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73" r:id="rId2"/>
  </p:sldMasterIdLst>
  <p:sldIdLst>
    <p:sldId id="341" r:id="rId3"/>
    <p:sldId id="342" r:id="rId4"/>
    <p:sldId id="258" r:id="rId5"/>
    <p:sldId id="259" r:id="rId6"/>
    <p:sldId id="260" r:id="rId7"/>
    <p:sldId id="307" r:id="rId8"/>
    <p:sldId id="298" r:id="rId9"/>
    <p:sldId id="343" r:id="rId10"/>
    <p:sldId id="309" r:id="rId11"/>
    <p:sldId id="346" r:id="rId12"/>
    <p:sldId id="311" r:id="rId13"/>
    <p:sldId id="312" r:id="rId14"/>
    <p:sldId id="316" r:id="rId15"/>
    <p:sldId id="344" r:id="rId16"/>
    <p:sldId id="313" r:id="rId17"/>
    <p:sldId id="315" r:id="rId18"/>
    <p:sldId id="317" r:id="rId19"/>
    <p:sldId id="319" r:id="rId20"/>
    <p:sldId id="345" r:id="rId21"/>
    <p:sldId id="320" r:id="rId22"/>
    <p:sldId id="321" r:id="rId23"/>
    <p:sldId id="325" r:id="rId24"/>
    <p:sldId id="323" r:id="rId25"/>
    <p:sldId id="322" r:id="rId26"/>
    <p:sldId id="327" r:id="rId27"/>
    <p:sldId id="326" r:id="rId28"/>
    <p:sldId id="324" r:id="rId29"/>
    <p:sldId id="328" r:id="rId30"/>
    <p:sldId id="329" r:id="rId31"/>
    <p:sldId id="330" r:id="rId32"/>
    <p:sldId id="331" r:id="rId33"/>
    <p:sldId id="314" r:id="rId34"/>
    <p:sldId id="333" r:id="rId35"/>
    <p:sldId id="334" r:id="rId36"/>
    <p:sldId id="335" r:id="rId37"/>
    <p:sldId id="336" r:id="rId38"/>
    <p:sldId id="337" r:id="rId39"/>
    <p:sldId id="338" r:id="rId40"/>
    <p:sldId id="339" r:id="rId41"/>
    <p:sldId id="340" r:id="rId42"/>
    <p:sldId id="300" r:id="rId43"/>
    <p:sldId id="299" r:id="rId44"/>
    <p:sldId id="301" r:id="rId45"/>
    <p:sldId id="347" r:id="rId46"/>
    <p:sldId id="353" r:id="rId47"/>
    <p:sldId id="352" r:id="rId48"/>
    <p:sldId id="350" r:id="rId49"/>
    <p:sldId id="348" r:id="rId50"/>
    <p:sldId id="303" r:id="rId51"/>
    <p:sldId id="304" r:id="rId52"/>
    <p:sldId id="305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ADAB"/>
    <a:srgbClr val="94D8D7"/>
    <a:srgbClr val="41B9B7"/>
    <a:srgbClr val="4A433D"/>
    <a:srgbClr val="6A7D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6196" autoAdjust="0"/>
  </p:normalViewPr>
  <p:slideViewPr>
    <p:cSldViewPr snapToGrid="0" showGuides="1">
      <p:cViewPr varScale="1">
        <p:scale>
          <a:sx n="108" d="100"/>
          <a:sy n="108" d="100"/>
        </p:scale>
        <p:origin x="714" y="96"/>
      </p:cViewPr>
      <p:guideLst>
        <p:guide orient="horz" pos="21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D602-46E7-8575-6DF55CF6B457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D602-46E7-8575-6DF55CF6B457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602-46E7-8575-6DF55CF6B4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269A-419C-9B08-F9DA7D1A6BFC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269A-419C-9B08-F9DA7D1A6BFC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69A-419C-9B08-F9DA7D1A6B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Sheet1!$A$2:$A$6</c:f>
              <c:strCache>
                <c:ptCount val="5"/>
                <c:pt idx="0">
                  <c:v>Text</c:v>
                </c:pt>
                <c:pt idx="1">
                  <c:v>Text</c:v>
                </c:pt>
                <c:pt idx="2">
                  <c:v>Text</c:v>
                </c:pt>
                <c:pt idx="3">
                  <c:v>Text</c:v>
                </c:pt>
                <c:pt idx="4">
                  <c:v>Text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</c:v>
                </c:pt>
                <c:pt idx="1">
                  <c:v>10</c:v>
                </c:pt>
                <c:pt idx="2">
                  <c:v>20</c:v>
                </c:pt>
                <c:pt idx="3">
                  <c:v>25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7E-480E-8D1C-B59BFBDB708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Sheet1!$A$2:$A$6</c:f>
              <c:strCache>
                <c:ptCount val="5"/>
                <c:pt idx="0">
                  <c:v>Text</c:v>
                </c:pt>
                <c:pt idx="1">
                  <c:v>Text</c:v>
                </c:pt>
                <c:pt idx="2">
                  <c:v>Text</c:v>
                </c:pt>
                <c:pt idx="3">
                  <c:v>Text</c:v>
                </c:pt>
                <c:pt idx="4">
                  <c:v>Text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30</c:v>
                </c:pt>
                <c:pt idx="1">
                  <c:v>35</c:v>
                </c:pt>
                <c:pt idx="2">
                  <c:v>50</c:v>
                </c:pt>
                <c:pt idx="3">
                  <c:v>60</c:v>
                </c:pt>
                <c:pt idx="4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7E-480E-8D1C-B59BFBDB708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  <a:ln w="25400">
              <a:noFill/>
            </a:ln>
            <a:effectLst/>
          </c:spPr>
          <c:cat>
            <c:strRef>
              <c:f>Sheet1!$A$2:$A$6</c:f>
              <c:strCache>
                <c:ptCount val="5"/>
                <c:pt idx="0">
                  <c:v>Text</c:v>
                </c:pt>
                <c:pt idx="1">
                  <c:v>Text</c:v>
                </c:pt>
                <c:pt idx="2">
                  <c:v>Text</c:v>
                </c:pt>
                <c:pt idx="3">
                  <c:v>Text</c:v>
                </c:pt>
                <c:pt idx="4">
                  <c:v>Text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30</c:v>
                </c:pt>
                <c:pt idx="1">
                  <c:v>25</c:v>
                </c:pt>
                <c:pt idx="2">
                  <c:v>35</c:v>
                </c:pt>
                <c:pt idx="3">
                  <c:v>40</c:v>
                </c:pt>
                <c:pt idx="4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67E-480E-8D1C-B59BFBDB708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3"/>
            </a:solidFill>
            <a:ln w="25400">
              <a:noFill/>
            </a:ln>
            <a:effectLst/>
          </c:spPr>
          <c:cat>
            <c:strRef>
              <c:f>Sheet1!$A$2:$A$6</c:f>
              <c:strCache>
                <c:ptCount val="5"/>
                <c:pt idx="0">
                  <c:v>Text</c:v>
                </c:pt>
                <c:pt idx="1">
                  <c:v>Text</c:v>
                </c:pt>
                <c:pt idx="2">
                  <c:v>Text</c:v>
                </c:pt>
                <c:pt idx="3">
                  <c:v>Text</c:v>
                </c:pt>
                <c:pt idx="4">
                  <c:v>Text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10</c:v>
                </c:pt>
                <c:pt idx="1">
                  <c:v>15</c:v>
                </c:pt>
                <c:pt idx="2">
                  <c:v>25</c:v>
                </c:pt>
                <c:pt idx="3">
                  <c:v>30</c:v>
                </c:pt>
                <c:pt idx="4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67E-480E-8D1C-B59BFBDB708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열1</c:v>
                </c:pt>
              </c:strCache>
            </c:strRef>
          </c:tx>
          <c:spPr>
            <a:solidFill>
              <a:schemeClr val="accent4"/>
            </a:solidFill>
            <a:ln w="25400">
              <a:noFill/>
            </a:ln>
            <a:effectLst/>
          </c:spPr>
          <c:cat>
            <c:strRef>
              <c:f>Sheet1!$A$2:$A$6</c:f>
              <c:strCache>
                <c:ptCount val="5"/>
                <c:pt idx="0">
                  <c:v>Text</c:v>
                </c:pt>
                <c:pt idx="1">
                  <c:v>Text</c:v>
                </c:pt>
                <c:pt idx="2">
                  <c:v>Text</c:v>
                </c:pt>
                <c:pt idx="3">
                  <c:v>Text</c:v>
                </c:pt>
                <c:pt idx="4">
                  <c:v>Text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  <c:pt idx="0">
                  <c:v>5</c:v>
                </c:pt>
                <c:pt idx="1">
                  <c:v>10</c:v>
                </c:pt>
                <c:pt idx="2">
                  <c:v>20</c:v>
                </c:pt>
                <c:pt idx="3">
                  <c:v>25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67E-480E-8D1C-B59BFBDB70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9438904"/>
        <c:axId val="479440864"/>
      </c:areaChart>
      <c:catAx>
        <c:axId val="479438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cs"/>
              </a:defRPr>
            </a:pPr>
            <a:endParaRPr lang="en-US"/>
          </a:p>
        </c:txPr>
        <c:crossAx val="479440864"/>
        <c:crosses val="autoZero"/>
        <c:auto val="1"/>
        <c:lblAlgn val="ctr"/>
        <c:lblOffset val="100"/>
        <c:noMultiLvlLbl val="0"/>
      </c:catAx>
      <c:valAx>
        <c:axId val="4794408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>
                <a:lumMod val="75000"/>
                <a:lumOff val="2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cs"/>
              </a:defRPr>
            </a:pPr>
            <a:endParaRPr lang="en-US"/>
          </a:p>
        </c:txPr>
        <c:crossAx val="479438904"/>
        <c:crosses val="autoZero"/>
        <c:crossBetween val="midCat"/>
      </c:valAx>
      <c:spPr>
        <a:noFill/>
        <a:ln w="25400"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latin typeface="+mn-ea"/>
          <a:ea typeface="+mn-ea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20"/>
      <c:rotY val="30"/>
      <c:rAngAx val="1"/>
    </c:view3D>
    <c:floor>
      <c:thickness val="0"/>
      <c:spPr>
        <a:solidFill>
          <a:schemeClr val="tx1">
            <a:lumMod val="65000"/>
            <a:lumOff val="35000"/>
          </a:schemeClr>
        </a:solidFill>
        <a:scene3d>
          <a:camera prst="orthographicFront"/>
          <a:lightRig rig="threePt" dir="t"/>
        </a:scene3d>
        <a:sp3d prstMaterial="metal"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32-487C-B7D4-4D5D11BE4E9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32-487C-B7D4-4D5D11BE4E9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332-487C-B7D4-4D5D11BE4E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79442432"/>
        <c:axId val="479442824"/>
        <c:axId val="0"/>
      </c:bar3DChart>
      <c:catAx>
        <c:axId val="4794424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479442824"/>
        <c:crosses val="autoZero"/>
        <c:auto val="1"/>
        <c:lblAlgn val="ctr"/>
        <c:lblOffset val="100"/>
        <c:noMultiLvlLbl val="0"/>
      </c:catAx>
      <c:valAx>
        <c:axId val="479442824"/>
        <c:scaling>
          <c:orientation val="minMax"/>
        </c:scaling>
        <c:delete val="0"/>
        <c:axPos val="l"/>
        <c:majorGridlines>
          <c:spPr>
            <a:ln w="3175">
              <a:solidFill>
                <a:schemeClr val="bg1">
                  <a:lumMod val="95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479442432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 w="6350"/>
        </a:sp3d>
      </c:spPr>
    </c:plotArea>
    <c:plotVisOnly val="1"/>
    <c:dispBlanksAs val="gap"/>
    <c:showDLblsOverMax val="0"/>
  </c:chart>
  <c:txPr>
    <a:bodyPr/>
    <a:lstStyle/>
    <a:p>
      <a:pPr>
        <a:defRPr sz="18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Freeform 5"/>
          <p:cNvSpPr>
            <a:spLocks/>
          </p:cNvSpPr>
          <p:nvPr userDrawn="1"/>
        </p:nvSpPr>
        <p:spPr bwMode="auto">
          <a:xfrm>
            <a:off x="5355771" y="24448"/>
            <a:ext cx="6836229" cy="6833552"/>
          </a:xfrm>
          <a:custGeom>
            <a:avLst/>
            <a:gdLst>
              <a:gd name="T0" fmla="*/ 2158 w 2158"/>
              <a:gd name="T1" fmla="*/ 0 h 2157"/>
              <a:gd name="T2" fmla="*/ 2158 w 2158"/>
              <a:gd name="T3" fmla="*/ 2157 h 2157"/>
              <a:gd name="T4" fmla="*/ 0 w 2158"/>
              <a:gd name="T5" fmla="*/ 2157 h 2157"/>
              <a:gd name="T6" fmla="*/ 2158 w 2158"/>
              <a:gd name="T7" fmla="*/ 0 h 2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8" h="2157">
                <a:moveTo>
                  <a:pt x="2158" y="0"/>
                </a:moveTo>
                <a:cubicBezTo>
                  <a:pt x="2158" y="2157"/>
                  <a:pt x="2158" y="2157"/>
                  <a:pt x="2158" y="2157"/>
                </a:cubicBezTo>
                <a:cubicBezTo>
                  <a:pt x="0" y="2157"/>
                  <a:pt x="0" y="2157"/>
                  <a:pt x="0" y="2157"/>
                </a:cubicBezTo>
                <a:cubicBezTo>
                  <a:pt x="0" y="966"/>
                  <a:pt x="966" y="0"/>
                  <a:pt x="2158" y="0"/>
                </a:cubicBezTo>
                <a:close/>
              </a:path>
            </a:pathLst>
          </a:custGeom>
          <a:solidFill>
            <a:srgbClr val="13ADAB">
              <a:alpha val="52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0C343531-C33C-4C25-92D2-37F38D8E143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03133" y="2473708"/>
            <a:ext cx="1728000" cy="219862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3EB247-24FE-43DB-876D-46FBE118966B}"/>
              </a:ext>
            </a:extLst>
          </p:cNvPr>
          <p:cNvSpPr/>
          <p:nvPr userDrawn="1"/>
        </p:nvSpPr>
        <p:spPr>
          <a:xfrm>
            <a:off x="2622935" y="2468896"/>
            <a:ext cx="1728000" cy="22082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  <a:cs typeface="Arial" pitchFamily="34" charset="0"/>
            </a:endParaRPr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C683DC15-5527-4F50-A643-AF008C41805E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4362193" y="2473708"/>
            <a:ext cx="1728000" cy="219862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A10AE7-835F-4269-A407-A66B752CE321}"/>
              </a:ext>
            </a:extLst>
          </p:cNvPr>
          <p:cNvSpPr/>
          <p:nvPr userDrawn="1"/>
        </p:nvSpPr>
        <p:spPr>
          <a:xfrm>
            <a:off x="6091723" y="2468896"/>
            <a:ext cx="1728000" cy="220824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  <a:cs typeface="Arial" pitchFamily="34" charset="0"/>
            </a:endParaRPr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4EF1627A-720E-4173-B3EC-9C778F349ABB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7812544" y="2473708"/>
            <a:ext cx="1728000" cy="219862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93DA0D7-2EC3-4A44-971B-0235F439E141}"/>
              </a:ext>
            </a:extLst>
          </p:cNvPr>
          <p:cNvSpPr/>
          <p:nvPr userDrawn="1"/>
        </p:nvSpPr>
        <p:spPr>
          <a:xfrm>
            <a:off x="9542072" y="2468896"/>
            <a:ext cx="1728000" cy="220824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Images &amp; Conten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자유형: 도형 20">
            <a:extLst>
              <a:ext uri="{FF2B5EF4-FFF2-40B4-BE49-F238E27FC236}">
                <a16:creationId xmlns:a16="http://schemas.microsoft.com/office/drawing/2014/main" id="{A1DEFAEA-9F02-4B9F-ACC6-353AF6C3EFF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55574" y="296099"/>
            <a:ext cx="3644538" cy="3666309"/>
          </a:xfrm>
          <a:custGeom>
            <a:avLst/>
            <a:gdLst>
              <a:gd name="connsiteX0" fmla="*/ 1171303 w 3644538"/>
              <a:gd name="connsiteY0" fmla="*/ 1323703 h 3666309"/>
              <a:gd name="connsiteX1" fmla="*/ 2342606 w 3644538"/>
              <a:gd name="connsiteY1" fmla="*/ 2495006 h 3666309"/>
              <a:gd name="connsiteX2" fmla="*/ 1171303 w 3644538"/>
              <a:gd name="connsiteY2" fmla="*/ 3666309 h 3666309"/>
              <a:gd name="connsiteX3" fmla="*/ 0 w 3644538"/>
              <a:gd name="connsiteY3" fmla="*/ 2495006 h 3666309"/>
              <a:gd name="connsiteX4" fmla="*/ 2473235 w 3644538"/>
              <a:gd name="connsiteY4" fmla="*/ 0 h 3666309"/>
              <a:gd name="connsiteX5" fmla="*/ 3644538 w 3644538"/>
              <a:gd name="connsiteY5" fmla="*/ 1171303 h 3666309"/>
              <a:gd name="connsiteX6" fmla="*/ 2473235 w 3644538"/>
              <a:gd name="connsiteY6" fmla="*/ 2342606 h 3666309"/>
              <a:gd name="connsiteX7" fmla="*/ 1301932 w 3644538"/>
              <a:gd name="connsiteY7" fmla="*/ 1171303 h 3666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44538" h="3666309">
                <a:moveTo>
                  <a:pt x="1171303" y="1323703"/>
                </a:moveTo>
                <a:lnTo>
                  <a:pt x="2342606" y="2495006"/>
                </a:lnTo>
                <a:lnTo>
                  <a:pt x="1171303" y="3666309"/>
                </a:lnTo>
                <a:lnTo>
                  <a:pt x="0" y="2495006"/>
                </a:lnTo>
                <a:close/>
                <a:moveTo>
                  <a:pt x="2473235" y="0"/>
                </a:moveTo>
                <a:lnTo>
                  <a:pt x="3644538" y="1171303"/>
                </a:lnTo>
                <a:lnTo>
                  <a:pt x="2473235" y="2342606"/>
                </a:lnTo>
                <a:lnTo>
                  <a:pt x="1301932" y="117130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2" name="자유형: 도형 21">
            <a:extLst>
              <a:ext uri="{FF2B5EF4-FFF2-40B4-BE49-F238E27FC236}">
                <a16:creationId xmlns:a16="http://schemas.microsoft.com/office/drawing/2014/main" id="{03515A44-D3E9-44BA-B3D4-43ECDBD5159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55574" y="2891254"/>
            <a:ext cx="3644538" cy="3666309"/>
          </a:xfrm>
          <a:custGeom>
            <a:avLst/>
            <a:gdLst>
              <a:gd name="connsiteX0" fmla="*/ 1171303 w 3644538"/>
              <a:gd name="connsiteY0" fmla="*/ 1323703 h 3666309"/>
              <a:gd name="connsiteX1" fmla="*/ 2342606 w 3644538"/>
              <a:gd name="connsiteY1" fmla="*/ 2495006 h 3666309"/>
              <a:gd name="connsiteX2" fmla="*/ 1171303 w 3644538"/>
              <a:gd name="connsiteY2" fmla="*/ 3666309 h 3666309"/>
              <a:gd name="connsiteX3" fmla="*/ 0 w 3644538"/>
              <a:gd name="connsiteY3" fmla="*/ 2495006 h 3666309"/>
              <a:gd name="connsiteX4" fmla="*/ 2473235 w 3644538"/>
              <a:gd name="connsiteY4" fmla="*/ 0 h 3666309"/>
              <a:gd name="connsiteX5" fmla="*/ 3644538 w 3644538"/>
              <a:gd name="connsiteY5" fmla="*/ 1171303 h 3666309"/>
              <a:gd name="connsiteX6" fmla="*/ 2473235 w 3644538"/>
              <a:gd name="connsiteY6" fmla="*/ 2342606 h 3666309"/>
              <a:gd name="connsiteX7" fmla="*/ 1301932 w 3644538"/>
              <a:gd name="connsiteY7" fmla="*/ 1171303 h 3666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44538" h="3666309">
                <a:moveTo>
                  <a:pt x="1171303" y="1323703"/>
                </a:moveTo>
                <a:lnTo>
                  <a:pt x="2342606" y="2495006"/>
                </a:lnTo>
                <a:lnTo>
                  <a:pt x="1171303" y="3666309"/>
                </a:lnTo>
                <a:lnTo>
                  <a:pt x="0" y="2495006"/>
                </a:lnTo>
                <a:close/>
                <a:moveTo>
                  <a:pt x="2473235" y="0"/>
                </a:moveTo>
                <a:lnTo>
                  <a:pt x="3644538" y="1171303"/>
                </a:lnTo>
                <a:lnTo>
                  <a:pt x="2473235" y="2342606"/>
                </a:lnTo>
                <a:lnTo>
                  <a:pt x="1301932" y="117130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3" name="자유형: 도형 22">
            <a:extLst>
              <a:ext uri="{FF2B5EF4-FFF2-40B4-BE49-F238E27FC236}">
                <a16:creationId xmlns:a16="http://schemas.microsoft.com/office/drawing/2014/main" id="{5CED0A4D-1B43-4F94-A1B2-796349C976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51710" y="2891254"/>
            <a:ext cx="3644538" cy="3666309"/>
          </a:xfrm>
          <a:custGeom>
            <a:avLst/>
            <a:gdLst>
              <a:gd name="connsiteX0" fmla="*/ 1171303 w 3644538"/>
              <a:gd name="connsiteY0" fmla="*/ 1323703 h 3666309"/>
              <a:gd name="connsiteX1" fmla="*/ 2342606 w 3644538"/>
              <a:gd name="connsiteY1" fmla="*/ 2495006 h 3666309"/>
              <a:gd name="connsiteX2" fmla="*/ 1171303 w 3644538"/>
              <a:gd name="connsiteY2" fmla="*/ 3666309 h 3666309"/>
              <a:gd name="connsiteX3" fmla="*/ 0 w 3644538"/>
              <a:gd name="connsiteY3" fmla="*/ 2495006 h 3666309"/>
              <a:gd name="connsiteX4" fmla="*/ 2473235 w 3644538"/>
              <a:gd name="connsiteY4" fmla="*/ 0 h 3666309"/>
              <a:gd name="connsiteX5" fmla="*/ 3644538 w 3644538"/>
              <a:gd name="connsiteY5" fmla="*/ 1171303 h 3666309"/>
              <a:gd name="connsiteX6" fmla="*/ 2473235 w 3644538"/>
              <a:gd name="connsiteY6" fmla="*/ 2342606 h 3666309"/>
              <a:gd name="connsiteX7" fmla="*/ 1301932 w 3644538"/>
              <a:gd name="connsiteY7" fmla="*/ 1171303 h 3666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44538" h="3666309">
                <a:moveTo>
                  <a:pt x="1171303" y="1323703"/>
                </a:moveTo>
                <a:lnTo>
                  <a:pt x="2342606" y="2495006"/>
                </a:lnTo>
                <a:lnTo>
                  <a:pt x="1171303" y="3666309"/>
                </a:lnTo>
                <a:lnTo>
                  <a:pt x="0" y="2495006"/>
                </a:lnTo>
                <a:close/>
                <a:moveTo>
                  <a:pt x="2473235" y="0"/>
                </a:moveTo>
                <a:lnTo>
                  <a:pt x="3644538" y="1171303"/>
                </a:lnTo>
                <a:lnTo>
                  <a:pt x="2473235" y="2342606"/>
                </a:lnTo>
                <a:lnTo>
                  <a:pt x="1301932" y="117130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0" name="자유형: 도형 19">
            <a:extLst>
              <a:ext uri="{FF2B5EF4-FFF2-40B4-BE49-F238E27FC236}">
                <a16:creationId xmlns:a16="http://schemas.microsoft.com/office/drawing/2014/main" id="{1D5AFB38-0AC4-4043-A23A-C86F3145AE1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51710" y="296099"/>
            <a:ext cx="3644538" cy="3666309"/>
          </a:xfrm>
          <a:custGeom>
            <a:avLst/>
            <a:gdLst>
              <a:gd name="connsiteX0" fmla="*/ 1171303 w 3644538"/>
              <a:gd name="connsiteY0" fmla="*/ 1323703 h 3666309"/>
              <a:gd name="connsiteX1" fmla="*/ 2342606 w 3644538"/>
              <a:gd name="connsiteY1" fmla="*/ 2495006 h 3666309"/>
              <a:gd name="connsiteX2" fmla="*/ 1171303 w 3644538"/>
              <a:gd name="connsiteY2" fmla="*/ 3666309 h 3666309"/>
              <a:gd name="connsiteX3" fmla="*/ 0 w 3644538"/>
              <a:gd name="connsiteY3" fmla="*/ 2495006 h 3666309"/>
              <a:gd name="connsiteX4" fmla="*/ 2473235 w 3644538"/>
              <a:gd name="connsiteY4" fmla="*/ 0 h 3666309"/>
              <a:gd name="connsiteX5" fmla="*/ 3644538 w 3644538"/>
              <a:gd name="connsiteY5" fmla="*/ 1171303 h 3666309"/>
              <a:gd name="connsiteX6" fmla="*/ 2473235 w 3644538"/>
              <a:gd name="connsiteY6" fmla="*/ 2342606 h 3666309"/>
              <a:gd name="connsiteX7" fmla="*/ 1301932 w 3644538"/>
              <a:gd name="connsiteY7" fmla="*/ 1171303 h 3666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44538" h="3666309">
                <a:moveTo>
                  <a:pt x="1171303" y="1323703"/>
                </a:moveTo>
                <a:lnTo>
                  <a:pt x="2342606" y="2495006"/>
                </a:lnTo>
                <a:lnTo>
                  <a:pt x="1171303" y="3666309"/>
                </a:lnTo>
                <a:lnTo>
                  <a:pt x="0" y="2495006"/>
                </a:lnTo>
                <a:close/>
                <a:moveTo>
                  <a:pt x="2473235" y="0"/>
                </a:moveTo>
                <a:lnTo>
                  <a:pt x="3644538" y="1171303"/>
                </a:lnTo>
                <a:lnTo>
                  <a:pt x="2473235" y="2342606"/>
                </a:lnTo>
                <a:lnTo>
                  <a:pt x="1301932" y="117130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6549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5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1563307B-4B6F-4D4D-AB66-99288A7B7613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5334000" y="0"/>
            <a:ext cx="6858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151309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74" b="10703"/>
          <a:stretch/>
        </p:blipFill>
        <p:spPr>
          <a:xfrm>
            <a:off x="-40310" y="0"/>
            <a:ext cx="12232310" cy="54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526ACF5D-48A0-483A-A38C-84E44D9CE0A6}"/>
              </a:ext>
            </a:extLst>
          </p:cNvPr>
          <p:cNvSpPr/>
          <p:nvPr userDrawn="1"/>
        </p:nvSpPr>
        <p:spPr>
          <a:xfrm>
            <a:off x="6480216" y="5071159"/>
            <a:ext cx="5138665" cy="42727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00F3B76-9F74-4AA8-8C18-53BFCCD83147}"/>
              </a:ext>
            </a:extLst>
          </p:cNvPr>
          <p:cNvSpPr/>
          <p:nvPr userDrawn="1"/>
        </p:nvSpPr>
        <p:spPr>
          <a:xfrm>
            <a:off x="0" y="1988840"/>
            <a:ext cx="12192000" cy="2880320"/>
          </a:xfrm>
          <a:prstGeom prst="rect">
            <a:avLst/>
          </a:prstGeom>
          <a:solidFill>
            <a:srgbClr val="41B9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4" name="Graphic 14">
            <a:extLst>
              <a:ext uri="{FF2B5EF4-FFF2-40B4-BE49-F238E27FC236}">
                <a16:creationId xmlns:a16="http://schemas.microsoft.com/office/drawing/2014/main" id="{E7536121-7CEF-462B-9CC7-8672D3864A47}"/>
              </a:ext>
            </a:extLst>
          </p:cNvPr>
          <p:cNvGrpSpPr/>
          <p:nvPr userDrawn="1"/>
        </p:nvGrpSpPr>
        <p:grpSpPr>
          <a:xfrm>
            <a:off x="6682498" y="1419025"/>
            <a:ext cx="4936383" cy="3882549"/>
            <a:chOff x="2444748" y="555045"/>
            <a:chExt cx="7282048" cy="572745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7EDCB51-C79E-4483-AC7F-FE9911E3B34A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30DC3899-00AC-47C9-8613-7688FF6D63AB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E912EDE-6A0C-4642-9219-92E0E2914E5D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7F46C71-5497-4A60-878F-1AC60EF1BAAF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B3E439D-4FB0-4BD5-8A4E-CDD0328177F8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CD3132E-772B-4565-A449-26068953B1C8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9F72F6A-56E6-4DA5-93D5-55A599782A7C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BD9FDB8-0DB9-4552-8659-770E37A2725A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28073D-ED33-4D9D-9F2F-CE07362780DE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6887874" y="1660298"/>
            <a:ext cx="4540883" cy="25889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9AD9A432-9135-4790-905D-CD48EAD643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37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cumento 8"/>
          <p:cNvSpPr/>
          <p:nvPr userDrawn="1"/>
        </p:nvSpPr>
        <p:spPr>
          <a:xfrm>
            <a:off x="0" y="0"/>
            <a:ext cx="12192000" cy="339509"/>
          </a:xfrm>
          <a:prstGeom prst="flowChartDocument">
            <a:avLst/>
          </a:prstGeom>
          <a:solidFill>
            <a:srgbClr val="94D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Documento 9"/>
          <p:cNvSpPr/>
          <p:nvPr userDrawn="1"/>
        </p:nvSpPr>
        <p:spPr>
          <a:xfrm rot="10800000">
            <a:off x="0" y="6553200"/>
            <a:ext cx="12192000" cy="304800"/>
          </a:xfrm>
          <a:prstGeom prst="flowChartDocument">
            <a:avLst/>
          </a:prstGeom>
          <a:solidFill>
            <a:srgbClr val="94D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>
            <a:off x="0" y="0"/>
            <a:ext cx="8079755" cy="6858000"/>
          </a:xfrm>
          <a:custGeom>
            <a:avLst/>
            <a:gdLst>
              <a:gd name="T0" fmla="*/ 0 w 6005"/>
              <a:gd name="T1" fmla="*/ 0 h 5110"/>
              <a:gd name="T2" fmla="*/ 0 w 6005"/>
              <a:gd name="T3" fmla="*/ 5110 h 5110"/>
              <a:gd name="T4" fmla="*/ 355 w 6005"/>
              <a:gd name="T5" fmla="*/ 343 h 5110"/>
              <a:gd name="T6" fmla="*/ 6005 w 6005"/>
              <a:gd name="T7" fmla="*/ 0 h 5110"/>
              <a:gd name="T8" fmla="*/ 0 w 6005"/>
              <a:gd name="T9" fmla="*/ 0 h 5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05" h="5110">
                <a:moveTo>
                  <a:pt x="0" y="0"/>
                </a:moveTo>
                <a:lnTo>
                  <a:pt x="0" y="5110"/>
                </a:lnTo>
                <a:lnTo>
                  <a:pt x="355" y="343"/>
                </a:lnTo>
                <a:lnTo>
                  <a:pt x="6005" y="0"/>
                </a:lnTo>
                <a:lnTo>
                  <a:pt x="0" y="0"/>
                </a:lnTo>
                <a:close/>
              </a:path>
            </a:pathLst>
          </a:custGeom>
          <a:solidFill>
            <a:srgbClr val="41B9B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" name="Freeform 6"/>
          <p:cNvSpPr>
            <a:spLocks/>
          </p:cNvSpPr>
          <p:nvPr userDrawn="1"/>
        </p:nvSpPr>
        <p:spPr bwMode="auto">
          <a:xfrm>
            <a:off x="4134736" y="1"/>
            <a:ext cx="8082446" cy="6858000"/>
          </a:xfrm>
          <a:custGeom>
            <a:avLst/>
            <a:gdLst>
              <a:gd name="T0" fmla="*/ 6007 w 6007"/>
              <a:gd name="T1" fmla="*/ 5110 h 5110"/>
              <a:gd name="T2" fmla="*/ 6007 w 6007"/>
              <a:gd name="T3" fmla="*/ 0 h 5110"/>
              <a:gd name="T4" fmla="*/ 5650 w 6007"/>
              <a:gd name="T5" fmla="*/ 4767 h 5110"/>
              <a:gd name="T6" fmla="*/ 0 w 6007"/>
              <a:gd name="T7" fmla="*/ 5110 h 5110"/>
              <a:gd name="T8" fmla="*/ 6007 w 6007"/>
              <a:gd name="T9" fmla="*/ 5110 h 5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07" h="5110">
                <a:moveTo>
                  <a:pt x="6007" y="5110"/>
                </a:moveTo>
                <a:lnTo>
                  <a:pt x="6007" y="0"/>
                </a:lnTo>
                <a:lnTo>
                  <a:pt x="5650" y="4767"/>
                </a:lnTo>
                <a:lnTo>
                  <a:pt x="0" y="5110"/>
                </a:lnTo>
                <a:lnTo>
                  <a:pt x="6007" y="5110"/>
                </a:lnTo>
                <a:close/>
              </a:path>
            </a:pathLst>
          </a:custGeom>
          <a:solidFill>
            <a:srgbClr val="41B9B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253E471-D703-4C2B-8B8D-60C0F7BF5E9A}"/>
              </a:ext>
            </a:extLst>
          </p:cNvPr>
          <p:cNvSpPr/>
          <p:nvPr userDrawn="1"/>
        </p:nvSpPr>
        <p:spPr>
          <a:xfrm>
            <a:off x="3066222" y="3939481"/>
            <a:ext cx="4464000" cy="212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80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AE039EAB-B78B-4912-A49E-7799571567D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7145771" y="3930935"/>
            <a:ext cx="4320000" cy="2124000"/>
          </a:xfrm>
          <a:custGeom>
            <a:avLst/>
            <a:gdLst>
              <a:gd name="connsiteX0" fmla="*/ 0 w 3474149"/>
              <a:gd name="connsiteY0" fmla="*/ 0 h 1385171"/>
              <a:gd name="connsiteX1" fmla="*/ 3474149 w 3474149"/>
              <a:gd name="connsiteY1" fmla="*/ 0 h 1385171"/>
              <a:gd name="connsiteX2" fmla="*/ 3474149 w 3474149"/>
              <a:gd name="connsiteY2" fmla="*/ 1385171 h 1385171"/>
              <a:gd name="connsiteX3" fmla="*/ 0 w 3474149"/>
              <a:gd name="connsiteY3" fmla="*/ 1385171 h 1385171"/>
              <a:gd name="connsiteX4" fmla="*/ 0 w 3474149"/>
              <a:gd name="connsiteY4" fmla="*/ 0 h 1385171"/>
              <a:gd name="connsiteX0" fmla="*/ 0 w 3474149"/>
              <a:gd name="connsiteY0" fmla="*/ 0 h 1385171"/>
              <a:gd name="connsiteX1" fmla="*/ 3474149 w 3474149"/>
              <a:gd name="connsiteY1" fmla="*/ 0 h 1385171"/>
              <a:gd name="connsiteX2" fmla="*/ 3474149 w 3474149"/>
              <a:gd name="connsiteY2" fmla="*/ 1385171 h 1385171"/>
              <a:gd name="connsiteX3" fmla="*/ 0 w 3474149"/>
              <a:gd name="connsiteY3" fmla="*/ 1385171 h 1385171"/>
              <a:gd name="connsiteX4" fmla="*/ 0 w 3474149"/>
              <a:gd name="connsiteY4" fmla="*/ 0 h 1385171"/>
              <a:gd name="connsiteX0" fmla="*/ 0 w 3474149"/>
              <a:gd name="connsiteY0" fmla="*/ 0 h 1385171"/>
              <a:gd name="connsiteX1" fmla="*/ 3474149 w 3474149"/>
              <a:gd name="connsiteY1" fmla="*/ 0 h 1385171"/>
              <a:gd name="connsiteX2" fmla="*/ 3474149 w 3474149"/>
              <a:gd name="connsiteY2" fmla="*/ 1385171 h 1385171"/>
              <a:gd name="connsiteX3" fmla="*/ 0 w 3474149"/>
              <a:gd name="connsiteY3" fmla="*/ 1385171 h 1385171"/>
              <a:gd name="connsiteX4" fmla="*/ 0 w 3474149"/>
              <a:gd name="connsiteY4" fmla="*/ 0 h 1385171"/>
              <a:gd name="connsiteX0" fmla="*/ 0 w 3475063"/>
              <a:gd name="connsiteY0" fmla="*/ 0 h 1385171"/>
              <a:gd name="connsiteX1" fmla="*/ 3474149 w 3475063"/>
              <a:gd name="connsiteY1" fmla="*/ 0 h 1385171"/>
              <a:gd name="connsiteX2" fmla="*/ 3475063 w 3475063"/>
              <a:gd name="connsiteY2" fmla="*/ 422426 h 1385171"/>
              <a:gd name="connsiteX3" fmla="*/ 3474149 w 3475063"/>
              <a:gd name="connsiteY3" fmla="*/ 1385171 h 1385171"/>
              <a:gd name="connsiteX4" fmla="*/ 0 w 3475063"/>
              <a:gd name="connsiteY4" fmla="*/ 1385171 h 1385171"/>
              <a:gd name="connsiteX5" fmla="*/ 0 w 3475063"/>
              <a:gd name="connsiteY5" fmla="*/ 0 h 1385171"/>
              <a:gd name="connsiteX0" fmla="*/ 0 w 3728608"/>
              <a:gd name="connsiteY0" fmla="*/ 0 h 1385171"/>
              <a:gd name="connsiteX1" fmla="*/ 3474149 w 3728608"/>
              <a:gd name="connsiteY1" fmla="*/ 0 h 1385171"/>
              <a:gd name="connsiteX2" fmla="*/ 3475063 w 3728608"/>
              <a:gd name="connsiteY2" fmla="*/ 422426 h 1385171"/>
              <a:gd name="connsiteX3" fmla="*/ 3465538 w 3728608"/>
              <a:gd name="connsiteY3" fmla="*/ 822476 h 1385171"/>
              <a:gd name="connsiteX4" fmla="*/ 3474149 w 3728608"/>
              <a:gd name="connsiteY4" fmla="*/ 1385171 h 1385171"/>
              <a:gd name="connsiteX5" fmla="*/ 0 w 3728608"/>
              <a:gd name="connsiteY5" fmla="*/ 1385171 h 1385171"/>
              <a:gd name="connsiteX6" fmla="*/ 0 w 3728608"/>
              <a:gd name="connsiteY6" fmla="*/ 0 h 1385171"/>
              <a:gd name="connsiteX0" fmla="*/ 0 w 3475615"/>
              <a:gd name="connsiteY0" fmla="*/ 0 h 1385171"/>
              <a:gd name="connsiteX1" fmla="*/ 3474149 w 3475615"/>
              <a:gd name="connsiteY1" fmla="*/ 0 h 1385171"/>
              <a:gd name="connsiteX2" fmla="*/ 3475063 w 3475615"/>
              <a:gd name="connsiteY2" fmla="*/ 422426 h 1385171"/>
              <a:gd name="connsiteX3" fmla="*/ 3465538 w 3475615"/>
              <a:gd name="connsiteY3" fmla="*/ 822476 h 1385171"/>
              <a:gd name="connsiteX4" fmla="*/ 3474149 w 3475615"/>
              <a:gd name="connsiteY4" fmla="*/ 1385171 h 1385171"/>
              <a:gd name="connsiteX5" fmla="*/ 0 w 3475615"/>
              <a:gd name="connsiteY5" fmla="*/ 1385171 h 1385171"/>
              <a:gd name="connsiteX6" fmla="*/ 0 w 3475615"/>
              <a:gd name="connsiteY6" fmla="*/ 0 h 1385171"/>
              <a:gd name="connsiteX0" fmla="*/ 0 w 3475739"/>
              <a:gd name="connsiteY0" fmla="*/ 0 h 1385171"/>
              <a:gd name="connsiteX1" fmla="*/ 3474149 w 3475739"/>
              <a:gd name="connsiteY1" fmla="*/ 0 h 1385171"/>
              <a:gd name="connsiteX2" fmla="*/ 3475063 w 3475739"/>
              <a:gd name="connsiteY2" fmla="*/ 422426 h 1385171"/>
              <a:gd name="connsiteX3" fmla="*/ 3456013 w 3475739"/>
              <a:gd name="connsiteY3" fmla="*/ 698651 h 1385171"/>
              <a:gd name="connsiteX4" fmla="*/ 3465538 w 3475739"/>
              <a:gd name="connsiteY4" fmla="*/ 822476 h 1385171"/>
              <a:gd name="connsiteX5" fmla="*/ 3474149 w 3475739"/>
              <a:gd name="connsiteY5" fmla="*/ 1385171 h 1385171"/>
              <a:gd name="connsiteX6" fmla="*/ 0 w 3475739"/>
              <a:gd name="connsiteY6" fmla="*/ 1385171 h 1385171"/>
              <a:gd name="connsiteX7" fmla="*/ 0 w 3475739"/>
              <a:gd name="connsiteY7" fmla="*/ 0 h 1385171"/>
              <a:gd name="connsiteX0" fmla="*/ 0 w 3684621"/>
              <a:gd name="connsiteY0" fmla="*/ 0 h 1385171"/>
              <a:gd name="connsiteX1" fmla="*/ 3474149 w 3684621"/>
              <a:gd name="connsiteY1" fmla="*/ 0 h 1385171"/>
              <a:gd name="connsiteX2" fmla="*/ 3475063 w 3684621"/>
              <a:gd name="connsiteY2" fmla="*/ 422426 h 1385171"/>
              <a:gd name="connsiteX3" fmla="*/ 3684613 w 3684621"/>
              <a:gd name="connsiteY3" fmla="*/ 717701 h 1385171"/>
              <a:gd name="connsiteX4" fmla="*/ 3465538 w 3684621"/>
              <a:gd name="connsiteY4" fmla="*/ 822476 h 1385171"/>
              <a:gd name="connsiteX5" fmla="*/ 3474149 w 3684621"/>
              <a:gd name="connsiteY5" fmla="*/ 1385171 h 1385171"/>
              <a:gd name="connsiteX6" fmla="*/ 0 w 3684621"/>
              <a:gd name="connsiteY6" fmla="*/ 1385171 h 1385171"/>
              <a:gd name="connsiteX7" fmla="*/ 0 w 3684621"/>
              <a:gd name="connsiteY7" fmla="*/ 0 h 1385171"/>
              <a:gd name="connsiteX0" fmla="*/ 0 w 3684621"/>
              <a:gd name="connsiteY0" fmla="*/ 0 h 1385171"/>
              <a:gd name="connsiteX1" fmla="*/ 3474149 w 3684621"/>
              <a:gd name="connsiteY1" fmla="*/ 0 h 1385171"/>
              <a:gd name="connsiteX2" fmla="*/ 3475063 w 3684621"/>
              <a:gd name="connsiteY2" fmla="*/ 422426 h 1385171"/>
              <a:gd name="connsiteX3" fmla="*/ 3684613 w 3684621"/>
              <a:gd name="connsiteY3" fmla="*/ 717701 h 1385171"/>
              <a:gd name="connsiteX4" fmla="*/ 3484588 w 3684621"/>
              <a:gd name="connsiteY4" fmla="*/ 946301 h 1385171"/>
              <a:gd name="connsiteX5" fmla="*/ 3474149 w 3684621"/>
              <a:gd name="connsiteY5" fmla="*/ 1385171 h 1385171"/>
              <a:gd name="connsiteX6" fmla="*/ 0 w 3684621"/>
              <a:gd name="connsiteY6" fmla="*/ 1385171 h 1385171"/>
              <a:gd name="connsiteX7" fmla="*/ 0 w 3684621"/>
              <a:gd name="connsiteY7" fmla="*/ 0 h 1385171"/>
              <a:gd name="connsiteX0" fmla="*/ 0 w 3694146"/>
              <a:gd name="connsiteY0" fmla="*/ 0 h 1385171"/>
              <a:gd name="connsiteX1" fmla="*/ 3474149 w 3694146"/>
              <a:gd name="connsiteY1" fmla="*/ 0 h 1385171"/>
              <a:gd name="connsiteX2" fmla="*/ 3475063 w 3694146"/>
              <a:gd name="connsiteY2" fmla="*/ 422426 h 1385171"/>
              <a:gd name="connsiteX3" fmla="*/ 3694138 w 3694146"/>
              <a:gd name="connsiteY3" fmla="*/ 679601 h 1385171"/>
              <a:gd name="connsiteX4" fmla="*/ 3484588 w 3694146"/>
              <a:gd name="connsiteY4" fmla="*/ 946301 h 1385171"/>
              <a:gd name="connsiteX5" fmla="*/ 3474149 w 3694146"/>
              <a:gd name="connsiteY5" fmla="*/ 1385171 h 1385171"/>
              <a:gd name="connsiteX6" fmla="*/ 0 w 3694146"/>
              <a:gd name="connsiteY6" fmla="*/ 1385171 h 1385171"/>
              <a:gd name="connsiteX7" fmla="*/ 0 w 3694146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75063 w 3694138"/>
              <a:gd name="connsiteY2" fmla="*/ 422426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75063 w 3694138"/>
              <a:gd name="connsiteY2" fmla="*/ 422426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472220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833132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833132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833132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703192"/>
              <a:gd name="connsiteY0" fmla="*/ 0 h 1385171"/>
              <a:gd name="connsiteX1" fmla="*/ 3474149 w 3703192"/>
              <a:gd name="connsiteY1" fmla="*/ 0 h 1385171"/>
              <a:gd name="connsiteX2" fmla="*/ 3484116 w 3703192"/>
              <a:gd name="connsiteY2" fmla="*/ 558228 h 1385171"/>
              <a:gd name="connsiteX3" fmla="*/ 3703192 w 3703192"/>
              <a:gd name="connsiteY3" fmla="*/ 684128 h 1385171"/>
              <a:gd name="connsiteX4" fmla="*/ 3484588 w 3703192"/>
              <a:gd name="connsiteY4" fmla="*/ 833132 h 1385171"/>
              <a:gd name="connsiteX5" fmla="*/ 3474149 w 3703192"/>
              <a:gd name="connsiteY5" fmla="*/ 1385171 h 1385171"/>
              <a:gd name="connsiteX6" fmla="*/ 0 w 3703192"/>
              <a:gd name="connsiteY6" fmla="*/ 1385171 h 1385171"/>
              <a:gd name="connsiteX7" fmla="*/ 0 w 3703192"/>
              <a:gd name="connsiteY7" fmla="*/ 0 h 1385171"/>
              <a:gd name="connsiteX0" fmla="*/ 0 w 3529685"/>
              <a:gd name="connsiteY0" fmla="*/ 0 h 1385171"/>
              <a:gd name="connsiteX1" fmla="*/ 3474149 w 3529685"/>
              <a:gd name="connsiteY1" fmla="*/ 0 h 1385171"/>
              <a:gd name="connsiteX2" fmla="*/ 3484116 w 3529685"/>
              <a:gd name="connsiteY2" fmla="*/ 558228 h 1385171"/>
              <a:gd name="connsiteX3" fmla="*/ 3244740 w 3529685"/>
              <a:gd name="connsiteY3" fmla="*/ 690668 h 1385171"/>
              <a:gd name="connsiteX4" fmla="*/ 3484588 w 3529685"/>
              <a:gd name="connsiteY4" fmla="*/ 833132 h 1385171"/>
              <a:gd name="connsiteX5" fmla="*/ 3474149 w 3529685"/>
              <a:gd name="connsiteY5" fmla="*/ 1385171 h 1385171"/>
              <a:gd name="connsiteX6" fmla="*/ 0 w 3529685"/>
              <a:gd name="connsiteY6" fmla="*/ 1385171 h 1385171"/>
              <a:gd name="connsiteX7" fmla="*/ 0 w 3529685"/>
              <a:gd name="connsiteY7" fmla="*/ 0 h 1385171"/>
              <a:gd name="connsiteX0" fmla="*/ 0 w 3529685"/>
              <a:gd name="connsiteY0" fmla="*/ 0 h 1385171"/>
              <a:gd name="connsiteX1" fmla="*/ 3474149 w 3529685"/>
              <a:gd name="connsiteY1" fmla="*/ 0 h 1385171"/>
              <a:gd name="connsiteX2" fmla="*/ 3484116 w 3529685"/>
              <a:gd name="connsiteY2" fmla="*/ 558228 h 1385171"/>
              <a:gd name="connsiteX3" fmla="*/ 3244740 w 3529685"/>
              <a:gd name="connsiteY3" fmla="*/ 690668 h 1385171"/>
              <a:gd name="connsiteX4" fmla="*/ 3484588 w 3529685"/>
              <a:gd name="connsiteY4" fmla="*/ 833132 h 1385171"/>
              <a:gd name="connsiteX5" fmla="*/ 3474149 w 3529685"/>
              <a:gd name="connsiteY5" fmla="*/ 1385171 h 1385171"/>
              <a:gd name="connsiteX6" fmla="*/ 0 w 3529685"/>
              <a:gd name="connsiteY6" fmla="*/ 1385171 h 1385171"/>
              <a:gd name="connsiteX7" fmla="*/ 0 w 3529685"/>
              <a:gd name="connsiteY7" fmla="*/ 0 h 1385171"/>
              <a:gd name="connsiteX0" fmla="*/ 0 w 3484809"/>
              <a:gd name="connsiteY0" fmla="*/ 0 h 1385171"/>
              <a:gd name="connsiteX1" fmla="*/ 3474149 w 3484809"/>
              <a:gd name="connsiteY1" fmla="*/ 0 h 1385171"/>
              <a:gd name="connsiteX2" fmla="*/ 3484116 w 3484809"/>
              <a:gd name="connsiteY2" fmla="*/ 558228 h 1385171"/>
              <a:gd name="connsiteX3" fmla="*/ 3244740 w 3484809"/>
              <a:gd name="connsiteY3" fmla="*/ 690668 h 1385171"/>
              <a:gd name="connsiteX4" fmla="*/ 3484588 w 3484809"/>
              <a:gd name="connsiteY4" fmla="*/ 833132 h 1385171"/>
              <a:gd name="connsiteX5" fmla="*/ 3474149 w 3484809"/>
              <a:gd name="connsiteY5" fmla="*/ 1385171 h 1385171"/>
              <a:gd name="connsiteX6" fmla="*/ 0 w 3484809"/>
              <a:gd name="connsiteY6" fmla="*/ 1385171 h 1385171"/>
              <a:gd name="connsiteX7" fmla="*/ 0 w 3484809"/>
              <a:gd name="connsiteY7" fmla="*/ 0 h 1385171"/>
              <a:gd name="connsiteX0" fmla="*/ 0 w 3484809"/>
              <a:gd name="connsiteY0" fmla="*/ 0 h 1385171"/>
              <a:gd name="connsiteX1" fmla="*/ 3474149 w 3484809"/>
              <a:gd name="connsiteY1" fmla="*/ 0 h 1385171"/>
              <a:gd name="connsiteX2" fmla="*/ 3484116 w 3484809"/>
              <a:gd name="connsiteY2" fmla="*/ 558228 h 1385171"/>
              <a:gd name="connsiteX3" fmla="*/ 3244740 w 3484809"/>
              <a:gd name="connsiteY3" fmla="*/ 690668 h 1385171"/>
              <a:gd name="connsiteX4" fmla="*/ 3484588 w 3484809"/>
              <a:gd name="connsiteY4" fmla="*/ 833132 h 1385171"/>
              <a:gd name="connsiteX5" fmla="*/ 3474149 w 3484809"/>
              <a:gd name="connsiteY5" fmla="*/ 1385171 h 1385171"/>
              <a:gd name="connsiteX6" fmla="*/ 0 w 3484809"/>
              <a:gd name="connsiteY6" fmla="*/ 1385171 h 1385171"/>
              <a:gd name="connsiteX7" fmla="*/ 0 w 3484809"/>
              <a:gd name="connsiteY7" fmla="*/ 0 h 1385171"/>
              <a:gd name="connsiteX0" fmla="*/ 0 w 3484809"/>
              <a:gd name="connsiteY0" fmla="*/ 0 h 1385171"/>
              <a:gd name="connsiteX1" fmla="*/ 3474149 w 3484809"/>
              <a:gd name="connsiteY1" fmla="*/ 0 h 1385171"/>
              <a:gd name="connsiteX2" fmla="*/ 3484116 w 3484809"/>
              <a:gd name="connsiteY2" fmla="*/ 558228 h 1385171"/>
              <a:gd name="connsiteX3" fmla="*/ 3244740 w 3484809"/>
              <a:gd name="connsiteY3" fmla="*/ 690668 h 1385171"/>
              <a:gd name="connsiteX4" fmla="*/ 3484588 w 3484809"/>
              <a:gd name="connsiteY4" fmla="*/ 833132 h 1385171"/>
              <a:gd name="connsiteX5" fmla="*/ 3474149 w 3484809"/>
              <a:gd name="connsiteY5" fmla="*/ 1385171 h 1385171"/>
              <a:gd name="connsiteX6" fmla="*/ 0 w 3484809"/>
              <a:gd name="connsiteY6" fmla="*/ 1385171 h 1385171"/>
              <a:gd name="connsiteX7" fmla="*/ 0 w 3484809"/>
              <a:gd name="connsiteY7" fmla="*/ 0 h 1385171"/>
              <a:gd name="connsiteX0" fmla="*/ 0 w 3484116"/>
              <a:gd name="connsiteY0" fmla="*/ 0 h 1385171"/>
              <a:gd name="connsiteX1" fmla="*/ 3474149 w 3484116"/>
              <a:gd name="connsiteY1" fmla="*/ 0 h 1385171"/>
              <a:gd name="connsiteX2" fmla="*/ 3484116 w 3484116"/>
              <a:gd name="connsiteY2" fmla="*/ 558228 h 1385171"/>
              <a:gd name="connsiteX3" fmla="*/ 3244740 w 3484116"/>
              <a:gd name="connsiteY3" fmla="*/ 690668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44740 w 3484116"/>
              <a:gd name="connsiteY3" fmla="*/ 690668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23670 w 3484116"/>
              <a:gd name="connsiteY3" fmla="*/ 696347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16646 w 3484116"/>
              <a:gd name="connsiteY3" fmla="*/ 696347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23670 w 3484116"/>
              <a:gd name="connsiteY3" fmla="*/ 696347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23670 w 3484116"/>
              <a:gd name="connsiteY3" fmla="*/ 696347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09623 w 3484116"/>
              <a:gd name="connsiteY3" fmla="*/ 702026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09623 w 3484116"/>
              <a:gd name="connsiteY3" fmla="*/ 702026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09623 w 3484116"/>
              <a:gd name="connsiteY3" fmla="*/ 702026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09623 w 3484116"/>
              <a:gd name="connsiteY3" fmla="*/ 702026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84116" h="1385171">
                <a:moveTo>
                  <a:pt x="0" y="0"/>
                </a:moveTo>
                <a:lnTo>
                  <a:pt x="3481172" y="0"/>
                </a:lnTo>
                <a:cubicBezTo>
                  <a:pt x="3481477" y="140809"/>
                  <a:pt x="3483811" y="417419"/>
                  <a:pt x="3484116" y="558228"/>
                </a:cubicBezTo>
                <a:cubicBezTo>
                  <a:pt x="3241294" y="690823"/>
                  <a:pt x="3392809" y="595682"/>
                  <a:pt x="3209623" y="702026"/>
                </a:cubicBezTo>
                <a:cubicBezTo>
                  <a:pt x="3342466" y="770912"/>
                  <a:pt x="3354142" y="760160"/>
                  <a:pt x="3476995" y="833132"/>
                </a:cubicBezTo>
                <a:cubicBezTo>
                  <a:pt x="3478430" y="947552"/>
                  <a:pt x="3480239" y="853239"/>
                  <a:pt x="3474149" y="1385171"/>
                </a:cubicBezTo>
                <a:lnTo>
                  <a:pt x="0" y="138517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C13D15-D52A-4DCC-8836-549E9FB4AFE2}"/>
              </a:ext>
            </a:extLst>
          </p:cNvPr>
          <p:cNvSpPr/>
          <p:nvPr userDrawn="1"/>
        </p:nvSpPr>
        <p:spPr>
          <a:xfrm>
            <a:off x="3066222" y="1815149"/>
            <a:ext cx="4464000" cy="212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80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9B84B1C0-D9EE-424F-B817-6591D75D2AF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flipH="1">
            <a:off x="7145771" y="1815149"/>
            <a:ext cx="4320000" cy="2124000"/>
          </a:xfrm>
          <a:custGeom>
            <a:avLst/>
            <a:gdLst>
              <a:gd name="connsiteX0" fmla="*/ 0 w 3474149"/>
              <a:gd name="connsiteY0" fmla="*/ 0 h 1385171"/>
              <a:gd name="connsiteX1" fmla="*/ 3474149 w 3474149"/>
              <a:gd name="connsiteY1" fmla="*/ 0 h 1385171"/>
              <a:gd name="connsiteX2" fmla="*/ 3474149 w 3474149"/>
              <a:gd name="connsiteY2" fmla="*/ 1385171 h 1385171"/>
              <a:gd name="connsiteX3" fmla="*/ 0 w 3474149"/>
              <a:gd name="connsiteY3" fmla="*/ 1385171 h 1385171"/>
              <a:gd name="connsiteX4" fmla="*/ 0 w 3474149"/>
              <a:gd name="connsiteY4" fmla="*/ 0 h 1385171"/>
              <a:gd name="connsiteX0" fmla="*/ 0 w 3474149"/>
              <a:gd name="connsiteY0" fmla="*/ 0 h 1385171"/>
              <a:gd name="connsiteX1" fmla="*/ 3474149 w 3474149"/>
              <a:gd name="connsiteY1" fmla="*/ 0 h 1385171"/>
              <a:gd name="connsiteX2" fmla="*/ 3474149 w 3474149"/>
              <a:gd name="connsiteY2" fmla="*/ 1385171 h 1385171"/>
              <a:gd name="connsiteX3" fmla="*/ 0 w 3474149"/>
              <a:gd name="connsiteY3" fmla="*/ 1385171 h 1385171"/>
              <a:gd name="connsiteX4" fmla="*/ 0 w 3474149"/>
              <a:gd name="connsiteY4" fmla="*/ 0 h 1385171"/>
              <a:gd name="connsiteX0" fmla="*/ 0 w 3474149"/>
              <a:gd name="connsiteY0" fmla="*/ 0 h 1385171"/>
              <a:gd name="connsiteX1" fmla="*/ 3474149 w 3474149"/>
              <a:gd name="connsiteY1" fmla="*/ 0 h 1385171"/>
              <a:gd name="connsiteX2" fmla="*/ 3474149 w 3474149"/>
              <a:gd name="connsiteY2" fmla="*/ 1385171 h 1385171"/>
              <a:gd name="connsiteX3" fmla="*/ 0 w 3474149"/>
              <a:gd name="connsiteY3" fmla="*/ 1385171 h 1385171"/>
              <a:gd name="connsiteX4" fmla="*/ 0 w 3474149"/>
              <a:gd name="connsiteY4" fmla="*/ 0 h 1385171"/>
              <a:gd name="connsiteX0" fmla="*/ 0 w 3475063"/>
              <a:gd name="connsiteY0" fmla="*/ 0 h 1385171"/>
              <a:gd name="connsiteX1" fmla="*/ 3474149 w 3475063"/>
              <a:gd name="connsiteY1" fmla="*/ 0 h 1385171"/>
              <a:gd name="connsiteX2" fmla="*/ 3475063 w 3475063"/>
              <a:gd name="connsiteY2" fmla="*/ 422426 h 1385171"/>
              <a:gd name="connsiteX3" fmla="*/ 3474149 w 3475063"/>
              <a:gd name="connsiteY3" fmla="*/ 1385171 h 1385171"/>
              <a:gd name="connsiteX4" fmla="*/ 0 w 3475063"/>
              <a:gd name="connsiteY4" fmla="*/ 1385171 h 1385171"/>
              <a:gd name="connsiteX5" fmla="*/ 0 w 3475063"/>
              <a:gd name="connsiteY5" fmla="*/ 0 h 1385171"/>
              <a:gd name="connsiteX0" fmla="*/ 0 w 3728608"/>
              <a:gd name="connsiteY0" fmla="*/ 0 h 1385171"/>
              <a:gd name="connsiteX1" fmla="*/ 3474149 w 3728608"/>
              <a:gd name="connsiteY1" fmla="*/ 0 h 1385171"/>
              <a:gd name="connsiteX2" fmla="*/ 3475063 w 3728608"/>
              <a:gd name="connsiteY2" fmla="*/ 422426 h 1385171"/>
              <a:gd name="connsiteX3" fmla="*/ 3465538 w 3728608"/>
              <a:gd name="connsiteY3" fmla="*/ 822476 h 1385171"/>
              <a:gd name="connsiteX4" fmla="*/ 3474149 w 3728608"/>
              <a:gd name="connsiteY4" fmla="*/ 1385171 h 1385171"/>
              <a:gd name="connsiteX5" fmla="*/ 0 w 3728608"/>
              <a:gd name="connsiteY5" fmla="*/ 1385171 h 1385171"/>
              <a:gd name="connsiteX6" fmla="*/ 0 w 3728608"/>
              <a:gd name="connsiteY6" fmla="*/ 0 h 1385171"/>
              <a:gd name="connsiteX0" fmla="*/ 0 w 3475615"/>
              <a:gd name="connsiteY0" fmla="*/ 0 h 1385171"/>
              <a:gd name="connsiteX1" fmla="*/ 3474149 w 3475615"/>
              <a:gd name="connsiteY1" fmla="*/ 0 h 1385171"/>
              <a:gd name="connsiteX2" fmla="*/ 3475063 w 3475615"/>
              <a:gd name="connsiteY2" fmla="*/ 422426 h 1385171"/>
              <a:gd name="connsiteX3" fmla="*/ 3465538 w 3475615"/>
              <a:gd name="connsiteY3" fmla="*/ 822476 h 1385171"/>
              <a:gd name="connsiteX4" fmla="*/ 3474149 w 3475615"/>
              <a:gd name="connsiteY4" fmla="*/ 1385171 h 1385171"/>
              <a:gd name="connsiteX5" fmla="*/ 0 w 3475615"/>
              <a:gd name="connsiteY5" fmla="*/ 1385171 h 1385171"/>
              <a:gd name="connsiteX6" fmla="*/ 0 w 3475615"/>
              <a:gd name="connsiteY6" fmla="*/ 0 h 1385171"/>
              <a:gd name="connsiteX0" fmla="*/ 0 w 3475739"/>
              <a:gd name="connsiteY0" fmla="*/ 0 h 1385171"/>
              <a:gd name="connsiteX1" fmla="*/ 3474149 w 3475739"/>
              <a:gd name="connsiteY1" fmla="*/ 0 h 1385171"/>
              <a:gd name="connsiteX2" fmla="*/ 3475063 w 3475739"/>
              <a:gd name="connsiteY2" fmla="*/ 422426 h 1385171"/>
              <a:gd name="connsiteX3" fmla="*/ 3456013 w 3475739"/>
              <a:gd name="connsiteY3" fmla="*/ 698651 h 1385171"/>
              <a:gd name="connsiteX4" fmla="*/ 3465538 w 3475739"/>
              <a:gd name="connsiteY4" fmla="*/ 822476 h 1385171"/>
              <a:gd name="connsiteX5" fmla="*/ 3474149 w 3475739"/>
              <a:gd name="connsiteY5" fmla="*/ 1385171 h 1385171"/>
              <a:gd name="connsiteX6" fmla="*/ 0 w 3475739"/>
              <a:gd name="connsiteY6" fmla="*/ 1385171 h 1385171"/>
              <a:gd name="connsiteX7" fmla="*/ 0 w 3475739"/>
              <a:gd name="connsiteY7" fmla="*/ 0 h 1385171"/>
              <a:gd name="connsiteX0" fmla="*/ 0 w 3684621"/>
              <a:gd name="connsiteY0" fmla="*/ 0 h 1385171"/>
              <a:gd name="connsiteX1" fmla="*/ 3474149 w 3684621"/>
              <a:gd name="connsiteY1" fmla="*/ 0 h 1385171"/>
              <a:gd name="connsiteX2" fmla="*/ 3475063 w 3684621"/>
              <a:gd name="connsiteY2" fmla="*/ 422426 h 1385171"/>
              <a:gd name="connsiteX3" fmla="*/ 3684613 w 3684621"/>
              <a:gd name="connsiteY3" fmla="*/ 717701 h 1385171"/>
              <a:gd name="connsiteX4" fmla="*/ 3465538 w 3684621"/>
              <a:gd name="connsiteY4" fmla="*/ 822476 h 1385171"/>
              <a:gd name="connsiteX5" fmla="*/ 3474149 w 3684621"/>
              <a:gd name="connsiteY5" fmla="*/ 1385171 h 1385171"/>
              <a:gd name="connsiteX6" fmla="*/ 0 w 3684621"/>
              <a:gd name="connsiteY6" fmla="*/ 1385171 h 1385171"/>
              <a:gd name="connsiteX7" fmla="*/ 0 w 3684621"/>
              <a:gd name="connsiteY7" fmla="*/ 0 h 1385171"/>
              <a:gd name="connsiteX0" fmla="*/ 0 w 3684621"/>
              <a:gd name="connsiteY0" fmla="*/ 0 h 1385171"/>
              <a:gd name="connsiteX1" fmla="*/ 3474149 w 3684621"/>
              <a:gd name="connsiteY1" fmla="*/ 0 h 1385171"/>
              <a:gd name="connsiteX2" fmla="*/ 3475063 w 3684621"/>
              <a:gd name="connsiteY2" fmla="*/ 422426 h 1385171"/>
              <a:gd name="connsiteX3" fmla="*/ 3684613 w 3684621"/>
              <a:gd name="connsiteY3" fmla="*/ 717701 h 1385171"/>
              <a:gd name="connsiteX4" fmla="*/ 3484588 w 3684621"/>
              <a:gd name="connsiteY4" fmla="*/ 946301 h 1385171"/>
              <a:gd name="connsiteX5" fmla="*/ 3474149 w 3684621"/>
              <a:gd name="connsiteY5" fmla="*/ 1385171 h 1385171"/>
              <a:gd name="connsiteX6" fmla="*/ 0 w 3684621"/>
              <a:gd name="connsiteY6" fmla="*/ 1385171 h 1385171"/>
              <a:gd name="connsiteX7" fmla="*/ 0 w 3684621"/>
              <a:gd name="connsiteY7" fmla="*/ 0 h 1385171"/>
              <a:gd name="connsiteX0" fmla="*/ 0 w 3694146"/>
              <a:gd name="connsiteY0" fmla="*/ 0 h 1385171"/>
              <a:gd name="connsiteX1" fmla="*/ 3474149 w 3694146"/>
              <a:gd name="connsiteY1" fmla="*/ 0 h 1385171"/>
              <a:gd name="connsiteX2" fmla="*/ 3475063 w 3694146"/>
              <a:gd name="connsiteY2" fmla="*/ 422426 h 1385171"/>
              <a:gd name="connsiteX3" fmla="*/ 3694138 w 3694146"/>
              <a:gd name="connsiteY3" fmla="*/ 679601 h 1385171"/>
              <a:gd name="connsiteX4" fmla="*/ 3484588 w 3694146"/>
              <a:gd name="connsiteY4" fmla="*/ 946301 h 1385171"/>
              <a:gd name="connsiteX5" fmla="*/ 3474149 w 3694146"/>
              <a:gd name="connsiteY5" fmla="*/ 1385171 h 1385171"/>
              <a:gd name="connsiteX6" fmla="*/ 0 w 3694146"/>
              <a:gd name="connsiteY6" fmla="*/ 1385171 h 1385171"/>
              <a:gd name="connsiteX7" fmla="*/ 0 w 3694146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75063 w 3694138"/>
              <a:gd name="connsiteY2" fmla="*/ 422426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75063 w 3694138"/>
              <a:gd name="connsiteY2" fmla="*/ 422426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472220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833132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833132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833132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703192"/>
              <a:gd name="connsiteY0" fmla="*/ 0 h 1385171"/>
              <a:gd name="connsiteX1" fmla="*/ 3474149 w 3703192"/>
              <a:gd name="connsiteY1" fmla="*/ 0 h 1385171"/>
              <a:gd name="connsiteX2" fmla="*/ 3484116 w 3703192"/>
              <a:gd name="connsiteY2" fmla="*/ 558228 h 1385171"/>
              <a:gd name="connsiteX3" fmla="*/ 3703192 w 3703192"/>
              <a:gd name="connsiteY3" fmla="*/ 684128 h 1385171"/>
              <a:gd name="connsiteX4" fmla="*/ 3484588 w 3703192"/>
              <a:gd name="connsiteY4" fmla="*/ 833132 h 1385171"/>
              <a:gd name="connsiteX5" fmla="*/ 3474149 w 3703192"/>
              <a:gd name="connsiteY5" fmla="*/ 1385171 h 1385171"/>
              <a:gd name="connsiteX6" fmla="*/ 0 w 3703192"/>
              <a:gd name="connsiteY6" fmla="*/ 1385171 h 1385171"/>
              <a:gd name="connsiteX7" fmla="*/ 0 w 3703192"/>
              <a:gd name="connsiteY7" fmla="*/ 0 h 1385171"/>
              <a:gd name="connsiteX0" fmla="*/ 0 w 3529685"/>
              <a:gd name="connsiteY0" fmla="*/ 0 h 1385171"/>
              <a:gd name="connsiteX1" fmla="*/ 3474149 w 3529685"/>
              <a:gd name="connsiteY1" fmla="*/ 0 h 1385171"/>
              <a:gd name="connsiteX2" fmla="*/ 3484116 w 3529685"/>
              <a:gd name="connsiteY2" fmla="*/ 558228 h 1385171"/>
              <a:gd name="connsiteX3" fmla="*/ 3244740 w 3529685"/>
              <a:gd name="connsiteY3" fmla="*/ 690668 h 1385171"/>
              <a:gd name="connsiteX4" fmla="*/ 3484588 w 3529685"/>
              <a:gd name="connsiteY4" fmla="*/ 833132 h 1385171"/>
              <a:gd name="connsiteX5" fmla="*/ 3474149 w 3529685"/>
              <a:gd name="connsiteY5" fmla="*/ 1385171 h 1385171"/>
              <a:gd name="connsiteX6" fmla="*/ 0 w 3529685"/>
              <a:gd name="connsiteY6" fmla="*/ 1385171 h 1385171"/>
              <a:gd name="connsiteX7" fmla="*/ 0 w 3529685"/>
              <a:gd name="connsiteY7" fmla="*/ 0 h 1385171"/>
              <a:gd name="connsiteX0" fmla="*/ 0 w 3529685"/>
              <a:gd name="connsiteY0" fmla="*/ 0 h 1385171"/>
              <a:gd name="connsiteX1" fmla="*/ 3474149 w 3529685"/>
              <a:gd name="connsiteY1" fmla="*/ 0 h 1385171"/>
              <a:gd name="connsiteX2" fmla="*/ 3484116 w 3529685"/>
              <a:gd name="connsiteY2" fmla="*/ 558228 h 1385171"/>
              <a:gd name="connsiteX3" fmla="*/ 3244740 w 3529685"/>
              <a:gd name="connsiteY3" fmla="*/ 690668 h 1385171"/>
              <a:gd name="connsiteX4" fmla="*/ 3484588 w 3529685"/>
              <a:gd name="connsiteY4" fmla="*/ 833132 h 1385171"/>
              <a:gd name="connsiteX5" fmla="*/ 3474149 w 3529685"/>
              <a:gd name="connsiteY5" fmla="*/ 1385171 h 1385171"/>
              <a:gd name="connsiteX6" fmla="*/ 0 w 3529685"/>
              <a:gd name="connsiteY6" fmla="*/ 1385171 h 1385171"/>
              <a:gd name="connsiteX7" fmla="*/ 0 w 3529685"/>
              <a:gd name="connsiteY7" fmla="*/ 0 h 1385171"/>
              <a:gd name="connsiteX0" fmla="*/ 0 w 3484809"/>
              <a:gd name="connsiteY0" fmla="*/ 0 h 1385171"/>
              <a:gd name="connsiteX1" fmla="*/ 3474149 w 3484809"/>
              <a:gd name="connsiteY1" fmla="*/ 0 h 1385171"/>
              <a:gd name="connsiteX2" fmla="*/ 3484116 w 3484809"/>
              <a:gd name="connsiteY2" fmla="*/ 558228 h 1385171"/>
              <a:gd name="connsiteX3" fmla="*/ 3244740 w 3484809"/>
              <a:gd name="connsiteY3" fmla="*/ 690668 h 1385171"/>
              <a:gd name="connsiteX4" fmla="*/ 3484588 w 3484809"/>
              <a:gd name="connsiteY4" fmla="*/ 833132 h 1385171"/>
              <a:gd name="connsiteX5" fmla="*/ 3474149 w 3484809"/>
              <a:gd name="connsiteY5" fmla="*/ 1385171 h 1385171"/>
              <a:gd name="connsiteX6" fmla="*/ 0 w 3484809"/>
              <a:gd name="connsiteY6" fmla="*/ 1385171 h 1385171"/>
              <a:gd name="connsiteX7" fmla="*/ 0 w 3484809"/>
              <a:gd name="connsiteY7" fmla="*/ 0 h 1385171"/>
              <a:gd name="connsiteX0" fmla="*/ 0 w 3484809"/>
              <a:gd name="connsiteY0" fmla="*/ 0 h 1385171"/>
              <a:gd name="connsiteX1" fmla="*/ 3474149 w 3484809"/>
              <a:gd name="connsiteY1" fmla="*/ 0 h 1385171"/>
              <a:gd name="connsiteX2" fmla="*/ 3484116 w 3484809"/>
              <a:gd name="connsiteY2" fmla="*/ 558228 h 1385171"/>
              <a:gd name="connsiteX3" fmla="*/ 3244740 w 3484809"/>
              <a:gd name="connsiteY3" fmla="*/ 690668 h 1385171"/>
              <a:gd name="connsiteX4" fmla="*/ 3484588 w 3484809"/>
              <a:gd name="connsiteY4" fmla="*/ 833132 h 1385171"/>
              <a:gd name="connsiteX5" fmla="*/ 3474149 w 3484809"/>
              <a:gd name="connsiteY5" fmla="*/ 1385171 h 1385171"/>
              <a:gd name="connsiteX6" fmla="*/ 0 w 3484809"/>
              <a:gd name="connsiteY6" fmla="*/ 1385171 h 1385171"/>
              <a:gd name="connsiteX7" fmla="*/ 0 w 3484809"/>
              <a:gd name="connsiteY7" fmla="*/ 0 h 1385171"/>
              <a:gd name="connsiteX0" fmla="*/ 0 w 3484809"/>
              <a:gd name="connsiteY0" fmla="*/ 0 h 1385171"/>
              <a:gd name="connsiteX1" fmla="*/ 3474149 w 3484809"/>
              <a:gd name="connsiteY1" fmla="*/ 0 h 1385171"/>
              <a:gd name="connsiteX2" fmla="*/ 3484116 w 3484809"/>
              <a:gd name="connsiteY2" fmla="*/ 558228 h 1385171"/>
              <a:gd name="connsiteX3" fmla="*/ 3244740 w 3484809"/>
              <a:gd name="connsiteY3" fmla="*/ 690668 h 1385171"/>
              <a:gd name="connsiteX4" fmla="*/ 3484588 w 3484809"/>
              <a:gd name="connsiteY4" fmla="*/ 833132 h 1385171"/>
              <a:gd name="connsiteX5" fmla="*/ 3474149 w 3484809"/>
              <a:gd name="connsiteY5" fmla="*/ 1385171 h 1385171"/>
              <a:gd name="connsiteX6" fmla="*/ 0 w 3484809"/>
              <a:gd name="connsiteY6" fmla="*/ 1385171 h 1385171"/>
              <a:gd name="connsiteX7" fmla="*/ 0 w 3484809"/>
              <a:gd name="connsiteY7" fmla="*/ 0 h 1385171"/>
              <a:gd name="connsiteX0" fmla="*/ 0 w 3484116"/>
              <a:gd name="connsiteY0" fmla="*/ 0 h 1385171"/>
              <a:gd name="connsiteX1" fmla="*/ 3474149 w 3484116"/>
              <a:gd name="connsiteY1" fmla="*/ 0 h 1385171"/>
              <a:gd name="connsiteX2" fmla="*/ 3484116 w 3484116"/>
              <a:gd name="connsiteY2" fmla="*/ 558228 h 1385171"/>
              <a:gd name="connsiteX3" fmla="*/ 3244740 w 3484116"/>
              <a:gd name="connsiteY3" fmla="*/ 690668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3 w 3484116"/>
              <a:gd name="connsiteY1" fmla="*/ 0 h 1385171"/>
              <a:gd name="connsiteX2" fmla="*/ 3484116 w 3484116"/>
              <a:gd name="connsiteY2" fmla="*/ 558228 h 1385171"/>
              <a:gd name="connsiteX3" fmla="*/ 3244740 w 3484116"/>
              <a:gd name="connsiteY3" fmla="*/ 690668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44740 w 3484116"/>
              <a:gd name="connsiteY3" fmla="*/ 690668 h 1396530"/>
              <a:gd name="connsiteX4" fmla="*/ 3476995 w 3484116"/>
              <a:gd name="connsiteY4" fmla="*/ 833132 h 1396530"/>
              <a:gd name="connsiteX5" fmla="*/ 3396890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44740 w 3484116"/>
              <a:gd name="connsiteY3" fmla="*/ 690668 h 1396530"/>
              <a:gd name="connsiteX4" fmla="*/ 3476995 w 3484116"/>
              <a:gd name="connsiteY4" fmla="*/ 833132 h 1396530"/>
              <a:gd name="connsiteX5" fmla="*/ 3467126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44740 w 3484116"/>
              <a:gd name="connsiteY3" fmla="*/ 690668 h 1396530"/>
              <a:gd name="connsiteX4" fmla="*/ 3476995 w 3484116"/>
              <a:gd name="connsiteY4" fmla="*/ 833132 h 1396530"/>
              <a:gd name="connsiteX5" fmla="*/ 3474149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23669 w 3484116"/>
              <a:gd name="connsiteY3" fmla="*/ 690668 h 1396530"/>
              <a:gd name="connsiteX4" fmla="*/ 3476995 w 3484116"/>
              <a:gd name="connsiteY4" fmla="*/ 833132 h 1396530"/>
              <a:gd name="connsiteX5" fmla="*/ 3474149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23669 w 3484116"/>
              <a:gd name="connsiteY3" fmla="*/ 690668 h 1396530"/>
              <a:gd name="connsiteX4" fmla="*/ 3476995 w 3484116"/>
              <a:gd name="connsiteY4" fmla="*/ 833132 h 1396530"/>
              <a:gd name="connsiteX5" fmla="*/ 3481172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23669 w 3484116"/>
              <a:gd name="connsiteY3" fmla="*/ 690668 h 1396530"/>
              <a:gd name="connsiteX4" fmla="*/ 3476995 w 3484116"/>
              <a:gd name="connsiteY4" fmla="*/ 833132 h 1396530"/>
              <a:gd name="connsiteX5" fmla="*/ 3481172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23669 w 3484116"/>
              <a:gd name="connsiteY3" fmla="*/ 690668 h 1396530"/>
              <a:gd name="connsiteX4" fmla="*/ 3476995 w 3484116"/>
              <a:gd name="connsiteY4" fmla="*/ 838811 h 1396530"/>
              <a:gd name="connsiteX5" fmla="*/ 3481172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0850"/>
              <a:gd name="connsiteX1" fmla="*/ 3481173 w 3484116"/>
              <a:gd name="connsiteY1" fmla="*/ 0 h 1390850"/>
              <a:gd name="connsiteX2" fmla="*/ 3484116 w 3484116"/>
              <a:gd name="connsiteY2" fmla="*/ 558228 h 1390850"/>
              <a:gd name="connsiteX3" fmla="*/ 3223669 w 3484116"/>
              <a:gd name="connsiteY3" fmla="*/ 690668 h 1390850"/>
              <a:gd name="connsiteX4" fmla="*/ 3476995 w 3484116"/>
              <a:gd name="connsiteY4" fmla="*/ 838811 h 1390850"/>
              <a:gd name="connsiteX5" fmla="*/ 3481172 w 3484116"/>
              <a:gd name="connsiteY5" fmla="*/ 1390850 h 1390850"/>
              <a:gd name="connsiteX6" fmla="*/ 0 w 3484116"/>
              <a:gd name="connsiteY6" fmla="*/ 1385171 h 1390850"/>
              <a:gd name="connsiteX7" fmla="*/ 0 w 3484116"/>
              <a:gd name="connsiteY7" fmla="*/ 0 h 1390850"/>
              <a:gd name="connsiteX0" fmla="*/ 0 w 3484116"/>
              <a:gd name="connsiteY0" fmla="*/ 0 h 1385171"/>
              <a:gd name="connsiteX1" fmla="*/ 3481173 w 3484116"/>
              <a:gd name="connsiteY1" fmla="*/ 0 h 1385171"/>
              <a:gd name="connsiteX2" fmla="*/ 3484116 w 3484116"/>
              <a:gd name="connsiteY2" fmla="*/ 558228 h 1385171"/>
              <a:gd name="connsiteX3" fmla="*/ 3223669 w 3484116"/>
              <a:gd name="connsiteY3" fmla="*/ 690668 h 1385171"/>
              <a:gd name="connsiteX4" fmla="*/ 3476995 w 3484116"/>
              <a:gd name="connsiteY4" fmla="*/ 838811 h 1385171"/>
              <a:gd name="connsiteX5" fmla="*/ 3481172 w 3484116"/>
              <a:gd name="connsiteY5" fmla="*/ 1385170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84116" h="1385171">
                <a:moveTo>
                  <a:pt x="0" y="0"/>
                </a:moveTo>
                <a:lnTo>
                  <a:pt x="3481173" y="0"/>
                </a:lnTo>
                <a:cubicBezTo>
                  <a:pt x="3481478" y="140809"/>
                  <a:pt x="3483811" y="417419"/>
                  <a:pt x="3484116" y="558228"/>
                </a:cubicBezTo>
                <a:cubicBezTo>
                  <a:pt x="3241294" y="690823"/>
                  <a:pt x="3463042" y="555927"/>
                  <a:pt x="3223669" y="690668"/>
                </a:cubicBezTo>
                <a:cubicBezTo>
                  <a:pt x="3461864" y="833385"/>
                  <a:pt x="3241765" y="697687"/>
                  <a:pt x="3476995" y="838811"/>
                </a:cubicBezTo>
                <a:cubicBezTo>
                  <a:pt x="3478430" y="953231"/>
                  <a:pt x="3487262" y="853238"/>
                  <a:pt x="3481172" y="1385170"/>
                </a:cubicBezTo>
                <a:lnTo>
                  <a:pt x="0" y="138517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43B49957-DF32-4E4B-9822-B38CE45860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Freeform 5"/>
          <p:cNvSpPr>
            <a:spLocks/>
          </p:cNvSpPr>
          <p:nvPr userDrawn="1"/>
        </p:nvSpPr>
        <p:spPr bwMode="auto">
          <a:xfrm>
            <a:off x="5355771" y="24448"/>
            <a:ext cx="6836229" cy="6833552"/>
          </a:xfrm>
          <a:custGeom>
            <a:avLst/>
            <a:gdLst>
              <a:gd name="T0" fmla="*/ 2158 w 2158"/>
              <a:gd name="T1" fmla="*/ 0 h 2157"/>
              <a:gd name="T2" fmla="*/ 2158 w 2158"/>
              <a:gd name="T3" fmla="*/ 2157 h 2157"/>
              <a:gd name="T4" fmla="*/ 0 w 2158"/>
              <a:gd name="T5" fmla="*/ 2157 h 2157"/>
              <a:gd name="T6" fmla="*/ 2158 w 2158"/>
              <a:gd name="T7" fmla="*/ 0 h 2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8" h="2157">
                <a:moveTo>
                  <a:pt x="2158" y="0"/>
                </a:moveTo>
                <a:cubicBezTo>
                  <a:pt x="2158" y="2157"/>
                  <a:pt x="2158" y="2157"/>
                  <a:pt x="2158" y="2157"/>
                </a:cubicBezTo>
                <a:cubicBezTo>
                  <a:pt x="0" y="2157"/>
                  <a:pt x="0" y="2157"/>
                  <a:pt x="0" y="2157"/>
                </a:cubicBezTo>
                <a:cubicBezTo>
                  <a:pt x="0" y="966"/>
                  <a:pt x="966" y="0"/>
                  <a:pt x="2158" y="0"/>
                </a:cubicBezTo>
                <a:close/>
              </a:path>
            </a:pathLst>
          </a:custGeom>
          <a:solidFill>
            <a:srgbClr val="13ADAB">
              <a:alpha val="52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347421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32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92000" y="0"/>
            <a:ext cx="8100000" cy="39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3960000"/>
            <a:ext cx="4092000" cy="289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4200000" y="4050000"/>
            <a:ext cx="7992000" cy="2808000"/>
          </a:xfrm>
          <a:prstGeom prst="rect">
            <a:avLst/>
          </a:prstGeom>
          <a:solidFill>
            <a:srgbClr val="41B9B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869293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>
            <a:extLst>
              <a:ext uri="{FF2B5EF4-FFF2-40B4-BE49-F238E27FC236}">
                <a16:creationId xmlns:a16="http://schemas.microsoft.com/office/drawing/2014/main" id="{6AFC8E2B-3DB4-4AF6-953A-C33362BE5CC9}"/>
              </a:ext>
            </a:extLst>
          </p:cNvPr>
          <p:cNvGrpSpPr/>
          <p:nvPr userDrawn="1"/>
        </p:nvGrpSpPr>
        <p:grpSpPr>
          <a:xfrm>
            <a:off x="729449" y="1780758"/>
            <a:ext cx="2449180" cy="4305530"/>
            <a:chOff x="445712" y="1449040"/>
            <a:chExt cx="2113018" cy="3924176"/>
          </a:xfrm>
        </p:grpSpPr>
        <p:sp>
          <p:nvSpPr>
            <p:cNvPr id="3" name="Rounded Rectangle 4">
              <a:extLst>
                <a:ext uri="{FF2B5EF4-FFF2-40B4-BE49-F238E27FC236}">
                  <a16:creationId xmlns:a16="http://schemas.microsoft.com/office/drawing/2014/main" id="{7A4DDBEC-A6AA-4FAE-939C-E51F0753BB3C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sp>
          <p:nvSpPr>
            <p:cNvPr id="4" name="Rectangle 5">
              <a:extLst>
                <a:ext uri="{FF2B5EF4-FFF2-40B4-BE49-F238E27FC236}">
                  <a16:creationId xmlns:a16="http://schemas.microsoft.com/office/drawing/2014/main" id="{F405B79D-D36E-42E0-B1E4-02A7AD9C7BE9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5" name="Group 6">
              <a:extLst>
                <a:ext uri="{FF2B5EF4-FFF2-40B4-BE49-F238E27FC236}">
                  <a16:creationId xmlns:a16="http://schemas.microsoft.com/office/drawing/2014/main" id="{D4EBD95C-281A-45E3-A0A3-4157F1194F9D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6" name="Oval 7">
                <a:extLst>
                  <a:ext uri="{FF2B5EF4-FFF2-40B4-BE49-F238E27FC236}">
                    <a16:creationId xmlns:a16="http://schemas.microsoft.com/office/drawing/2014/main" id="{36DEDE59-F2FA-467D-8AB9-83B595D753E8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7" name="Rounded Rectangle 8">
                <a:extLst>
                  <a:ext uri="{FF2B5EF4-FFF2-40B4-BE49-F238E27FC236}">
                    <a16:creationId xmlns:a16="http://schemas.microsoft.com/office/drawing/2014/main" id="{F591F9C8-76E3-4024-AFE8-335C2C7EB214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80EABF78-93EB-4570-BB19-5F5295FD48FB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73465" y="2174930"/>
            <a:ext cx="2152765" cy="33487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65B89BB1-85FB-4C6F-A2B2-3F30C3A5B9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1B9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cumento 3"/>
          <p:cNvSpPr/>
          <p:nvPr userDrawn="1"/>
        </p:nvSpPr>
        <p:spPr>
          <a:xfrm>
            <a:off x="0" y="0"/>
            <a:ext cx="12192000" cy="339509"/>
          </a:xfrm>
          <a:prstGeom prst="flowChartDocument">
            <a:avLst/>
          </a:prstGeom>
          <a:solidFill>
            <a:srgbClr val="94D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8215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5" name="Documento 4"/>
          <p:cNvSpPr/>
          <p:nvPr userDrawn="1"/>
        </p:nvSpPr>
        <p:spPr>
          <a:xfrm rot="10800000">
            <a:off x="0" y="6553200"/>
            <a:ext cx="12192000" cy="304800"/>
          </a:xfrm>
          <a:prstGeom prst="flowChartDocument">
            <a:avLst/>
          </a:prstGeom>
          <a:solidFill>
            <a:srgbClr val="94D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49308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167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212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6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026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820680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1B9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666834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hyperlink" Target="https://plantillaspowerpoint.org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hyperlink" Target="https://plantillaspowerpoint.org/" TargetMode="Externa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hlinkClick r:id="rId29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99" r:id="rId2"/>
    <p:sldLayoutId id="2147483695" r:id="rId3"/>
    <p:sldLayoutId id="2147483698" r:id="rId4"/>
    <p:sldLayoutId id="2147483697" r:id="rId5"/>
    <p:sldLayoutId id="2147483696" r:id="rId6"/>
    <p:sldLayoutId id="2147483653" r:id="rId7"/>
    <p:sldLayoutId id="2147483694" r:id="rId8"/>
    <p:sldLayoutId id="2147483693" r:id="rId9"/>
    <p:sldLayoutId id="2147483654" r:id="rId10"/>
    <p:sldLayoutId id="2147483675" r:id="rId11"/>
    <p:sldLayoutId id="2147483676" r:id="rId12"/>
    <p:sldLayoutId id="2147483690" r:id="rId13"/>
    <p:sldLayoutId id="2147483678" r:id="rId14"/>
    <p:sldLayoutId id="2147483691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92" r:id="rId21"/>
    <p:sldLayoutId id="2147483686" r:id="rId22"/>
    <p:sldLayoutId id="2147483689" r:id="rId23"/>
    <p:sldLayoutId id="2147483687" r:id="rId24"/>
    <p:sldLayoutId id="2147483688" r:id="rId25"/>
    <p:sldLayoutId id="2147483671" r:id="rId26"/>
    <p:sldLayoutId id="2147483672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hlinkClick r:id="rId3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Relationship Id="rId4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emf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3" Type="http://schemas.openxmlformats.org/officeDocument/2006/relationships/image" Target="../media/image41.emf"/><Relationship Id="rId7" Type="http://schemas.openxmlformats.org/officeDocument/2006/relationships/image" Target="../media/image45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emf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9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emf"/><Relationship Id="rId4" Type="http://schemas.openxmlformats.org/officeDocument/2006/relationships/image" Target="../media/image52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480A03F-50A4-41B8-8782-EB6B0EF85957}"/>
              </a:ext>
            </a:extLst>
          </p:cNvPr>
          <p:cNvSpPr txBox="1"/>
          <p:nvPr/>
        </p:nvSpPr>
        <p:spPr>
          <a:xfrm>
            <a:off x="1120360" y="2003014"/>
            <a:ext cx="12192000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6000" dirty="0" smtClean="0">
                <a:solidFill>
                  <a:srgbClr val="4A433D"/>
                </a:solidFill>
                <a:latin typeface="+mj-lt"/>
              </a:rPr>
              <a:t>Free</a:t>
            </a:r>
          </a:p>
          <a:p>
            <a:r>
              <a:rPr lang="en-US" sz="6000" dirty="0" smtClean="0">
                <a:solidFill>
                  <a:srgbClr val="4A433D"/>
                </a:solidFill>
                <a:latin typeface="+mj-lt"/>
              </a:rPr>
              <a:t>Templates</a:t>
            </a:r>
            <a:endParaRPr lang="ko-KR" altLang="en-US" sz="6000" dirty="0">
              <a:solidFill>
                <a:srgbClr val="4A433D"/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3D65AE-A17C-44F8-B5D1-BBFD21B3771A}"/>
              </a:ext>
            </a:extLst>
          </p:cNvPr>
          <p:cNvSpPr txBox="1"/>
          <p:nvPr/>
        </p:nvSpPr>
        <p:spPr>
          <a:xfrm>
            <a:off x="-3166430" y="3942006"/>
            <a:ext cx="1219185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8" name="TextBox 5">
            <a:extLst>
              <a:ext uri="{FF2B5EF4-FFF2-40B4-BE49-F238E27FC236}">
                <a16:creationId xmlns:a16="http://schemas.microsoft.com/office/drawing/2014/main" id="{F480A03F-50A4-41B8-8782-EB6B0EF85957}"/>
              </a:ext>
            </a:extLst>
          </p:cNvPr>
          <p:cNvSpPr txBox="1"/>
          <p:nvPr/>
        </p:nvSpPr>
        <p:spPr>
          <a:xfrm>
            <a:off x="0" y="419663"/>
            <a:ext cx="12192000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RHEUMATOGOLIA</a:t>
            </a:r>
            <a:endParaRPr lang="ko-KR" altLang="en-US" sz="8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9" name="TextBox 23">
            <a:extLst>
              <a:ext uri="{FF2B5EF4-FFF2-40B4-BE49-F238E27FC236}">
                <a16:creationId xmlns:a16="http://schemas.microsoft.com/office/drawing/2014/main" id="{1C7478BB-CB13-4B1F-ADBB-2760DF70690B}"/>
              </a:ext>
            </a:extLst>
          </p:cNvPr>
          <p:cNvSpPr txBox="1"/>
          <p:nvPr/>
        </p:nvSpPr>
        <p:spPr>
          <a:xfrm>
            <a:off x="1221122" y="4607095"/>
            <a:ext cx="3416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</p:spTree>
    <p:extLst>
      <p:ext uri="{BB962C8B-B14F-4D97-AF65-F5344CB8AC3E}">
        <p14:creationId xmlns:p14="http://schemas.microsoft.com/office/powerpoint/2010/main" val="103714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25">
            <a:extLst>
              <a:ext uri="{FF2B5EF4-FFF2-40B4-BE49-F238E27FC236}">
                <a16:creationId xmlns:a16="http://schemas.microsoft.com/office/drawing/2014/main" id="{490F17F6-7783-4D0B-9C28-BA3FDFF2E8C5}"/>
              </a:ext>
            </a:extLst>
          </p:cNvPr>
          <p:cNvSpPr/>
          <p:nvPr/>
        </p:nvSpPr>
        <p:spPr>
          <a:xfrm>
            <a:off x="6486225" y="2474197"/>
            <a:ext cx="792000" cy="1756063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4" name="Rounded Rectangle 29">
            <a:extLst>
              <a:ext uri="{FF2B5EF4-FFF2-40B4-BE49-F238E27FC236}">
                <a16:creationId xmlns:a16="http://schemas.microsoft.com/office/drawing/2014/main" id="{095C6305-C7B4-460B-8ACF-D4DCA0D70EDB}"/>
              </a:ext>
            </a:extLst>
          </p:cNvPr>
          <p:cNvSpPr/>
          <p:nvPr/>
        </p:nvSpPr>
        <p:spPr>
          <a:xfrm>
            <a:off x="7275495" y="1886013"/>
            <a:ext cx="792000" cy="1756063"/>
          </a:xfrm>
          <a:prstGeom prst="roundRect">
            <a:avLst>
              <a:gd name="adj" fmla="val 50000"/>
            </a:avLst>
          </a:prstGeom>
          <a:solidFill>
            <a:srgbClr val="41B9B7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5" name="Rounded Rectangle 21">
            <a:extLst>
              <a:ext uri="{FF2B5EF4-FFF2-40B4-BE49-F238E27FC236}">
                <a16:creationId xmlns:a16="http://schemas.microsoft.com/office/drawing/2014/main" id="{22721254-9024-4600-A148-FC99544728C3}"/>
              </a:ext>
            </a:extLst>
          </p:cNvPr>
          <p:cNvSpPr/>
          <p:nvPr/>
        </p:nvSpPr>
        <p:spPr>
          <a:xfrm>
            <a:off x="5696106" y="3050261"/>
            <a:ext cx="792000" cy="175606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6" name="Rounded Rectangle 33">
            <a:extLst>
              <a:ext uri="{FF2B5EF4-FFF2-40B4-BE49-F238E27FC236}">
                <a16:creationId xmlns:a16="http://schemas.microsoft.com/office/drawing/2014/main" id="{36FF7D56-ABC9-4C6A-BB0D-2A58E4C018CE}"/>
              </a:ext>
            </a:extLst>
          </p:cNvPr>
          <p:cNvSpPr/>
          <p:nvPr/>
        </p:nvSpPr>
        <p:spPr>
          <a:xfrm>
            <a:off x="4904579" y="3608466"/>
            <a:ext cx="792000" cy="175606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7" name="Rounded Rectangle 37">
            <a:extLst>
              <a:ext uri="{FF2B5EF4-FFF2-40B4-BE49-F238E27FC236}">
                <a16:creationId xmlns:a16="http://schemas.microsoft.com/office/drawing/2014/main" id="{BB9A6198-04C8-431B-A3B5-CBBED28EDF57}"/>
              </a:ext>
            </a:extLst>
          </p:cNvPr>
          <p:cNvSpPr/>
          <p:nvPr/>
        </p:nvSpPr>
        <p:spPr>
          <a:xfrm>
            <a:off x="4115247" y="4133446"/>
            <a:ext cx="792000" cy="1756063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51B981-EF63-4DAD-9729-68F42BF8351D}"/>
              </a:ext>
            </a:extLst>
          </p:cNvPr>
          <p:cNvSpPr txBox="1"/>
          <p:nvPr/>
        </p:nvSpPr>
        <p:spPr>
          <a:xfrm>
            <a:off x="5696106" y="3323787"/>
            <a:ext cx="78746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407822-0AE0-45F2-8E3E-66B30910BE4A}"/>
              </a:ext>
            </a:extLst>
          </p:cNvPr>
          <p:cNvSpPr txBox="1"/>
          <p:nvPr/>
        </p:nvSpPr>
        <p:spPr>
          <a:xfrm>
            <a:off x="6498789" y="2747723"/>
            <a:ext cx="78746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A396C8-6468-4BAD-8582-972F79E72B6D}"/>
              </a:ext>
            </a:extLst>
          </p:cNvPr>
          <p:cNvSpPr txBox="1"/>
          <p:nvPr/>
        </p:nvSpPr>
        <p:spPr>
          <a:xfrm>
            <a:off x="7273064" y="2171659"/>
            <a:ext cx="78746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05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1C4B9E-CA45-4A42-81FF-34D894F7ED77}"/>
              </a:ext>
            </a:extLst>
          </p:cNvPr>
          <p:cNvSpPr txBox="1"/>
          <p:nvPr/>
        </p:nvSpPr>
        <p:spPr>
          <a:xfrm>
            <a:off x="4911965" y="3899851"/>
            <a:ext cx="767507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63C5E5-7CBE-4359-8DFD-D1B811302BD0}"/>
              </a:ext>
            </a:extLst>
          </p:cNvPr>
          <p:cNvSpPr txBox="1"/>
          <p:nvPr/>
        </p:nvSpPr>
        <p:spPr>
          <a:xfrm>
            <a:off x="4111545" y="4398996"/>
            <a:ext cx="78746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AF57833-BE25-4E74-AFAE-133FE33EED9A}"/>
              </a:ext>
            </a:extLst>
          </p:cNvPr>
          <p:cNvSpPr/>
          <p:nvPr/>
        </p:nvSpPr>
        <p:spPr>
          <a:xfrm>
            <a:off x="2" y="4945441"/>
            <a:ext cx="4117590" cy="171389"/>
          </a:xfrm>
          <a:prstGeom prst="rect">
            <a:avLst/>
          </a:prstGeom>
          <a:solidFill>
            <a:schemeClr val="accent6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2CB970D-BE4A-4B26-9B86-30975C2B57EC}"/>
              </a:ext>
            </a:extLst>
          </p:cNvPr>
          <p:cNvSpPr/>
          <p:nvPr/>
        </p:nvSpPr>
        <p:spPr>
          <a:xfrm>
            <a:off x="8067495" y="2689010"/>
            <a:ext cx="4124505" cy="170947"/>
          </a:xfrm>
          <a:prstGeom prst="rect">
            <a:avLst/>
          </a:prstGeom>
          <a:solidFill>
            <a:schemeClr val="bg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783F632-BEA7-4B16-A328-702ECD0B4845}"/>
              </a:ext>
            </a:extLst>
          </p:cNvPr>
          <p:cNvGrpSpPr/>
          <p:nvPr/>
        </p:nvGrpSpPr>
        <p:grpSpPr>
          <a:xfrm>
            <a:off x="1877684" y="4179832"/>
            <a:ext cx="2161054" cy="677108"/>
            <a:chOff x="616886" y="3568095"/>
            <a:chExt cx="1885592" cy="67710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339350D-5AF0-4B5A-BE34-F364158A4057}"/>
                </a:ext>
              </a:extLst>
            </p:cNvPr>
            <p:cNvSpPr txBox="1"/>
            <p:nvPr/>
          </p:nvSpPr>
          <p:spPr>
            <a:xfrm>
              <a:off x="616886" y="3568095"/>
              <a:ext cx="18855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B2FBCAB-9F53-429F-BA90-71D7B4182F54}"/>
                </a:ext>
              </a:extLst>
            </p:cNvPr>
            <p:cNvSpPr txBox="1"/>
            <p:nvPr/>
          </p:nvSpPr>
          <p:spPr>
            <a:xfrm>
              <a:off x="616886" y="3937426"/>
              <a:ext cx="188559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A753243-1E4A-4661-8F2B-80D519819FA7}"/>
              </a:ext>
            </a:extLst>
          </p:cNvPr>
          <p:cNvGrpSpPr/>
          <p:nvPr/>
        </p:nvGrpSpPr>
        <p:grpSpPr>
          <a:xfrm>
            <a:off x="8162596" y="1965086"/>
            <a:ext cx="2348636" cy="664538"/>
            <a:chOff x="6613475" y="1397227"/>
            <a:chExt cx="2348636" cy="66453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5E40393-D301-4E39-BE19-5F97D36923EC}"/>
                </a:ext>
              </a:extLst>
            </p:cNvPr>
            <p:cNvSpPr txBox="1"/>
            <p:nvPr/>
          </p:nvSpPr>
          <p:spPr>
            <a:xfrm>
              <a:off x="6613476" y="1397227"/>
              <a:ext cx="2348635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400" b="1" dirty="0">
                  <a:solidFill>
                    <a:srgbClr val="41B9B7"/>
                  </a:solidFill>
                  <a:cs typeface="Arial" pitchFamily="34" charset="0"/>
                </a:rPr>
                <a:t>80% Progress</a:t>
              </a:r>
              <a:endParaRPr lang="ko-KR" altLang="en-US" sz="2400" b="1" dirty="0">
                <a:solidFill>
                  <a:srgbClr val="41B9B7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BF6280F-1B5E-4B6C-8012-04A4ADFBAD7D}"/>
                </a:ext>
              </a:extLst>
            </p:cNvPr>
            <p:cNvSpPr txBox="1"/>
            <p:nvPr/>
          </p:nvSpPr>
          <p:spPr>
            <a:xfrm>
              <a:off x="6613475" y="1753988"/>
              <a:ext cx="234863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rgbClr val="41B9B7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rgbClr val="41B9B7"/>
                </a:solidFill>
                <a:cs typeface="Arial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04B2E893-CDFB-4D06-BEBD-2338812AB285}"/>
              </a:ext>
            </a:extLst>
          </p:cNvPr>
          <p:cNvSpPr txBox="1"/>
          <p:nvPr/>
        </p:nvSpPr>
        <p:spPr>
          <a:xfrm>
            <a:off x="7298156" y="4250246"/>
            <a:ext cx="3416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18F70C-2FDA-4539-83FF-C67B41057A5B}"/>
              </a:ext>
            </a:extLst>
          </p:cNvPr>
          <p:cNvSpPr txBox="1"/>
          <p:nvPr/>
        </p:nvSpPr>
        <p:spPr>
          <a:xfrm>
            <a:off x="6502756" y="4819568"/>
            <a:ext cx="3416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DCA32AA-A743-41D2-B080-60A4E4FC4113}"/>
              </a:ext>
            </a:extLst>
          </p:cNvPr>
          <p:cNvSpPr txBox="1"/>
          <p:nvPr/>
        </p:nvSpPr>
        <p:spPr>
          <a:xfrm>
            <a:off x="5727870" y="5368648"/>
            <a:ext cx="3416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C7478BB-CB13-4B1F-ADBB-2760DF70690B}"/>
              </a:ext>
            </a:extLst>
          </p:cNvPr>
          <p:cNvSpPr txBox="1"/>
          <p:nvPr/>
        </p:nvSpPr>
        <p:spPr>
          <a:xfrm>
            <a:off x="4921496" y="5891475"/>
            <a:ext cx="3416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25" name="Freeform 16">
            <a:extLst>
              <a:ext uri="{FF2B5EF4-FFF2-40B4-BE49-F238E27FC236}">
                <a16:creationId xmlns:a16="http://schemas.microsoft.com/office/drawing/2014/main" id="{1299A1F0-E667-476E-8735-F71E87136108}"/>
              </a:ext>
            </a:extLst>
          </p:cNvPr>
          <p:cNvSpPr/>
          <p:nvPr/>
        </p:nvSpPr>
        <p:spPr>
          <a:xfrm>
            <a:off x="4512932" y="5872012"/>
            <a:ext cx="381000" cy="247650"/>
          </a:xfrm>
          <a:custGeom>
            <a:avLst/>
            <a:gdLst>
              <a:gd name="connsiteX0" fmla="*/ 0 w 381000"/>
              <a:gd name="connsiteY0" fmla="*/ 0 h 247650"/>
              <a:gd name="connsiteX1" fmla="*/ 0 w 381000"/>
              <a:gd name="connsiteY1" fmla="*/ 247650 h 247650"/>
              <a:gd name="connsiteX2" fmla="*/ 381000 w 381000"/>
              <a:gd name="connsiteY2" fmla="*/ 24765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0" h="247650">
                <a:moveTo>
                  <a:pt x="0" y="0"/>
                </a:moveTo>
                <a:lnTo>
                  <a:pt x="0" y="247650"/>
                </a:lnTo>
                <a:lnTo>
                  <a:pt x="381000" y="247650"/>
                </a:lnTo>
              </a:path>
            </a:pathLst>
          </a:custGeom>
          <a:ln w="12700">
            <a:solidFill>
              <a:srgbClr val="26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26" name="Freeform 17">
            <a:extLst>
              <a:ext uri="{FF2B5EF4-FFF2-40B4-BE49-F238E27FC236}">
                <a16:creationId xmlns:a16="http://schemas.microsoft.com/office/drawing/2014/main" id="{800E6798-8657-4CFC-A6B4-521D2E7277CD}"/>
              </a:ext>
            </a:extLst>
          </p:cNvPr>
          <p:cNvSpPr/>
          <p:nvPr/>
        </p:nvSpPr>
        <p:spPr>
          <a:xfrm>
            <a:off x="5332188" y="5349272"/>
            <a:ext cx="381000" cy="247650"/>
          </a:xfrm>
          <a:custGeom>
            <a:avLst/>
            <a:gdLst>
              <a:gd name="connsiteX0" fmla="*/ 0 w 381000"/>
              <a:gd name="connsiteY0" fmla="*/ 0 h 247650"/>
              <a:gd name="connsiteX1" fmla="*/ 0 w 381000"/>
              <a:gd name="connsiteY1" fmla="*/ 247650 h 247650"/>
              <a:gd name="connsiteX2" fmla="*/ 381000 w 381000"/>
              <a:gd name="connsiteY2" fmla="*/ 24765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0" h="247650">
                <a:moveTo>
                  <a:pt x="0" y="0"/>
                </a:moveTo>
                <a:lnTo>
                  <a:pt x="0" y="247650"/>
                </a:lnTo>
                <a:lnTo>
                  <a:pt x="381000" y="247650"/>
                </a:lnTo>
              </a:path>
            </a:pathLst>
          </a:custGeom>
          <a:ln w="12700">
            <a:solidFill>
              <a:srgbClr val="26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27" name="Freeform 18">
            <a:extLst>
              <a:ext uri="{FF2B5EF4-FFF2-40B4-BE49-F238E27FC236}">
                <a16:creationId xmlns:a16="http://schemas.microsoft.com/office/drawing/2014/main" id="{984D37AF-10AE-473F-9501-504D76D6FB6E}"/>
              </a:ext>
            </a:extLst>
          </p:cNvPr>
          <p:cNvSpPr/>
          <p:nvPr/>
        </p:nvSpPr>
        <p:spPr>
          <a:xfrm>
            <a:off x="6106135" y="4801818"/>
            <a:ext cx="381000" cy="247650"/>
          </a:xfrm>
          <a:custGeom>
            <a:avLst/>
            <a:gdLst>
              <a:gd name="connsiteX0" fmla="*/ 0 w 381000"/>
              <a:gd name="connsiteY0" fmla="*/ 0 h 247650"/>
              <a:gd name="connsiteX1" fmla="*/ 0 w 381000"/>
              <a:gd name="connsiteY1" fmla="*/ 247650 h 247650"/>
              <a:gd name="connsiteX2" fmla="*/ 381000 w 381000"/>
              <a:gd name="connsiteY2" fmla="*/ 24765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0" h="247650">
                <a:moveTo>
                  <a:pt x="0" y="0"/>
                </a:moveTo>
                <a:lnTo>
                  <a:pt x="0" y="247650"/>
                </a:lnTo>
                <a:lnTo>
                  <a:pt x="381000" y="247650"/>
                </a:lnTo>
              </a:path>
            </a:pathLst>
          </a:custGeom>
          <a:ln w="12700">
            <a:solidFill>
              <a:srgbClr val="26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28" name="Freeform 19">
            <a:extLst>
              <a:ext uri="{FF2B5EF4-FFF2-40B4-BE49-F238E27FC236}">
                <a16:creationId xmlns:a16="http://schemas.microsoft.com/office/drawing/2014/main" id="{FE63B231-2787-483B-990B-6528931153CF}"/>
              </a:ext>
            </a:extLst>
          </p:cNvPr>
          <p:cNvSpPr/>
          <p:nvPr/>
        </p:nvSpPr>
        <p:spPr>
          <a:xfrm>
            <a:off x="6900678" y="4233768"/>
            <a:ext cx="381000" cy="247650"/>
          </a:xfrm>
          <a:custGeom>
            <a:avLst/>
            <a:gdLst>
              <a:gd name="connsiteX0" fmla="*/ 0 w 381000"/>
              <a:gd name="connsiteY0" fmla="*/ 0 h 247650"/>
              <a:gd name="connsiteX1" fmla="*/ 0 w 381000"/>
              <a:gd name="connsiteY1" fmla="*/ 247650 h 247650"/>
              <a:gd name="connsiteX2" fmla="*/ 381000 w 381000"/>
              <a:gd name="connsiteY2" fmla="*/ 24765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0" h="247650">
                <a:moveTo>
                  <a:pt x="0" y="0"/>
                </a:moveTo>
                <a:lnTo>
                  <a:pt x="0" y="247650"/>
                </a:lnTo>
                <a:lnTo>
                  <a:pt x="381000" y="247650"/>
                </a:lnTo>
              </a:path>
            </a:pathLst>
          </a:custGeom>
          <a:ln w="12700">
            <a:solidFill>
              <a:srgbClr val="26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7264E19-5D17-4F19-BE3D-6B172381F4D1}"/>
              </a:ext>
            </a:extLst>
          </p:cNvPr>
          <p:cNvGrpSpPr/>
          <p:nvPr/>
        </p:nvGrpSpPr>
        <p:grpSpPr>
          <a:xfrm>
            <a:off x="839389" y="1989578"/>
            <a:ext cx="4185284" cy="1493483"/>
            <a:chOff x="480991" y="1408757"/>
            <a:chExt cx="3331403" cy="1493483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69316F8-1911-4369-9EA6-EF6E58D0479C}"/>
                </a:ext>
              </a:extLst>
            </p:cNvPr>
            <p:cNvSpPr txBox="1"/>
            <p:nvPr/>
          </p:nvSpPr>
          <p:spPr>
            <a:xfrm>
              <a:off x="480991" y="1701911"/>
              <a:ext cx="333140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Time, Money and Reputation. Easy to change colors, photos and Text. 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35903C1-254D-4FBF-82C5-CE8BFCA090D1}"/>
                </a:ext>
              </a:extLst>
            </p:cNvPr>
            <p:cNvSpPr txBox="1"/>
            <p:nvPr/>
          </p:nvSpPr>
          <p:spPr>
            <a:xfrm>
              <a:off x="480992" y="1408757"/>
              <a:ext cx="33314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AE867C31-4F05-49B1-A695-08BD09980DE2}"/>
              </a:ext>
            </a:extLst>
          </p:cNvPr>
          <p:cNvSpPr txBox="1"/>
          <p:nvPr/>
        </p:nvSpPr>
        <p:spPr>
          <a:xfrm>
            <a:off x="8067496" y="3680924"/>
            <a:ext cx="3416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33" name="Freeform 19">
            <a:extLst>
              <a:ext uri="{FF2B5EF4-FFF2-40B4-BE49-F238E27FC236}">
                <a16:creationId xmlns:a16="http://schemas.microsoft.com/office/drawing/2014/main" id="{840AC481-4099-41DF-A1F4-9902B2F7DB45}"/>
              </a:ext>
            </a:extLst>
          </p:cNvPr>
          <p:cNvSpPr/>
          <p:nvPr/>
        </p:nvSpPr>
        <p:spPr>
          <a:xfrm>
            <a:off x="7670018" y="3664446"/>
            <a:ext cx="381000" cy="247650"/>
          </a:xfrm>
          <a:custGeom>
            <a:avLst/>
            <a:gdLst>
              <a:gd name="connsiteX0" fmla="*/ 0 w 381000"/>
              <a:gd name="connsiteY0" fmla="*/ 0 h 247650"/>
              <a:gd name="connsiteX1" fmla="*/ 0 w 381000"/>
              <a:gd name="connsiteY1" fmla="*/ 247650 h 247650"/>
              <a:gd name="connsiteX2" fmla="*/ 381000 w 381000"/>
              <a:gd name="connsiteY2" fmla="*/ 24765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0" h="247650">
                <a:moveTo>
                  <a:pt x="0" y="0"/>
                </a:moveTo>
                <a:lnTo>
                  <a:pt x="0" y="247650"/>
                </a:lnTo>
                <a:lnTo>
                  <a:pt x="381000" y="247650"/>
                </a:lnTo>
              </a:path>
            </a:pathLst>
          </a:custGeom>
          <a:ln w="12700">
            <a:solidFill>
              <a:srgbClr val="26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34" name="Parallelogram 15">
            <a:extLst>
              <a:ext uri="{FF2B5EF4-FFF2-40B4-BE49-F238E27FC236}">
                <a16:creationId xmlns:a16="http://schemas.microsoft.com/office/drawing/2014/main" id="{07831CB2-2BAF-44B3-A26F-B4D4C446D32F}"/>
              </a:ext>
            </a:extLst>
          </p:cNvPr>
          <p:cNvSpPr/>
          <p:nvPr/>
        </p:nvSpPr>
        <p:spPr>
          <a:xfrm flipH="1">
            <a:off x="5104601" y="4715935"/>
            <a:ext cx="400895" cy="400895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Frame 17">
            <a:extLst>
              <a:ext uri="{FF2B5EF4-FFF2-40B4-BE49-F238E27FC236}">
                <a16:creationId xmlns:a16="http://schemas.microsoft.com/office/drawing/2014/main" id="{9A0A2600-A118-4608-A4FA-BCCEF9672CC7}"/>
              </a:ext>
            </a:extLst>
          </p:cNvPr>
          <p:cNvSpPr/>
          <p:nvPr/>
        </p:nvSpPr>
        <p:spPr>
          <a:xfrm>
            <a:off x="4350202" y="5322740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6" name="Round Same Side Corner Rectangle 11">
            <a:extLst>
              <a:ext uri="{FF2B5EF4-FFF2-40B4-BE49-F238E27FC236}">
                <a16:creationId xmlns:a16="http://schemas.microsoft.com/office/drawing/2014/main" id="{68C17224-C4D9-4C02-B972-B0CC29984AA4}"/>
              </a:ext>
            </a:extLst>
          </p:cNvPr>
          <p:cNvSpPr>
            <a:spLocks noChangeAspect="1"/>
          </p:cNvSpPr>
          <p:nvPr/>
        </p:nvSpPr>
        <p:spPr>
          <a:xfrm rot="9900000">
            <a:off x="6715494" y="3535512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3154ABE-8111-48C2-B0CD-5BA4E83266DF}"/>
              </a:ext>
            </a:extLst>
          </p:cNvPr>
          <p:cNvSpPr/>
          <p:nvPr/>
        </p:nvSpPr>
        <p:spPr>
          <a:xfrm>
            <a:off x="5909028" y="4147254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ounded Rectangle 7">
            <a:extLst>
              <a:ext uri="{FF2B5EF4-FFF2-40B4-BE49-F238E27FC236}">
                <a16:creationId xmlns:a16="http://schemas.microsoft.com/office/drawing/2014/main" id="{5AA1D246-E355-416B-8B01-5D35648CDEB9}"/>
              </a:ext>
            </a:extLst>
          </p:cNvPr>
          <p:cNvSpPr/>
          <p:nvPr/>
        </p:nvSpPr>
        <p:spPr>
          <a:xfrm>
            <a:off x="7496772" y="2979455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grpSp>
        <p:nvGrpSpPr>
          <p:cNvPr id="40" name="Grupo 39"/>
          <p:cNvGrpSpPr/>
          <p:nvPr/>
        </p:nvGrpSpPr>
        <p:grpSpPr>
          <a:xfrm>
            <a:off x="-32309" y="0"/>
            <a:ext cx="12217182" cy="6858000"/>
            <a:chOff x="-2219325" y="8369300"/>
            <a:chExt cx="14414501" cy="8112125"/>
          </a:xfrm>
          <a:solidFill>
            <a:srgbClr val="41B9B7"/>
          </a:solidFill>
        </p:grpSpPr>
        <p:sp>
          <p:nvSpPr>
            <p:cNvPr id="41" name="Freeform 5"/>
            <p:cNvSpPr>
              <a:spLocks/>
            </p:cNvSpPr>
            <p:nvPr/>
          </p:nvSpPr>
          <p:spPr bwMode="auto">
            <a:xfrm>
              <a:off x="-2219325" y="8369300"/>
              <a:ext cx="9532938" cy="8112125"/>
            </a:xfrm>
            <a:custGeom>
              <a:avLst/>
              <a:gdLst>
                <a:gd name="T0" fmla="*/ 0 w 6005"/>
                <a:gd name="T1" fmla="*/ 0 h 5110"/>
                <a:gd name="T2" fmla="*/ 0 w 6005"/>
                <a:gd name="T3" fmla="*/ 5110 h 5110"/>
                <a:gd name="T4" fmla="*/ 355 w 6005"/>
                <a:gd name="T5" fmla="*/ 343 h 5110"/>
                <a:gd name="T6" fmla="*/ 6005 w 6005"/>
                <a:gd name="T7" fmla="*/ 0 h 5110"/>
                <a:gd name="T8" fmla="*/ 0 w 6005"/>
                <a:gd name="T9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05" h="5110">
                  <a:moveTo>
                    <a:pt x="0" y="0"/>
                  </a:moveTo>
                  <a:lnTo>
                    <a:pt x="0" y="5110"/>
                  </a:lnTo>
                  <a:lnTo>
                    <a:pt x="355" y="343"/>
                  </a:lnTo>
                  <a:lnTo>
                    <a:pt x="600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6"/>
            <p:cNvSpPr>
              <a:spLocks/>
            </p:cNvSpPr>
            <p:nvPr/>
          </p:nvSpPr>
          <p:spPr bwMode="auto">
            <a:xfrm>
              <a:off x="2659063" y="8369300"/>
              <a:ext cx="9536113" cy="8112125"/>
            </a:xfrm>
            <a:custGeom>
              <a:avLst/>
              <a:gdLst>
                <a:gd name="T0" fmla="*/ 6007 w 6007"/>
                <a:gd name="T1" fmla="*/ 5110 h 5110"/>
                <a:gd name="T2" fmla="*/ 6007 w 6007"/>
                <a:gd name="T3" fmla="*/ 0 h 5110"/>
                <a:gd name="T4" fmla="*/ 5650 w 6007"/>
                <a:gd name="T5" fmla="*/ 4767 h 5110"/>
                <a:gd name="T6" fmla="*/ 0 w 6007"/>
                <a:gd name="T7" fmla="*/ 5110 h 5110"/>
                <a:gd name="T8" fmla="*/ 6007 w 6007"/>
                <a:gd name="T9" fmla="*/ 511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07" h="5110">
                  <a:moveTo>
                    <a:pt x="6007" y="5110"/>
                  </a:moveTo>
                  <a:lnTo>
                    <a:pt x="6007" y="0"/>
                  </a:lnTo>
                  <a:lnTo>
                    <a:pt x="5650" y="4767"/>
                  </a:lnTo>
                  <a:lnTo>
                    <a:pt x="0" y="5110"/>
                  </a:lnTo>
                  <a:lnTo>
                    <a:pt x="6007" y="5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8351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96032CF-D680-4964-8FE6-C70F7B7262D0}"/>
              </a:ext>
            </a:extLst>
          </p:cNvPr>
          <p:cNvGrpSpPr/>
          <p:nvPr/>
        </p:nvGrpSpPr>
        <p:grpSpPr>
          <a:xfrm>
            <a:off x="7234805" y="446835"/>
            <a:ext cx="4713465" cy="3303401"/>
            <a:chOff x="693327" y="943954"/>
            <a:chExt cx="4713465" cy="3303401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912EFC2C-AF9D-471A-8719-FFDC6BCBFD6C}"/>
                </a:ext>
              </a:extLst>
            </p:cNvPr>
            <p:cNvSpPr/>
            <p:nvPr/>
          </p:nvSpPr>
          <p:spPr>
            <a:xfrm>
              <a:off x="693327" y="943954"/>
              <a:ext cx="892929" cy="702329"/>
            </a:xfrm>
            <a:custGeom>
              <a:avLst/>
              <a:gdLst/>
              <a:ahLst/>
              <a:cxnLst/>
              <a:rect l="l" t="t" r="r" b="b"/>
              <a:pathLst>
                <a:path w="460177" h="361950">
                  <a:moveTo>
                    <a:pt x="427435" y="0"/>
                  </a:moveTo>
                  <a:lnTo>
                    <a:pt x="460177" y="69056"/>
                  </a:lnTo>
                  <a:cubicBezTo>
                    <a:pt x="426839" y="80169"/>
                    <a:pt x="402928" y="95647"/>
                    <a:pt x="388442" y="115491"/>
                  </a:cubicBezTo>
                  <a:cubicBezTo>
                    <a:pt x="373956" y="135335"/>
                    <a:pt x="366316" y="161727"/>
                    <a:pt x="365522" y="194667"/>
                  </a:cubicBezTo>
                  <a:lnTo>
                    <a:pt x="446485" y="194667"/>
                  </a:lnTo>
                  <a:lnTo>
                    <a:pt x="446485" y="361950"/>
                  </a:lnTo>
                  <a:lnTo>
                    <a:pt x="279202" y="361950"/>
                  </a:lnTo>
                  <a:lnTo>
                    <a:pt x="279202" y="242292"/>
                  </a:lnTo>
                  <a:cubicBezTo>
                    <a:pt x="279202" y="193477"/>
                    <a:pt x="283468" y="155178"/>
                    <a:pt x="292001" y="127397"/>
                  </a:cubicBezTo>
                  <a:cubicBezTo>
                    <a:pt x="300534" y="99616"/>
                    <a:pt x="316409" y="74613"/>
                    <a:pt x="339626" y="52388"/>
                  </a:cubicBezTo>
                  <a:cubicBezTo>
                    <a:pt x="362843" y="30163"/>
                    <a:pt x="392113" y="12700"/>
                    <a:pt x="427435" y="0"/>
                  </a:cubicBezTo>
                  <a:close/>
                  <a:moveTo>
                    <a:pt x="148233" y="0"/>
                  </a:moveTo>
                  <a:lnTo>
                    <a:pt x="180975" y="69056"/>
                  </a:lnTo>
                  <a:cubicBezTo>
                    <a:pt x="147638" y="80169"/>
                    <a:pt x="123726" y="95647"/>
                    <a:pt x="109240" y="115491"/>
                  </a:cubicBezTo>
                  <a:cubicBezTo>
                    <a:pt x="94754" y="135335"/>
                    <a:pt x="87114" y="161727"/>
                    <a:pt x="86321" y="194667"/>
                  </a:cubicBezTo>
                  <a:lnTo>
                    <a:pt x="167283" y="194667"/>
                  </a:lnTo>
                  <a:lnTo>
                    <a:pt x="167283" y="361950"/>
                  </a:lnTo>
                  <a:lnTo>
                    <a:pt x="0" y="361950"/>
                  </a:lnTo>
                  <a:lnTo>
                    <a:pt x="0" y="242292"/>
                  </a:lnTo>
                  <a:cubicBezTo>
                    <a:pt x="0" y="193874"/>
                    <a:pt x="4267" y="155674"/>
                    <a:pt x="12800" y="127695"/>
                  </a:cubicBezTo>
                  <a:cubicBezTo>
                    <a:pt x="21332" y="99715"/>
                    <a:pt x="37108" y="74613"/>
                    <a:pt x="60127" y="52388"/>
                  </a:cubicBezTo>
                  <a:cubicBezTo>
                    <a:pt x="83146" y="30163"/>
                    <a:pt x="112514" y="12700"/>
                    <a:pt x="148233" y="0"/>
                  </a:cubicBezTo>
                  <a:close/>
                </a:path>
              </a:pathLst>
            </a:custGeom>
            <a:solidFill>
              <a:srgbClr val="41B9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456252A-7A40-4301-A169-5DB539A18790}"/>
                </a:ext>
              </a:extLst>
            </p:cNvPr>
            <p:cNvSpPr/>
            <p:nvPr/>
          </p:nvSpPr>
          <p:spPr>
            <a:xfrm rot="10800000">
              <a:off x="4288575" y="3545026"/>
              <a:ext cx="892929" cy="702329"/>
            </a:xfrm>
            <a:custGeom>
              <a:avLst/>
              <a:gdLst/>
              <a:ahLst/>
              <a:cxnLst/>
              <a:rect l="l" t="t" r="r" b="b"/>
              <a:pathLst>
                <a:path w="460177" h="361950">
                  <a:moveTo>
                    <a:pt x="427435" y="0"/>
                  </a:moveTo>
                  <a:lnTo>
                    <a:pt x="460177" y="69056"/>
                  </a:lnTo>
                  <a:cubicBezTo>
                    <a:pt x="426839" y="80169"/>
                    <a:pt x="402928" y="95647"/>
                    <a:pt x="388442" y="115491"/>
                  </a:cubicBezTo>
                  <a:cubicBezTo>
                    <a:pt x="373956" y="135335"/>
                    <a:pt x="366316" y="161727"/>
                    <a:pt x="365522" y="194667"/>
                  </a:cubicBezTo>
                  <a:lnTo>
                    <a:pt x="446485" y="194667"/>
                  </a:lnTo>
                  <a:lnTo>
                    <a:pt x="446485" y="361950"/>
                  </a:lnTo>
                  <a:lnTo>
                    <a:pt x="279202" y="361950"/>
                  </a:lnTo>
                  <a:lnTo>
                    <a:pt x="279202" y="242292"/>
                  </a:lnTo>
                  <a:cubicBezTo>
                    <a:pt x="279202" y="193477"/>
                    <a:pt x="283468" y="155178"/>
                    <a:pt x="292001" y="127397"/>
                  </a:cubicBezTo>
                  <a:cubicBezTo>
                    <a:pt x="300534" y="99616"/>
                    <a:pt x="316409" y="74613"/>
                    <a:pt x="339626" y="52388"/>
                  </a:cubicBezTo>
                  <a:cubicBezTo>
                    <a:pt x="362843" y="30163"/>
                    <a:pt x="392113" y="12700"/>
                    <a:pt x="427435" y="0"/>
                  </a:cubicBezTo>
                  <a:close/>
                  <a:moveTo>
                    <a:pt x="148233" y="0"/>
                  </a:moveTo>
                  <a:lnTo>
                    <a:pt x="180975" y="69056"/>
                  </a:lnTo>
                  <a:cubicBezTo>
                    <a:pt x="147638" y="80169"/>
                    <a:pt x="123726" y="95647"/>
                    <a:pt x="109240" y="115491"/>
                  </a:cubicBezTo>
                  <a:cubicBezTo>
                    <a:pt x="94754" y="135335"/>
                    <a:pt x="87114" y="161727"/>
                    <a:pt x="86321" y="194667"/>
                  </a:cubicBezTo>
                  <a:lnTo>
                    <a:pt x="167283" y="194667"/>
                  </a:lnTo>
                  <a:lnTo>
                    <a:pt x="167283" y="361950"/>
                  </a:lnTo>
                  <a:lnTo>
                    <a:pt x="0" y="361950"/>
                  </a:lnTo>
                  <a:lnTo>
                    <a:pt x="0" y="242292"/>
                  </a:lnTo>
                  <a:cubicBezTo>
                    <a:pt x="0" y="193874"/>
                    <a:pt x="4267" y="155674"/>
                    <a:pt x="12800" y="127695"/>
                  </a:cubicBezTo>
                  <a:cubicBezTo>
                    <a:pt x="21332" y="99715"/>
                    <a:pt x="37108" y="74613"/>
                    <a:pt x="60127" y="52388"/>
                  </a:cubicBezTo>
                  <a:cubicBezTo>
                    <a:pt x="83146" y="30163"/>
                    <a:pt x="112514" y="12700"/>
                    <a:pt x="148233" y="0"/>
                  </a:cubicBezTo>
                  <a:close/>
                </a:path>
              </a:pathLst>
            </a:custGeom>
            <a:solidFill>
              <a:srgbClr val="41B9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A696CC4-9F0F-4545-BE82-EB897E586C2F}"/>
                </a:ext>
              </a:extLst>
            </p:cNvPr>
            <p:cNvSpPr txBox="1"/>
            <p:nvPr/>
          </p:nvSpPr>
          <p:spPr>
            <a:xfrm>
              <a:off x="1144554" y="1723366"/>
              <a:ext cx="4262238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FADD0A6-98B7-4E55-809F-EB88321AA1FF}"/>
              </a:ext>
            </a:extLst>
          </p:cNvPr>
          <p:cNvSpPr txBox="1"/>
          <p:nvPr/>
        </p:nvSpPr>
        <p:spPr>
          <a:xfrm>
            <a:off x="490170" y="780109"/>
            <a:ext cx="2771775" cy="2769989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3600" dirty="0">
                <a:solidFill>
                  <a:schemeClr val="bg1"/>
                </a:solidFill>
                <a:latin typeface="+mj-lt"/>
              </a:rPr>
              <a:t>We Create</a:t>
            </a:r>
          </a:p>
          <a:p>
            <a:r>
              <a:rPr lang="en-US" altLang="ko-KR" sz="3600" dirty="0">
                <a:solidFill>
                  <a:schemeClr val="bg1"/>
                </a:solidFill>
                <a:latin typeface="+mj-lt"/>
              </a:rPr>
              <a:t>Quality Professional </a:t>
            </a:r>
          </a:p>
          <a:p>
            <a:r>
              <a:rPr lang="en-US" altLang="ko-KR" sz="3600" dirty="0">
                <a:solidFill>
                  <a:schemeClr val="bg1"/>
                </a:solidFill>
                <a:latin typeface="+mj-lt"/>
              </a:rPr>
              <a:t>PPT Presentation</a:t>
            </a:r>
            <a:endParaRPr lang="ko-KR" altLang="en-US" sz="36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0" y="0"/>
            <a:ext cx="12217182" cy="6858000"/>
            <a:chOff x="-2219325" y="8369300"/>
            <a:chExt cx="14414501" cy="8112125"/>
          </a:xfrm>
          <a:solidFill>
            <a:srgbClr val="41B9B7"/>
          </a:solidFill>
        </p:grpSpPr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-2219325" y="8369300"/>
              <a:ext cx="9532938" cy="8112125"/>
            </a:xfrm>
            <a:custGeom>
              <a:avLst/>
              <a:gdLst>
                <a:gd name="T0" fmla="*/ 0 w 6005"/>
                <a:gd name="T1" fmla="*/ 0 h 5110"/>
                <a:gd name="T2" fmla="*/ 0 w 6005"/>
                <a:gd name="T3" fmla="*/ 5110 h 5110"/>
                <a:gd name="T4" fmla="*/ 355 w 6005"/>
                <a:gd name="T5" fmla="*/ 343 h 5110"/>
                <a:gd name="T6" fmla="*/ 6005 w 6005"/>
                <a:gd name="T7" fmla="*/ 0 h 5110"/>
                <a:gd name="T8" fmla="*/ 0 w 6005"/>
                <a:gd name="T9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05" h="5110">
                  <a:moveTo>
                    <a:pt x="0" y="0"/>
                  </a:moveTo>
                  <a:lnTo>
                    <a:pt x="0" y="5110"/>
                  </a:lnTo>
                  <a:lnTo>
                    <a:pt x="355" y="343"/>
                  </a:lnTo>
                  <a:lnTo>
                    <a:pt x="600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2659063" y="8369300"/>
              <a:ext cx="9536113" cy="8112125"/>
            </a:xfrm>
            <a:custGeom>
              <a:avLst/>
              <a:gdLst>
                <a:gd name="T0" fmla="*/ 6007 w 6007"/>
                <a:gd name="T1" fmla="*/ 5110 h 5110"/>
                <a:gd name="T2" fmla="*/ 6007 w 6007"/>
                <a:gd name="T3" fmla="*/ 0 h 5110"/>
                <a:gd name="T4" fmla="*/ 5650 w 6007"/>
                <a:gd name="T5" fmla="*/ 4767 h 5110"/>
                <a:gd name="T6" fmla="*/ 0 w 6007"/>
                <a:gd name="T7" fmla="*/ 5110 h 5110"/>
                <a:gd name="T8" fmla="*/ 6007 w 6007"/>
                <a:gd name="T9" fmla="*/ 511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07" h="5110">
                  <a:moveTo>
                    <a:pt x="6007" y="5110"/>
                  </a:moveTo>
                  <a:lnTo>
                    <a:pt x="6007" y="0"/>
                  </a:lnTo>
                  <a:lnTo>
                    <a:pt x="5650" y="4767"/>
                  </a:lnTo>
                  <a:lnTo>
                    <a:pt x="0" y="5110"/>
                  </a:lnTo>
                  <a:lnTo>
                    <a:pt x="6007" y="5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11" name="TextBox 4">
            <a:extLst>
              <a:ext uri="{FF2B5EF4-FFF2-40B4-BE49-F238E27FC236}">
                <a16:creationId xmlns:a16="http://schemas.microsoft.com/office/drawing/2014/main" id="{AA696CC4-9F0F-4545-BE82-EB897E586C2F}"/>
              </a:ext>
            </a:extLst>
          </p:cNvPr>
          <p:cNvSpPr txBox="1"/>
          <p:nvPr/>
        </p:nvSpPr>
        <p:spPr>
          <a:xfrm>
            <a:off x="490170" y="3920563"/>
            <a:ext cx="426223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</a:t>
            </a:r>
          </a:p>
          <a:p>
            <a:endParaRPr lang="en-US" altLang="ko-KR" sz="14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8721FD7-2741-41CE-9D44-3FC5601D76BC}"/>
              </a:ext>
            </a:extLst>
          </p:cNvPr>
          <p:cNvGrpSpPr/>
          <p:nvPr/>
        </p:nvGrpSpPr>
        <p:grpSpPr>
          <a:xfrm>
            <a:off x="952073" y="1673215"/>
            <a:ext cx="3657769" cy="3014696"/>
            <a:chOff x="952073" y="1673215"/>
            <a:chExt cx="3657769" cy="301469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43264A5-5A02-4181-B6E6-00B04E989E8E}"/>
                </a:ext>
              </a:extLst>
            </p:cNvPr>
            <p:cNvGrpSpPr/>
            <p:nvPr/>
          </p:nvGrpSpPr>
          <p:grpSpPr>
            <a:xfrm>
              <a:off x="952073" y="1673215"/>
              <a:ext cx="3655631" cy="646331"/>
              <a:chOff x="7020272" y="1700460"/>
              <a:chExt cx="3655631" cy="646331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BB0E51F-7C5F-4D22-827C-7B526DB50AED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1D53436-9B30-441D-9AF3-2E24CF25B6BF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337179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Calibri" pitchFamily="34" charset="0"/>
                  </a:rPr>
                  <a:t>Option A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 pitchFamily="34" charset="0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F0F8829-B6D1-4355-95BC-ABA74BF3090E}"/>
                </a:ext>
              </a:extLst>
            </p:cNvPr>
            <p:cNvGrpSpPr/>
            <p:nvPr/>
          </p:nvGrpSpPr>
          <p:grpSpPr>
            <a:xfrm>
              <a:off x="954211" y="2462670"/>
              <a:ext cx="3655631" cy="646331"/>
              <a:chOff x="7020272" y="1700460"/>
              <a:chExt cx="3655631" cy="646331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587B698-7862-4053-B36A-757E6C98B946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5E5C49C-624E-434F-9DF2-B0D63B752FAF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337179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Calibri" pitchFamily="34" charset="0"/>
                  </a:rPr>
                  <a:t>Option B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 pitchFamily="34" charset="0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EE3DC9F-8BB3-4C28-80A0-4F5C6EACAC33}"/>
                </a:ext>
              </a:extLst>
            </p:cNvPr>
            <p:cNvGrpSpPr/>
            <p:nvPr/>
          </p:nvGrpSpPr>
          <p:grpSpPr>
            <a:xfrm>
              <a:off x="954211" y="3252125"/>
              <a:ext cx="3655631" cy="646331"/>
              <a:chOff x="7020272" y="1700460"/>
              <a:chExt cx="3655631" cy="646331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F6E5B37-4115-4030-AE7A-55F106DA99D7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2C42AA8-8454-45BF-B882-72E1E8AD006B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337179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Calibri" pitchFamily="34" charset="0"/>
                  </a:rPr>
                  <a:t>Option C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 pitchFamily="34" charset="0"/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A1002C4-CF55-4F22-A744-781FBB8D4BF3}"/>
                </a:ext>
              </a:extLst>
            </p:cNvPr>
            <p:cNvGrpSpPr/>
            <p:nvPr/>
          </p:nvGrpSpPr>
          <p:grpSpPr>
            <a:xfrm>
              <a:off x="954211" y="4041580"/>
              <a:ext cx="3655631" cy="646331"/>
              <a:chOff x="7020272" y="1700460"/>
              <a:chExt cx="3655631" cy="646331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A57F59E-7E19-4127-8B69-77EA363DF427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33F148E-84FA-4A01-8F53-D6A2493554DB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337179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Calibri" pitchFamily="34" charset="0"/>
                  </a:rPr>
                  <a:t>Option D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 pitchFamily="34" charset="0"/>
                </a:endParaRPr>
              </a:p>
            </p:txBody>
          </p: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10A454C-B292-44AB-A982-20F498A0E732}"/>
              </a:ext>
            </a:extLst>
          </p:cNvPr>
          <p:cNvGrpSpPr/>
          <p:nvPr/>
        </p:nvGrpSpPr>
        <p:grpSpPr>
          <a:xfrm flipH="1">
            <a:off x="7580020" y="3238547"/>
            <a:ext cx="3657769" cy="3014696"/>
            <a:chOff x="952073" y="1673215"/>
            <a:chExt cx="3657769" cy="3014696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6D0C258-28C2-459E-9C87-1E280D90F571}"/>
                </a:ext>
              </a:extLst>
            </p:cNvPr>
            <p:cNvGrpSpPr/>
            <p:nvPr/>
          </p:nvGrpSpPr>
          <p:grpSpPr>
            <a:xfrm>
              <a:off x="952073" y="1673215"/>
              <a:ext cx="3655631" cy="646331"/>
              <a:chOff x="7020272" y="1700460"/>
              <a:chExt cx="3655631" cy="646331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A20D670-4E10-48E3-BA67-BFD79C12F8DA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A38C80A-9D09-4E50-885F-C91CECBA39B8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337179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Calibri" pitchFamily="34" charset="0"/>
                  </a:rPr>
                  <a:t>Option A</a:t>
                </a:r>
              </a:p>
              <a:p>
                <a:pPr algn="r"/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 pitchFamily="34" charset="0"/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DD669A00-E61A-429F-9A66-1DA66B4A1034}"/>
                </a:ext>
              </a:extLst>
            </p:cNvPr>
            <p:cNvGrpSpPr/>
            <p:nvPr/>
          </p:nvGrpSpPr>
          <p:grpSpPr>
            <a:xfrm>
              <a:off x="954211" y="2462670"/>
              <a:ext cx="3655631" cy="646331"/>
              <a:chOff x="7020272" y="1700460"/>
              <a:chExt cx="3655631" cy="646331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5E838319-670E-4095-82DB-AD2316440EC9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5905B14-7F13-4692-966F-847C66D9D63E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337179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Calibri" pitchFamily="34" charset="0"/>
                  </a:rPr>
                  <a:t>Option B</a:t>
                </a:r>
              </a:p>
              <a:p>
                <a:pPr algn="r"/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 pitchFamily="34" charset="0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E10C109-283B-4055-AD53-E4F67BA5C84B}"/>
                </a:ext>
              </a:extLst>
            </p:cNvPr>
            <p:cNvGrpSpPr/>
            <p:nvPr/>
          </p:nvGrpSpPr>
          <p:grpSpPr>
            <a:xfrm>
              <a:off x="954211" y="3252125"/>
              <a:ext cx="3655631" cy="646331"/>
              <a:chOff x="7020272" y="1700460"/>
              <a:chExt cx="3655631" cy="646331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7F09136-1FF4-4BEC-A4EB-DDE3CC0C968B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B15AD3A-9EB4-4291-8AB9-56DC1CA4ACB2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337179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Calibri" pitchFamily="34" charset="0"/>
                  </a:rPr>
                  <a:t>Option C</a:t>
                </a:r>
              </a:p>
              <a:p>
                <a:pPr algn="r"/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 pitchFamily="34" charset="0"/>
                </a:endParaRP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C4607691-0223-4433-8D1F-C011B511F17C}"/>
                </a:ext>
              </a:extLst>
            </p:cNvPr>
            <p:cNvGrpSpPr/>
            <p:nvPr/>
          </p:nvGrpSpPr>
          <p:grpSpPr>
            <a:xfrm>
              <a:off x="954211" y="4041580"/>
              <a:ext cx="3655631" cy="646331"/>
              <a:chOff x="7020272" y="1700460"/>
              <a:chExt cx="3655631" cy="646331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5A98439-502D-449C-AA66-CD5B3B20EC2A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37F0DAC-87ED-44A0-9907-2A17D95E66D7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337179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Calibri" pitchFamily="34" charset="0"/>
                  </a:rPr>
                  <a:t>Option D</a:t>
                </a:r>
              </a:p>
              <a:p>
                <a:pPr algn="r"/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Calibri" pitchFamily="34" charset="0"/>
                </a:endParaRPr>
              </a:p>
            </p:txBody>
          </p:sp>
        </p:grpSp>
      </p:grpSp>
      <p:sp>
        <p:nvSpPr>
          <p:cNvPr id="34" name="Freeform 5"/>
          <p:cNvSpPr>
            <a:spLocks/>
          </p:cNvSpPr>
          <p:nvPr/>
        </p:nvSpPr>
        <p:spPr bwMode="auto">
          <a:xfrm>
            <a:off x="0" y="-4045"/>
            <a:ext cx="8079755" cy="6858000"/>
          </a:xfrm>
          <a:custGeom>
            <a:avLst/>
            <a:gdLst>
              <a:gd name="T0" fmla="*/ 0 w 6005"/>
              <a:gd name="T1" fmla="*/ 0 h 5110"/>
              <a:gd name="T2" fmla="*/ 0 w 6005"/>
              <a:gd name="T3" fmla="*/ 5110 h 5110"/>
              <a:gd name="T4" fmla="*/ 355 w 6005"/>
              <a:gd name="T5" fmla="*/ 343 h 5110"/>
              <a:gd name="T6" fmla="*/ 6005 w 6005"/>
              <a:gd name="T7" fmla="*/ 0 h 5110"/>
              <a:gd name="T8" fmla="*/ 0 w 6005"/>
              <a:gd name="T9" fmla="*/ 0 h 5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05" h="5110">
                <a:moveTo>
                  <a:pt x="0" y="0"/>
                </a:moveTo>
                <a:lnTo>
                  <a:pt x="0" y="5110"/>
                </a:lnTo>
                <a:lnTo>
                  <a:pt x="355" y="343"/>
                </a:lnTo>
                <a:lnTo>
                  <a:pt x="6005" y="0"/>
                </a:lnTo>
                <a:lnTo>
                  <a:pt x="0" y="0"/>
                </a:lnTo>
                <a:close/>
              </a:path>
            </a:pathLst>
          </a:custGeom>
          <a:solidFill>
            <a:srgbClr val="41B9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5" name="Freeform 6"/>
          <p:cNvSpPr>
            <a:spLocks/>
          </p:cNvSpPr>
          <p:nvPr/>
        </p:nvSpPr>
        <p:spPr bwMode="auto">
          <a:xfrm>
            <a:off x="4134736" y="25452"/>
            <a:ext cx="8082446" cy="6858000"/>
          </a:xfrm>
          <a:custGeom>
            <a:avLst/>
            <a:gdLst>
              <a:gd name="T0" fmla="*/ 6007 w 6007"/>
              <a:gd name="T1" fmla="*/ 5110 h 5110"/>
              <a:gd name="T2" fmla="*/ 6007 w 6007"/>
              <a:gd name="T3" fmla="*/ 0 h 5110"/>
              <a:gd name="T4" fmla="*/ 5650 w 6007"/>
              <a:gd name="T5" fmla="*/ 4767 h 5110"/>
              <a:gd name="T6" fmla="*/ 0 w 6007"/>
              <a:gd name="T7" fmla="*/ 5110 h 5110"/>
              <a:gd name="T8" fmla="*/ 6007 w 6007"/>
              <a:gd name="T9" fmla="*/ 5110 h 5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07" h="5110">
                <a:moveTo>
                  <a:pt x="6007" y="5110"/>
                </a:moveTo>
                <a:lnTo>
                  <a:pt x="6007" y="0"/>
                </a:lnTo>
                <a:lnTo>
                  <a:pt x="5650" y="4767"/>
                </a:lnTo>
                <a:lnTo>
                  <a:pt x="0" y="5110"/>
                </a:lnTo>
                <a:lnTo>
                  <a:pt x="6007" y="5110"/>
                </a:lnTo>
                <a:close/>
              </a:path>
            </a:pathLst>
          </a:custGeom>
          <a:solidFill>
            <a:srgbClr val="41B9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0668" y="1183418"/>
            <a:ext cx="2658917" cy="54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628FE2C6-2456-40B4-AED9-469B665CA29A}"/>
              </a:ext>
            </a:extLst>
          </p:cNvPr>
          <p:cNvGrpSpPr/>
          <p:nvPr/>
        </p:nvGrpSpPr>
        <p:grpSpPr>
          <a:xfrm>
            <a:off x="892414" y="1872730"/>
            <a:ext cx="4568470" cy="2764802"/>
            <a:chOff x="1395848" y="3256486"/>
            <a:chExt cx="2952327" cy="2764802"/>
          </a:xfrm>
        </p:grpSpPr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5098EC8D-DB37-49CF-9790-DCD4F6CCD87B}"/>
                </a:ext>
              </a:extLst>
            </p:cNvPr>
            <p:cNvSpPr txBox="1"/>
            <p:nvPr/>
          </p:nvSpPr>
          <p:spPr>
            <a:xfrm>
              <a:off x="1395848" y="3510825"/>
              <a:ext cx="295232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You can simply impress your audience and add a unique zing and appeal to your Presentations. 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20CC9EF4-DA30-4F67-B617-1C16E1D6B420}"/>
                </a:ext>
              </a:extLst>
            </p:cNvPr>
            <p:cNvSpPr txBox="1"/>
            <p:nvPr/>
          </p:nvSpPr>
          <p:spPr>
            <a:xfrm>
              <a:off x="1395848" y="3256486"/>
              <a:ext cx="29523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97DE2477-27EC-4516-9222-5E27F7BEF248}"/>
                </a:ext>
              </a:extLst>
            </p:cNvPr>
            <p:cNvSpPr txBox="1"/>
            <p:nvPr/>
          </p:nvSpPr>
          <p:spPr>
            <a:xfrm>
              <a:off x="1395848" y="5190291"/>
              <a:ext cx="29523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0F9C871B-47DC-42FA-B454-5E06DF741A29}"/>
                </a:ext>
              </a:extLst>
            </p:cNvPr>
            <p:cNvSpPr txBox="1"/>
            <p:nvPr/>
          </p:nvSpPr>
          <p:spPr>
            <a:xfrm>
              <a:off x="1395848" y="4921423"/>
              <a:ext cx="29523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92" name="Grupo 91"/>
          <p:cNvGrpSpPr/>
          <p:nvPr/>
        </p:nvGrpSpPr>
        <p:grpSpPr>
          <a:xfrm>
            <a:off x="0" y="-9519"/>
            <a:ext cx="12217182" cy="6858000"/>
            <a:chOff x="-2219325" y="8369300"/>
            <a:chExt cx="14414501" cy="8112125"/>
          </a:xfrm>
          <a:solidFill>
            <a:srgbClr val="41B9B7"/>
          </a:solidFill>
        </p:grpSpPr>
        <p:sp>
          <p:nvSpPr>
            <p:cNvPr id="93" name="Freeform 5"/>
            <p:cNvSpPr>
              <a:spLocks/>
            </p:cNvSpPr>
            <p:nvPr/>
          </p:nvSpPr>
          <p:spPr bwMode="auto">
            <a:xfrm>
              <a:off x="-2219325" y="8369300"/>
              <a:ext cx="9532938" cy="8112125"/>
            </a:xfrm>
            <a:custGeom>
              <a:avLst/>
              <a:gdLst>
                <a:gd name="T0" fmla="*/ 0 w 6005"/>
                <a:gd name="T1" fmla="*/ 0 h 5110"/>
                <a:gd name="T2" fmla="*/ 0 w 6005"/>
                <a:gd name="T3" fmla="*/ 5110 h 5110"/>
                <a:gd name="T4" fmla="*/ 355 w 6005"/>
                <a:gd name="T5" fmla="*/ 343 h 5110"/>
                <a:gd name="T6" fmla="*/ 6005 w 6005"/>
                <a:gd name="T7" fmla="*/ 0 h 5110"/>
                <a:gd name="T8" fmla="*/ 0 w 6005"/>
                <a:gd name="T9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05" h="5110">
                  <a:moveTo>
                    <a:pt x="0" y="0"/>
                  </a:moveTo>
                  <a:lnTo>
                    <a:pt x="0" y="5110"/>
                  </a:lnTo>
                  <a:lnTo>
                    <a:pt x="355" y="343"/>
                  </a:lnTo>
                  <a:lnTo>
                    <a:pt x="600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4" name="Freeform 6"/>
            <p:cNvSpPr>
              <a:spLocks/>
            </p:cNvSpPr>
            <p:nvPr/>
          </p:nvSpPr>
          <p:spPr bwMode="auto">
            <a:xfrm>
              <a:off x="2659063" y="8369300"/>
              <a:ext cx="9536113" cy="8112125"/>
            </a:xfrm>
            <a:custGeom>
              <a:avLst/>
              <a:gdLst>
                <a:gd name="T0" fmla="*/ 6007 w 6007"/>
                <a:gd name="T1" fmla="*/ 5110 h 5110"/>
                <a:gd name="T2" fmla="*/ 6007 w 6007"/>
                <a:gd name="T3" fmla="*/ 0 h 5110"/>
                <a:gd name="T4" fmla="*/ 5650 w 6007"/>
                <a:gd name="T5" fmla="*/ 4767 h 5110"/>
                <a:gd name="T6" fmla="*/ 0 w 6007"/>
                <a:gd name="T7" fmla="*/ 5110 h 5110"/>
                <a:gd name="T8" fmla="*/ 6007 w 6007"/>
                <a:gd name="T9" fmla="*/ 511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07" h="5110">
                  <a:moveTo>
                    <a:pt x="6007" y="5110"/>
                  </a:moveTo>
                  <a:lnTo>
                    <a:pt x="6007" y="0"/>
                  </a:lnTo>
                  <a:lnTo>
                    <a:pt x="5650" y="4767"/>
                  </a:lnTo>
                  <a:lnTo>
                    <a:pt x="0" y="5110"/>
                  </a:lnTo>
                  <a:lnTo>
                    <a:pt x="6007" y="5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pic>
        <p:nvPicPr>
          <p:cNvPr id="99" name="Imagen 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8273" y="2222098"/>
            <a:ext cx="5593804" cy="394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C4493E-5119-4C89-A634-AC74B88426BF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/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E83AC4F9-EA77-416E-BC16-0A4C5128E448}"/>
              </a:ext>
            </a:extLst>
          </p:cNvPr>
          <p:cNvSpPr/>
          <p:nvPr/>
        </p:nvSpPr>
        <p:spPr>
          <a:xfrm>
            <a:off x="5612858" y="278859"/>
            <a:ext cx="6300282" cy="6300282"/>
          </a:xfrm>
          <a:custGeom>
            <a:avLst/>
            <a:gdLst>
              <a:gd name="connsiteX0" fmla="*/ 3125370 w 6300282"/>
              <a:gd name="connsiteY0" fmla="*/ 4807201 h 6300282"/>
              <a:gd name="connsiteX1" fmla="*/ 3123465 w 6300282"/>
              <a:gd name="connsiteY1" fmla="*/ 4841491 h 6300282"/>
              <a:gd name="connsiteX2" fmla="*/ 3136800 w 6300282"/>
              <a:gd name="connsiteY2" fmla="*/ 4937693 h 6300282"/>
              <a:gd name="connsiteX3" fmla="*/ 3148230 w 6300282"/>
              <a:gd name="connsiteY3" fmla="*/ 4956743 h 6300282"/>
              <a:gd name="connsiteX4" fmla="*/ 3157755 w 6300282"/>
              <a:gd name="connsiteY4" fmla="*/ 4968173 h 6300282"/>
              <a:gd name="connsiteX5" fmla="*/ 3169185 w 6300282"/>
              <a:gd name="connsiteY5" fmla="*/ 4958648 h 6300282"/>
              <a:gd name="connsiteX6" fmla="*/ 3180615 w 6300282"/>
              <a:gd name="connsiteY6" fmla="*/ 4923406 h 6300282"/>
              <a:gd name="connsiteX7" fmla="*/ 3187283 w 6300282"/>
              <a:gd name="connsiteY7" fmla="*/ 4869113 h 6300282"/>
              <a:gd name="connsiteX8" fmla="*/ 3117750 w 6300282"/>
              <a:gd name="connsiteY8" fmla="*/ 4353811 h 6300282"/>
              <a:gd name="connsiteX9" fmla="*/ 3118703 w 6300282"/>
              <a:gd name="connsiteY9" fmla="*/ 4354316 h 6300282"/>
              <a:gd name="connsiteX10" fmla="*/ 3118703 w 6300282"/>
              <a:gd name="connsiteY10" fmla="*/ 4554788 h 6300282"/>
              <a:gd name="connsiteX11" fmla="*/ 3188235 w 6300282"/>
              <a:gd name="connsiteY11" fmla="*/ 4721476 h 6300282"/>
              <a:gd name="connsiteX12" fmla="*/ 3191093 w 6300282"/>
              <a:gd name="connsiteY12" fmla="*/ 4728143 h 6300282"/>
              <a:gd name="connsiteX13" fmla="*/ 3192998 w 6300282"/>
              <a:gd name="connsiteY13" fmla="*/ 4697663 h 6300282"/>
              <a:gd name="connsiteX14" fmla="*/ 3199665 w 6300282"/>
              <a:gd name="connsiteY14" fmla="*/ 4630036 h 6300282"/>
              <a:gd name="connsiteX15" fmla="*/ 3199665 w 6300282"/>
              <a:gd name="connsiteY15" fmla="*/ 4591936 h 6300282"/>
              <a:gd name="connsiteX16" fmla="*/ 3197760 w 6300282"/>
              <a:gd name="connsiteY16" fmla="*/ 4514783 h 6300282"/>
              <a:gd name="connsiteX17" fmla="*/ 3192998 w 6300282"/>
              <a:gd name="connsiteY17" fmla="*/ 4480493 h 6300282"/>
              <a:gd name="connsiteX18" fmla="*/ 3187283 w 6300282"/>
              <a:gd name="connsiteY18" fmla="*/ 4445251 h 6300282"/>
              <a:gd name="connsiteX19" fmla="*/ 3141563 w 6300282"/>
              <a:gd name="connsiteY19" fmla="*/ 4368098 h 6300282"/>
              <a:gd name="connsiteX20" fmla="*/ 3127870 w 6300282"/>
              <a:gd name="connsiteY20" fmla="*/ 4359169 h 6300282"/>
              <a:gd name="connsiteX21" fmla="*/ 3118703 w 6300282"/>
              <a:gd name="connsiteY21" fmla="*/ 4354316 h 6300282"/>
              <a:gd name="connsiteX22" fmla="*/ 3118703 w 6300282"/>
              <a:gd name="connsiteY22" fmla="*/ 4353811 h 6300282"/>
              <a:gd name="connsiteX23" fmla="*/ 3055372 w 6300282"/>
              <a:gd name="connsiteY23" fmla="*/ 4303465 h 6300282"/>
              <a:gd name="connsiteX24" fmla="*/ 3042037 w 6300282"/>
              <a:gd name="connsiteY24" fmla="*/ 4329183 h 6300282"/>
              <a:gd name="connsiteX25" fmla="*/ 3042990 w 6300282"/>
              <a:gd name="connsiteY25" fmla="*/ 4604455 h 6300282"/>
              <a:gd name="connsiteX26" fmla="*/ 3120142 w 6300282"/>
              <a:gd name="connsiteY26" fmla="*/ 4727328 h 6300282"/>
              <a:gd name="connsiteX27" fmla="*/ 3221107 w 6300282"/>
              <a:gd name="connsiteY27" fmla="*/ 4824483 h 6300282"/>
              <a:gd name="connsiteX28" fmla="*/ 3081090 w 6300282"/>
              <a:gd name="connsiteY28" fmla="*/ 4532065 h 6300282"/>
              <a:gd name="connsiteX29" fmla="*/ 3074422 w 6300282"/>
              <a:gd name="connsiteY29" fmla="*/ 4312038 h 6300282"/>
              <a:gd name="connsiteX30" fmla="*/ 3074422 w 6300282"/>
              <a:gd name="connsiteY30" fmla="*/ 4303465 h 6300282"/>
              <a:gd name="connsiteX31" fmla="*/ 3112988 w 6300282"/>
              <a:gd name="connsiteY31" fmla="*/ 3906136 h 6300282"/>
              <a:gd name="connsiteX32" fmla="*/ 3116798 w 6300282"/>
              <a:gd name="connsiteY32" fmla="*/ 4150928 h 6300282"/>
              <a:gd name="connsiteX33" fmla="*/ 3172043 w 6300282"/>
              <a:gd name="connsiteY33" fmla="*/ 4189981 h 6300282"/>
              <a:gd name="connsiteX34" fmla="*/ 3176805 w 6300282"/>
              <a:gd name="connsiteY34" fmla="*/ 4194743 h 6300282"/>
              <a:gd name="connsiteX35" fmla="*/ 3179663 w 6300282"/>
              <a:gd name="connsiteY35" fmla="*/ 4196648 h 6300282"/>
              <a:gd name="connsiteX36" fmla="*/ 3184425 w 6300282"/>
              <a:gd name="connsiteY36" fmla="*/ 4199506 h 6300282"/>
              <a:gd name="connsiteX37" fmla="*/ 3187283 w 6300282"/>
              <a:gd name="connsiteY37" fmla="*/ 4204268 h 6300282"/>
              <a:gd name="connsiteX38" fmla="*/ 3192045 w 6300282"/>
              <a:gd name="connsiteY38" fmla="*/ 4206173 h 6300282"/>
              <a:gd name="connsiteX39" fmla="*/ 3196808 w 6300282"/>
              <a:gd name="connsiteY39" fmla="*/ 4208078 h 6300282"/>
              <a:gd name="connsiteX40" fmla="*/ 3199665 w 6300282"/>
              <a:gd name="connsiteY40" fmla="*/ 3973763 h 6300282"/>
              <a:gd name="connsiteX41" fmla="*/ 3121560 w 6300282"/>
              <a:gd name="connsiteY41" fmla="*/ 3906136 h 6300282"/>
              <a:gd name="connsiteX42" fmla="*/ 3010605 w 6300282"/>
              <a:gd name="connsiteY42" fmla="*/ 3836741 h 6300282"/>
              <a:gd name="connsiteX43" fmla="*/ 2901067 w 6300282"/>
              <a:gd name="connsiteY43" fmla="*/ 4046291 h 6300282"/>
              <a:gd name="connsiteX44" fmla="*/ 2959170 w 6300282"/>
              <a:gd name="connsiteY44" fmla="*/ 4156780 h 6300282"/>
              <a:gd name="connsiteX45" fmla="*/ 3183007 w 6300282"/>
              <a:gd name="connsiteY45" fmla="*/ 4361568 h 6300282"/>
              <a:gd name="connsiteX46" fmla="*/ 3217297 w 6300282"/>
              <a:gd name="connsiteY46" fmla="*/ 4606361 h 6300282"/>
              <a:gd name="connsiteX47" fmla="*/ 3216345 w 6300282"/>
              <a:gd name="connsiteY47" fmla="*/ 4662558 h 6300282"/>
              <a:gd name="connsiteX48" fmla="*/ 3289687 w 6300282"/>
              <a:gd name="connsiteY48" fmla="*/ 4413956 h 6300282"/>
              <a:gd name="connsiteX49" fmla="*/ 3216345 w 6300282"/>
              <a:gd name="connsiteY49" fmla="*/ 4265366 h 6300282"/>
              <a:gd name="connsiteX50" fmla="*/ 3014415 w 6300282"/>
              <a:gd name="connsiteY50" fmla="*/ 4075818 h 6300282"/>
              <a:gd name="connsiteX51" fmla="*/ 3060135 w 6300282"/>
              <a:gd name="connsiteY51" fmla="*/ 3927228 h 6300282"/>
              <a:gd name="connsiteX52" fmla="*/ 3055372 w 6300282"/>
              <a:gd name="connsiteY52" fmla="*/ 3855791 h 6300282"/>
              <a:gd name="connsiteX53" fmla="*/ 3110130 w 6300282"/>
              <a:gd name="connsiteY53" fmla="*/ 3345113 h 6300282"/>
              <a:gd name="connsiteX54" fmla="*/ 3110130 w 6300282"/>
              <a:gd name="connsiteY54" fmla="*/ 3698491 h 6300282"/>
              <a:gd name="connsiteX55" fmla="*/ 3199665 w 6300282"/>
              <a:gd name="connsiteY55" fmla="*/ 3763261 h 6300282"/>
              <a:gd name="connsiteX56" fmla="*/ 3204428 w 6300282"/>
              <a:gd name="connsiteY56" fmla="*/ 3384166 h 6300282"/>
              <a:gd name="connsiteX57" fmla="*/ 2962980 w 6300282"/>
              <a:gd name="connsiteY57" fmla="*/ 3278575 h 6300282"/>
              <a:gd name="connsiteX58" fmla="*/ 2831535 w 6300282"/>
              <a:gd name="connsiteY58" fmla="*/ 3459550 h 6300282"/>
              <a:gd name="connsiteX59" fmla="*/ 2890590 w 6300282"/>
              <a:gd name="connsiteY59" fmla="*/ 3662433 h 6300282"/>
              <a:gd name="connsiteX60" fmla="*/ 3084900 w 6300282"/>
              <a:gd name="connsiteY60" fmla="*/ 3832930 h 6300282"/>
              <a:gd name="connsiteX61" fmla="*/ 3226822 w 6300282"/>
              <a:gd name="connsiteY61" fmla="*/ 3918655 h 6300282"/>
              <a:gd name="connsiteX62" fmla="*/ 3301117 w 6300282"/>
              <a:gd name="connsiteY62" fmla="*/ 4044385 h 6300282"/>
              <a:gd name="connsiteX63" fmla="*/ 3233490 w 6300282"/>
              <a:gd name="connsiteY63" fmla="*/ 4152970 h 6300282"/>
              <a:gd name="connsiteX64" fmla="*/ 3233490 w 6300282"/>
              <a:gd name="connsiteY64" fmla="*/ 4191070 h 6300282"/>
              <a:gd name="connsiteX65" fmla="*/ 3233490 w 6300282"/>
              <a:gd name="connsiteY65" fmla="*/ 4226313 h 6300282"/>
              <a:gd name="connsiteX66" fmla="*/ 3235395 w 6300282"/>
              <a:gd name="connsiteY66" fmla="*/ 4227265 h 6300282"/>
              <a:gd name="connsiteX67" fmla="*/ 3240157 w 6300282"/>
              <a:gd name="connsiteY67" fmla="*/ 4229170 h 6300282"/>
              <a:gd name="connsiteX68" fmla="*/ 3369697 w 6300282"/>
              <a:gd name="connsiteY68" fmla="*/ 4123443 h 6300282"/>
              <a:gd name="connsiteX69" fmla="*/ 3363982 w 6300282"/>
              <a:gd name="connsiteY69" fmla="*/ 3933895 h 6300282"/>
              <a:gd name="connsiteX70" fmla="*/ 3275400 w 6300282"/>
              <a:gd name="connsiteY70" fmla="*/ 3838645 h 6300282"/>
              <a:gd name="connsiteX71" fmla="*/ 3119190 w 6300282"/>
              <a:gd name="connsiteY71" fmla="*/ 3741490 h 6300282"/>
              <a:gd name="connsiteX72" fmla="*/ 3077280 w 6300282"/>
              <a:gd name="connsiteY72" fmla="*/ 3714820 h 6300282"/>
              <a:gd name="connsiteX73" fmla="*/ 2948692 w 6300282"/>
              <a:gd name="connsiteY73" fmla="*/ 3531940 h 6300282"/>
              <a:gd name="connsiteX74" fmla="*/ 3011557 w 6300282"/>
              <a:gd name="connsiteY74" fmla="*/ 3383350 h 6300282"/>
              <a:gd name="connsiteX75" fmla="*/ 3055372 w 6300282"/>
              <a:gd name="connsiteY75" fmla="*/ 3355728 h 6300282"/>
              <a:gd name="connsiteX76" fmla="*/ 3060135 w 6300282"/>
              <a:gd name="connsiteY76" fmla="*/ 3346203 h 6300282"/>
              <a:gd name="connsiteX77" fmla="*/ 3062040 w 6300282"/>
              <a:gd name="connsiteY77" fmla="*/ 3330963 h 6300282"/>
              <a:gd name="connsiteX78" fmla="*/ 3065850 w 6300282"/>
              <a:gd name="connsiteY78" fmla="*/ 3321438 h 6300282"/>
              <a:gd name="connsiteX79" fmla="*/ 3100605 w 6300282"/>
              <a:gd name="connsiteY79" fmla="*/ 2795521 h 6300282"/>
              <a:gd name="connsiteX80" fmla="*/ 3104415 w 6300282"/>
              <a:gd name="connsiteY80" fmla="*/ 3141278 h 6300282"/>
              <a:gd name="connsiteX81" fmla="*/ 3126323 w 6300282"/>
              <a:gd name="connsiteY81" fmla="*/ 3148898 h 6300282"/>
              <a:gd name="connsiteX82" fmla="*/ 3144420 w 6300282"/>
              <a:gd name="connsiteY82" fmla="*/ 3158423 h 6300282"/>
              <a:gd name="connsiteX83" fmla="*/ 3161565 w 6300282"/>
              <a:gd name="connsiteY83" fmla="*/ 3166043 h 6300282"/>
              <a:gd name="connsiteX84" fmla="*/ 3183473 w 6300282"/>
              <a:gd name="connsiteY84" fmla="*/ 3172711 h 6300282"/>
              <a:gd name="connsiteX85" fmla="*/ 3209190 w 6300282"/>
              <a:gd name="connsiteY85" fmla="*/ 3175568 h 6300282"/>
              <a:gd name="connsiteX86" fmla="*/ 3212048 w 6300282"/>
              <a:gd name="connsiteY86" fmla="*/ 2801236 h 6300282"/>
              <a:gd name="connsiteX87" fmla="*/ 2724855 w 6300282"/>
              <a:gd name="connsiteY87" fmla="*/ 2733745 h 6300282"/>
              <a:gd name="connsiteX88" fmla="*/ 2681040 w 6300282"/>
              <a:gd name="connsiteY88" fmla="*/ 2777560 h 6300282"/>
              <a:gd name="connsiteX89" fmla="*/ 2628652 w 6300282"/>
              <a:gd name="connsiteY89" fmla="*/ 2950916 h 6300282"/>
              <a:gd name="connsiteX90" fmla="*/ 2722950 w 6300282"/>
              <a:gd name="connsiteY90" fmla="*/ 3092838 h 6300282"/>
              <a:gd name="connsiteX91" fmla="*/ 2953455 w 6300282"/>
              <a:gd name="connsiteY91" fmla="*/ 3227141 h 6300282"/>
              <a:gd name="connsiteX92" fmla="*/ 3211582 w 6300282"/>
              <a:gd name="connsiteY92" fmla="*/ 3336678 h 6300282"/>
              <a:gd name="connsiteX93" fmla="*/ 3331597 w 6300282"/>
              <a:gd name="connsiteY93" fmla="*/ 3436691 h 6300282"/>
              <a:gd name="connsiteX94" fmla="*/ 3317310 w 6300282"/>
              <a:gd name="connsiteY94" fmla="*/ 3604330 h 6300282"/>
              <a:gd name="connsiteX95" fmla="*/ 3273495 w 6300282"/>
              <a:gd name="connsiteY95" fmla="*/ 3658623 h 6300282"/>
              <a:gd name="connsiteX96" fmla="*/ 3229680 w 6300282"/>
              <a:gd name="connsiteY96" fmla="*/ 3692913 h 6300282"/>
              <a:gd name="connsiteX97" fmla="*/ 3225870 w 6300282"/>
              <a:gd name="connsiteY97" fmla="*/ 3757683 h 6300282"/>
              <a:gd name="connsiteX98" fmla="*/ 3263970 w 6300282"/>
              <a:gd name="connsiteY98" fmla="*/ 3783400 h 6300282"/>
              <a:gd name="connsiteX99" fmla="*/ 3353505 w 6300282"/>
              <a:gd name="connsiteY99" fmla="*/ 3721488 h 6300282"/>
              <a:gd name="connsiteX100" fmla="*/ 3439230 w 6300282"/>
              <a:gd name="connsiteY100" fmla="*/ 3601473 h 6300282"/>
              <a:gd name="connsiteX101" fmla="*/ 3443040 w 6300282"/>
              <a:gd name="connsiteY101" fmla="*/ 3386208 h 6300282"/>
              <a:gd name="connsiteX102" fmla="*/ 3317310 w 6300282"/>
              <a:gd name="connsiteY102" fmla="*/ 3271908 h 6300282"/>
              <a:gd name="connsiteX103" fmla="*/ 2972505 w 6300282"/>
              <a:gd name="connsiteY103" fmla="*/ 3126175 h 6300282"/>
              <a:gd name="connsiteX104" fmla="*/ 2793435 w 6300282"/>
              <a:gd name="connsiteY104" fmla="*/ 2934723 h 6300282"/>
              <a:gd name="connsiteX105" fmla="*/ 2903925 w 6300282"/>
              <a:gd name="connsiteY105" fmla="*/ 2788038 h 6300282"/>
              <a:gd name="connsiteX106" fmla="*/ 2958217 w 6300282"/>
              <a:gd name="connsiteY106" fmla="*/ 2765178 h 6300282"/>
              <a:gd name="connsiteX107" fmla="*/ 2951550 w 6300282"/>
              <a:gd name="connsiteY107" fmla="*/ 2760415 h 6300282"/>
              <a:gd name="connsiteX108" fmla="*/ 2747715 w 6300282"/>
              <a:gd name="connsiteY108" fmla="*/ 2227015 h 6300282"/>
              <a:gd name="connsiteX109" fmla="*/ 2477205 w 6300282"/>
              <a:gd name="connsiteY109" fmla="*/ 2253685 h 6300282"/>
              <a:gd name="connsiteX110" fmla="*/ 2331472 w 6300282"/>
              <a:gd name="connsiteY110" fmla="*/ 2354650 h 6300282"/>
              <a:gd name="connsiteX111" fmla="*/ 2396242 w 6300282"/>
              <a:gd name="connsiteY111" fmla="*/ 2527053 h 6300282"/>
              <a:gd name="connsiteX112" fmla="*/ 2554357 w 6300282"/>
              <a:gd name="connsiteY112" fmla="*/ 2622303 h 6300282"/>
              <a:gd name="connsiteX113" fmla="*/ 3123952 w 6300282"/>
              <a:gd name="connsiteY113" fmla="*/ 2752795 h 6300282"/>
              <a:gd name="connsiteX114" fmla="*/ 3358267 w 6300282"/>
              <a:gd name="connsiteY114" fmla="*/ 2783275 h 6300282"/>
              <a:gd name="connsiteX115" fmla="*/ 3490665 w 6300282"/>
              <a:gd name="connsiteY115" fmla="*/ 2960440 h 6300282"/>
              <a:gd name="connsiteX116" fmla="*/ 3402082 w 6300282"/>
              <a:gd name="connsiteY116" fmla="*/ 3093790 h 6300282"/>
              <a:gd name="connsiteX117" fmla="*/ 3247777 w 6300282"/>
              <a:gd name="connsiteY117" fmla="*/ 3153798 h 6300282"/>
              <a:gd name="connsiteX118" fmla="*/ 3250635 w 6300282"/>
              <a:gd name="connsiteY118" fmla="*/ 3182373 h 6300282"/>
              <a:gd name="connsiteX119" fmla="*/ 3381127 w 6300282"/>
              <a:gd name="connsiteY119" fmla="*/ 3219520 h 6300282"/>
              <a:gd name="connsiteX120" fmla="*/ 3670687 w 6300282"/>
              <a:gd name="connsiteY120" fmla="*/ 2869953 h 6300282"/>
              <a:gd name="connsiteX121" fmla="*/ 3553530 w 6300282"/>
              <a:gd name="connsiteY121" fmla="*/ 2733745 h 6300282"/>
              <a:gd name="connsiteX122" fmla="*/ 3036322 w 6300282"/>
              <a:gd name="connsiteY122" fmla="*/ 2608015 h 6300282"/>
              <a:gd name="connsiteX123" fmla="*/ 2737237 w 6300282"/>
              <a:gd name="connsiteY123" fmla="*/ 2571820 h 6300282"/>
              <a:gd name="connsiteX124" fmla="*/ 2468632 w 6300282"/>
              <a:gd name="connsiteY124" fmla="*/ 2457520 h 6300282"/>
              <a:gd name="connsiteX125" fmla="*/ 2441962 w 6300282"/>
              <a:gd name="connsiteY125" fmla="*/ 2407038 h 6300282"/>
              <a:gd name="connsiteX126" fmla="*/ 2465775 w 6300282"/>
              <a:gd name="connsiteY126" fmla="*/ 2345125 h 6300282"/>
              <a:gd name="connsiteX127" fmla="*/ 2598172 w 6300282"/>
              <a:gd name="connsiteY127" fmla="*/ 2341315 h 6300282"/>
              <a:gd name="connsiteX128" fmla="*/ 2822962 w 6300282"/>
              <a:gd name="connsiteY128" fmla="*/ 2407038 h 6300282"/>
              <a:gd name="connsiteX129" fmla="*/ 2974410 w 6300282"/>
              <a:gd name="connsiteY129" fmla="*/ 2345125 h 6300282"/>
              <a:gd name="connsiteX130" fmla="*/ 2747715 w 6300282"/>
              <a:gd name="connsiteY130" fmla="*/ 2227015 h 6300282"/>
              <a:gd name="connsiteX131" fmla="*/ 3536385 w 6300282"/>
              <a:gd name="connsiteY131" fmla="*/ 2200345 h 6300282"/>
              <a:gd name="connsiteX132" fmla="*/ 3337312 w 6300282"/>
              <a:gd name="connsiteY132" fmla="*/ 2284165 h 6300282"/>
              <a:gd name="connsiteX133" fmla="*/ 3329692 w 6300282"/>
              <a:gd name="connsiteY133" fmla="*/ 2362270 h 6300282"/>
              <a:gd name="connsiteX134" fmla="*/ 3402082 w 6300282"/>
              <a:gd name="connsiteY134" fmla="*/ 2393703 h 6300282"/>
              <a:gd name="connsiteX135" fmla="*/ 3564960 w 6300282"/>
              <a:gd name="connsiteY135" fmla="*/ 2368938 h 6300282"/>
              <a:gd name="connsiteX136" fmla="*/ 3860235 w 6300282"/>
              <a:gd name="connsiteY136" fmla="*/ 2346078 h 6300282"/>
              <a:gd name="connsiteX137" fmla="*/ 3685927 w 6300282"/>
              <a:gd name="connsiteY137" fmla="*/ 2528958 h 6300282"/>
              <a:gd name="connsiteX138" fmla="*/ 3360172 w 6300282"/>
              <a:gd name="connsiteY138" fmla="*/ 2588965 h 6300282"/>
              <a:gd name="connsiteX139" fmla="*/ 3315405 w 6300282"/>
              <a:gd name="connsiteY139" fmla="*/ 2590870 h 6300282"/>
              <a:gd name="connsiteX140" fmla="*/ 3439230 w 6300282"/>
              <a:gd name="connsiteY140" fmla="*/ 2629923 h 6300282"/>
              <a:gd name="connsiteX141" fmla="*/ 3554483 w 6300282"/>
              <a:gd name="connsiteY141" fmla="*/ 2685168 h 6300282"/>
              <a:gd name="connsiteX142" fmla="*/ 3627825 w 6300282"/>
              <a:gd name="connsiteY142" fmla="*/ 2667070 h 6300282"/>
              <a:gd name="connsiteX143" fmla="*/ 3957390 w 6300282"/>
              <a:gd name="connsiteY143" fmla="*/ 2309883 h 6300282"/>
              <a:gd name="connsiteX144" fmla="*/ 3829755 w 6300282"/>
              <a:gd name="connsiteY144" fmla="*/ 2246065 h 6300282"/>
              <a:gd name="connsiteX145" fmla="*/ 3536385 w 6300282"/>
              <a:gd name="connsiteY145" fmla="*/ 2200345 h 6300282"/>
              <a:gd name="connsiteX146" fmla="*/ 3826183 w 6300282"/>
              <a:gd name="connsiteY146" fmla="*/ 1432838 h 6300282"/>
              <a:gd name="connsiteX147" fmla="*/ 3528051 w 6300282"/>
              <a:gd name="connsiteY147" fmla="*/ 1549044 h 6300282"/>
              <a:gd name="connsiteX148" fmla="*/ 3274686 w 6300282"/>
              <a:gd name="connsiteY148" fmla="*/ 1739544 h 6300282"/>
              <a:gd name="connsiteX149" fmla="*/ 3272781 w 6300282"/>
              <a:gd name="connsiteY149" fmla="*/ 1912899 h 6300282"/>
              <a:gd name="connsiteX150" fmla="*/ 3270876 w 6300282"/>
              <a:gd name="connsiteY150" fmla="*/ 2077681 h 6300282"/>
              <a:gd name="connsiteX151" fmla="*/ 3467091 w 6300282"/>
              <a:gd name="connsiteY151" fmla="*/ 2121496 h 6300282"/>
              <a:gd name="connsiteX152" fmla="*/ 3556626 w 6300282"/>
              <a:gd name="connsiteY152" fmla="*/ 2063394 h 6300282"/>
              <a:gd name="connsiteX153" fmla="*/ 3709026 w 6300282"/>
              <a:gd name="connsiteY153" fmla="*/ 2106256 h 6300282"/>
              <a:gd name="connsiteX154" fmla="*/ 3810943 w 6300282"/>
              <a:gd name="connsiteY154" fmla="*/ 2079586 h 6300282"/>
              <a:gd name="connsiteX155" fmla="*/ 3859521 w 6300282"/>
              <a:gd name="connsiteY155" fmla="*/ 2031961 h 6300282"/>
              <a:gd name="connsiteX156" fmla="*/ 3982393 w 6300282"/>
              <a:gd name="connsiteY156" fmla="*/ 2058631 h 6300282"/>
              <a:gd name="connsiteX157" fmla="*/ 4086216 w 6300282"/>
              <a:gd name="connsiteY157" fmla="*/ 1998624 h 6300282"/>
              <a:gd name="connsiteX158" fmla="*/ 4142413 w 6300282"/>
              <a:gd name="connsiteY158" fmla="*/ 1967191 h 6300282"/>
              <a:gd name="connsiteX159" fmla="*/ 4269096 w 6300282"/>
              <a:gd name="connsiteY159" fmla="*/ 1971001 h 6300282"/>
              <a:gd name="connsiteX160" fmla="*/ 4310053 w 6300282"/>
              <a:gd name="connsiteY160" fmla="*/ 1951951 h 6300282"/>
              <a:gd name="connsiteX161" fmla="*/ 4321483 w 6300282"/>
              <a:gd name="connsiteY161" fmla="*/ 1888134 h 6300282"/>
              <a:gd name="connsiteX162" fmla="*/ 4472931 w 6300282"/>
              <a:gd name="connsiteY162" fmla="*/ 1913851 h 6300282"/>
              <a:gd name="connsiteX163" fmla="*/ 4580563 w 6300282"/>
              <a:gd name="connsiteY163" fmla="*/ 1834794 h 6300282"/>
              <a:gd name="connsiteX164" fmla="*/ 4649143 w 6300282"/>
              <a:gd name="connsiteY164" fmla="*/ 1826221 h 6300282"/>
              <a:gd name="connsiteX165" fmla="*/ 4709151 w 6300282"/>
              <a:gd name="connsiteY165" fmla="*/ 1813839 h 6300282"/>
              <a:gd name="connsiteX166" fmla="*/ 4760586 w 6300282"/>
              <a:gd name="connsiteY166" fmla="*/ 1798599 h 6300282"/>
              <a:gd name="connsiteX167" fmla="*/ 4905366 w 6300282"/>
              <a:gd name="connsiteY167" fmla="*/ 1686204 h 6300282"/>
              <a:gd name="connsiteX168" fmla="*/ 4922511 w 6300282"/>
              <a:gd name="connsiteY168" fmla="*/ 1659534 h 6300282"/>
              <a:gd name="connsiteX169" fmla="*/ 4928226 w 6300282"/>
              <a:gd name="connsiteY169" fmla="*/ 1647151 h 6300282"/>
              <a:gd name="connsiteX170" fmla="*/ 4928226 w 6300282"/>
              <a:gd name="connsiteY170" fmla="*/ 1634769 h 6300282"/>
              <a:gd name="connsiteX171" fmla="*/ 4924416 w 6300282"/>
              <a:gd name="connsiteY171" fmla="*/ 1626196 h 6300282"/>
              <a:gd name="connsiteX172" fmla="*/ 4916796 w 6300282"/>
              <a:gd name="connsiteY172" fmla="*/ 1620481 h 6300282"/>
              <a:gd name="connsiteX173" fmla="*/ 4899651 w 6300282"/>
              <a:gd name="connsiteY173" fmla="*/ 1618576 h 6300282"/>
              <a:gd name="connsiteX174" fmla="*/ 4520556 w 6300282"/>
              <a:gd name="connsiteY174" fmla="*/ 1637626 h 6300282"/>
              <a:gd name="connsiteX175" fmla="*/ 4197658 w 6300282"/>
              <a:gd name="connsiteY175" fmla="*/ 1537614 h 6300282"/>
              <a:gd name="connsiteX176" fmla="*/ 3826183 w 6300282"/>
              <a:gd name="connsiteY176" fmla="*/ 1432838 h 6300282"/>
              <a:gd name="connsiteX177" fmla="*/ 2474087 w 6300282"/>
              <a:gd name="connsiteY177" fmla="*/ 1432838 h 6300282"/>
              <a:gd name="connsiteX178" fmla="*/ 2102612 w 6300282"/>
              <a:gd name="connsiteY178" fmla="*/ 1537614 h 6300282"/>
              <a:gd name="connsiteX179" fmla="*/ 1779714 w 6300282"/>
              <a:gd name="connsiteY179" fmla="*/ 1637626 h 6300282"/>
              <a:gd name="connsiteX180" fmla="*/ 1400619 w 6300282"/>
              <a:gd name="connsiteY180" fmla="*/ 1618576 h 6300282"/>
              <a:gd name="connsiteX181" fmla="*/ 1383474 w 6300282"/>
              <a:gd name="connsiteY181" fmla="*/ 1620481 h 6300282"/>
              <a:gd name="connsiteX182" fmla="*/ 1375854 w 6300282"/>
              <a:gd name="connsiteY182" fmla="*/ 1626196 h 6300282"/>
              <a:gd name="connsiteX183" fmla="*/ 1372044 w 6300282"/>
              <a:gd name="connsiteY183" fmla="*/ 1634769 h 6300282"/>
              <a:gd name="connsiteX184" fmla="*/ 1372044 w 6300282"/>
              <a:gd name="connsiteY184" fmla="*/ 1647151 h 6300282"/>
              <a:gd name="connsiteX185" fmla="*/ 1377759 w 6300282"/>
              <a:gd name="connsiteY185" fmla="*/ 1659534 h 6300282"/>
              <a:gd name="connsiteX186" fmla="*/ 1394904 w 6300282"/>
              <a:gd name="connsiteY186" fmla="*/ 1686204 h 6300282"/>
              <a:gd name="connsiteX187" fmla="*/ 1539684 w 6300282"/>
              <a:gd name="connsiteY187" fmla="*/ 1798599 h 6300282"/>
              <a:gd name="connsiteX188" fmla="*/ 1591119 w 6300282"/>
              <a:gd name="connsiteY188" fmla="*/ 1813839 h 6300282"/>
              <a:gd name="connsiteX189" fmla="*/ 1651127 w 6300282"/>
              <a:gd name="connsiteY189" fmla="*/ 1826221 h 6300282"/>
              <a:gd name="connsiteX190" fmla="*/ 1719707 w 6300282"/>
              <a:gd name="connsiteY190" fmla="*/ 1834794 h 6300282"/>
              <a:gd name="connsiteX191" fmla="*/ 1827339 w 6300282"/>
              <a:gd name="connsiteY191" fmla="*/ 1913851 h 6300282"/>
              <a:gd name="connsiteX192" fmla="*/ 1978787 w 6300282"/>
              <a:gd name="connsiteY192" fmla="*/ 1888134 h 6300282"/>
              <a:gd name="connsiteX193" fmla="*/ 1990217 w 6300282"/>
              <a:gd name="connsiteY193" fmla="*/ 1951951 h 6300282"/>
              <a:gd name="connsiteX194" fmla="*/ 2031174 w 6300282"/>
              <a:gd name="connsiteY194" fmla="*/ 1971001 h 6300282"/>
              <a:gd name="connsiteX195" fmla="*/ 2157857 w 6300282"/>
              <a:gd name="connsiteY195" fmla="*/ 1967191 h 6300282"/>
              <a:gd name="connsiteX196" fmla="*/ 2214054 w 6300282"/>
              <a:gd name="connsiteY196" fmla="*/ 1998624 h 6300282"/>
              <a:gd name="connsiteX197" fmla="*/ 2317877 w 6300282"/>
              <a:gd name="connsiteY197" fmla="*/ 2058631 h 6300282"/>
              <a:gd name="connsiteX198" fmla="*/ 2440749 w 6300282"/>
              <a:gd name="connsiteY198" fmla="*/ 2031961 h 6300282"/>
              <a:gd name="connsiteX199" fmla="*/ 2489327 w 6300282"/>
              <a:gd name="connsiteY199" fmla="*/ 2079586 h 6300282"/>
              <a:gd name="connsiteX200" fmla="*/ 2591244 w 6300282"/>
              <a:gd name="connsiteY200" fmla="*/ 2106256 h 6300282"/>
              <a:gd name="connsiteX201" fmla="*/ 2743644 w 6300282"/>
              <a:gd name="connsiteY201" fmla="*/ 2063394 h 6300282"/>
              <a:gd name="connsiteX202" fmla="*/ 2833179 w 6300282"/>
              <a:gd name="connsiteY202" fmla="*/ 2121496 h 6300282"/>
              <a:gd name="connsiteX203" fmla="*/ 3029394 w 6300282"/>
              <a:gd name="connsiteY203" fmla="*/ 2077681 h 6300282"/>
              <a:gd name="connsiteX204" fmla="*/ 3027489 w 6300282"/>
              <a:gd name="connsiteY204" fmla="*/ 1912899 h 6300282"/>
              <a:gd name="connsiteX205" fmla="*/ 3025584 w 6300282"/>
              <a:gd name="connsiteY205" fmla="*/ 1739544 h 6300282"/>
              <a:gd name="connsiteX206" fmla="*/ 2772219 w 6300282"/>
              <a:gd name="connsiteY206" fmla="*/ 1549044 h 6300282"/>
              <a:gd name="connsiteX207" fmla="*/ 2474087 w 6300282"/>
              <a:gd name="connsiteY207" fmla="*/ 1432838 h 6300282"/>
              <a:gd name="connsiteX208" fmla="*/ 3156803 w 6300282"/>
              <a:gd name="connsiteY208" fmla="*/ 1329623 h 6300282"/>
              <a:gd name="connsiteX209" fmla="*/ 3115845 w 6300282"/>
              <a:gd name="connsiteY209" fmla="*/ 1334386 h 6300282"/>
              <a:gd name="connsiteX210" fmla="*/ 3080603 w 6300282"/>
              <a:gd name="connsiteY210" fmla="*/ 1345816 h 6300282"/>
              <a:gd name="connsiteX211" fmla="*/ 3049170 w 6300282"/>
              <a:gd name="connsiteY211" fmla="*/ 1361056 h 6300282"/>
              <a:gd name="connsiteX212" fmla="*/ 3026310 w 6300282"/>
              <a:gd name="connsiteY212" fmla="*/ 1382963 h 6300282"/>
              <a:gd name="connsiteX213" fmla="*/ 3007260 w 6300282"/>
              <a:gd name="connsiteY213" fmla="*/ 1408681 h 6300282"/>
              <a:gd name="connsiteX214" fmla="*/ 2995830 w 6300282"/>
              <a:gd name="connsiteY214" fmla="*/ 1435351 h 6300282"/>
              <a:gd name="connsiteX215" fmla="*/ 2988210 w 6300282"/>
              <a:gd name="connsiteY215" fmla="*/ 1466783 h 6300282"/>
              <a:gd name="connsiteX216" fmla="*/ 2988210 w 6300282"/>
              <a:gd name="connsiteY216" fmla="*/ 1497263 h 6300282"/>
              <a:gd name="connsiteX217" fmla="*/ 2993925 w 6300282"/>
              <a:gd name="connsiteY217" fmla="*/ 1528696 h 6300282"/>
              <a:gd name="connsiteX218" fmla="*/ 3005355 w 6300282"/>
              <a:gd name="connsiteY218" fmla="*/ 1558223 h 6300282"/>
              <a:gd name="connsiteX219" fmla="*/ 3021548 w 6300282"/>
              <a:gd name="connsiteY219" fmla="*/ 1585846 h 6300282"/>
              <a:gd name="connsiteX220" fmla="*/ 3045360 w 6300282"/>
              <a:gd name="connsiteY220" fmla="*/ 1608706 h 6300282"/>
              <a:gd name="connsiteX221" fmla="*/ 3074888 w 6300282"/>
              <a:gd name="connsiteY221" fmla="*/ 1628708 h 6300282"/>
              <a:gd name="connsiteX222" fmla="*/ 3096795 w 6300282"/>
              <a:gd name="connsiteY222" fmla="*/ 2575493 h 6300282"/>
              <a:gd name="connsiteX223" fmla="*/ 3218715 w 6300282"/>
              <a:gd name="connsiteY223" fmla="*/ 2589781 h 6300282"/>
              <a:gd name="connsiteX224" fmla="*/ 3230145 w 6300282"/>
              <a:gd name="connsiteY224" fmla="*/ 1624898 h 6300282"/>
              <a:gd name="connsiteX225" fmla="*/ 3252053 w 6300282"/>
              <a:gd name="connsiteY225" fmla="*/ 1609658 h 6300282"/>
              <a:gd name="connsiteX226" fmla="*/ 3269198 w 6300282"/>
              <a:gd name="connsiteY226" fmla="*/ 1590608 h 6300282"/>
              <a:gd name="connsiteX227" fmla="*/ 3286343 w 6300282"/>
              <a:gd name="connsiteY227" fmla="*/ 1566796 h 6300282"/>
              <a:gd name="connsiteX228" fmla="*/ 3300630 w 6300282"/>
              <a:gd name="connsiteY228" fmla="*/ 1542031 h 6300282"/>
              <a:gd name="connsiteX229" fmla="*/ 3310155 w 6300282"/>
              <a:gd name="connsiteY229" fmla="*/ 1516313 h 6300282"/>
              <a:gd name="connsiteX230" fmla="*/ 3312060 w 6300282"/>
              <a:gd name="connsiteY230" fmla="*/ 1494406 h 6300282"/>
              <a:gd name="connsiteX231" fmla="*/ 3307298 w 6300282"/>
              <a:gd name="connsiteY231" fmla="*/ 1459163 h 6300282"/>
              <a:gd name="connsiteX232" fmla="*/ 3297773 w 6300282"/>
              <a:gd name="connsiteY232" fmla="*/ 1425826 h 6300282"/>
              <a:gd name="connsiteX233" fmla="*/ 3280628 w 6300282"/>
              <a:gd name="connsiteY233" fmla="*/ 1396298 h 6300282"/>
              <a:gd name="connsiteX234" fmla="*/ 3259673 w 6300282"/>
              <a:gd name="connsiteY234" fmla="*/ 1370581 h 6300282"/>
              <a:gd name="connsiteX235" fmla="*/ 3230145 w 6300282"/>
              <a:gd name="connsiteY235" fmla="*/ 1351531 h 6300282"/>
              <a:gd name="connsiteX236" fmla="*/ 3196808 w 6300282"/>
              <a:gd name="connsiteY236" fmla="*/ 1337243 h 6300282"/>
              <a:gd name="connsiteX237" fmla="*/ 0 w 6300282"/>
              <a:gd name="connsiteY237" fmla="*/ 0 h 6300282"/>
              <a:gd name="connsiteX238" fmla="*/ 6300282 w 6300282"/>
              <a:gd name="connsiteY238" fmla="*/ 0 h 6300282"/>
              <a:gd name="connsiteX239" fmla="*/ 6300282 w 6300282"/>
              <a:gd name="connsiteY239" fmla="*/ 6300282 h 6300282"/>
              <a:gd name="connsiteX240" fmla="*/ 0 w 6300282"/>
              <a:gd name="connsiteY240" fmla="*/ 6300282 h 6300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6300282" h="6300282">
                <a:moveTo>
                  <a:pt x="3125370" y="4807201"/>
                </a:moveTo>
                <a:cubicBezTo>
                  <a:pt x="3125370" y="4807201"/>
                  <a:pt x="3122513" y="4831966"/>
                  <a:pt x="3123465" y="4841491"/>
                </a:cubicBezTo>
                <a:cubicBezTo>
                  <a:pt x="3123465" y="4871971"/>
                  <a:pt x="3126323" y="4903403"/>
                  <a:pt x="3136800" y="4937693"/>
                </a:cubicBezTo>
                <a:cubicBezTo>
                  <a:pt x="3137753" y="4942456"/>
                  <a:pt x="3148230" y="4956743"/>
                  <a:pt x="3148230" y="4956743"/>
                </a:cubicBezTo>
                <a:lnTo>
                  <a:pt x="3157755" y="4968173"/>
                </a:lnTo>
                <a:cubicBezTo>
                  <a:pt x="3157755" y="4968173"/>
                  <a:pt x="3167280" y="4961506"/>
                  <a:pt x="3169185" y="4958648"/>
                </a:cubicBezTo>
                <a:cubicBezTo>
                  <a:pt x="3177758" y="4945313"/>
                  <a:pt x="3179663" y="4928168"/>
                  <a:pt x="3180615" y="4923406"/>
                </a:cubicBezTo>
                <a:cubicBezTo>
                  <a:pt x="3182520" y="4910071"/>
                  <a:pt x="3187283" y="4869113"/>
                  <a:pt x="3187283" y="4869113"/>
                </a:cubicBezTo>
                <a:close/>
                <a:moveTo>
                  <a:pt x="3117750" y="4353811"/>
                </a:moveTo>
                <a:lnTo>
                  <a:pt x="3118703" y="4354316"/>
                </a:lnTo>
                <a:lnTo>
                  <a:pt x="3118703" y="4554788"/>
                </a:lnTo>
                <a:lnTo>
                  <a:pt x="3188235" y="4721476"/>
                </a:lnTo>
                <a:lnTo>
                  <a:pt x="3191093" y="4728143"/>
                </a:lnTo>
                <a:lnTo>
                  <a:pt x="3192998" y="4697663"/>
                </a:lnTo>
                <a:lnTo>
                  <a:pt x="3199665" y="4630036"/>
                </a:lnTo>
                <a:cubicBezTo>
                  <a:pt x="3199665" y="4630036"/>
                  <a:pt x="3199665" y="4601461"/>
                  <a:pt x="3199665" y="4591936"/>
                </a:cubicBezTo>
                <a:cubicBezTo>
                  <a:pt x="3199665" y="4558598"/>
                  <a:pt x="3199665" y="4533833"/>
                  <a:pt x="3197760" y="4514783"/>
                </a:cubicBezTo>
                <a:cubicBezTo>
                  <a:pt x="3196808" y="4506211"/>
                  <a:pt x="3193950" y="4489066"/>
                  <a:pt x="3192998" y="4480493"/>
                </a:cubicBezTo>
                <a:cubicBezTo>
                  <a:pt x="3191093" y="4471921"/>
                  <a:pt x="3189188" y="4453823"/>
                  <a:pt x="3187283" y="4445251"/>
                </a:cubicBezTo>
                <a:cubicBezTo>
                  <a:pt x="3182520" y="4421438"/>
                  <a:pt x="3169185" y="4393816"/>
                  <a:pt x="3141563" y="4368098"/>
                </a:cubicBezTo>
                <a:cubicBezTo>
                  <a:pt x="3139181" y="4365717"/>
                  <a:pt x="3133228" y="4362145"/>
                  <a:pt x="3127870" y="4359169"/>
                </a:cubicBezTo>
                <a:lnTo>
                  <a:pt x="3118703" y="4354316"/>
                </a:lnTo>
                <a:lnTo>
                  <a:pt x="3118703" y="4353811"/>
                </a:lnTo>
                <a:close/>
                <a:moveTo>
                  <a:pt x="3055372" y="4303465"/>
                </a:moveTo>
                <a:lnTo>
                  <a:pt x="3042037" y="4329183"/>
                </a:lnTo>
                <a:cubicBezTo>
                  <a:pt x="2994412" y="4413003"/>
                  <a:pt x="3004890" y="4515873"/>
                  <a:pt x="3042990" y="4604455"/>
                </a:cubicBezTo>
                <a:cubicBezTo>
                  <a:pt x="3062040" y="4649223"/>
                  <a:pt x="3088710" y="4690180"/>
                  <a:pt x="3120142" y="4727328"/>
                </a:cubicBezTo>
                <a:cubicBezTo>
                  <a:pt x="3148717" y="4761618"/>
                  <a:pt x="3195390" y="4790193"/>
                  <a:pt x="3221107" y="4824483"/>
                </a:cubicBezTo>
                <a:cubicBezTo>
                  <a:pt x="3154432" y="4733995"/>
                  <a:pt x="3101092" y="4644460"/>
                  <a:pt x="3081090" y="4532065"/>
                </a:cubicBezTo>
                <a:cubicBezTo>
                  <a:pt x="3068707" y="4458723"/>
                  <a:pt x="3074422" y="4385380"/>
                  <a:pt x="3074422" y="4312038"/>
                </a:cubicBezTo>
                <a:cubicBezTo>
                  <a:pt x="3074422" y="4312038"/>
                  <a:pt x="3074422" y="4303465"/>
                  <a:pt x="3074422" y="4303465"/>
                </a:cubicBezTo>
                <a:close/>
                <a:moveTo>
                  <a:pt x="3112988" y="3906136"/>
                </a:moveTo>
                <a:lnTo>
                  <a:pt x="3116798" y="4150928"/>
                </a:lnTo>
                <a:lnTo>
                  <a:pt x="3172043" y="4189981"/>
                </a:lnTo>
                <a:lnTo>
                  <a:pt x="3176805" y="4194743"/>
                </a:lnTo>
                <a:lnTo>
                  <a:pt x="3179663" y="4196648"/>
                </a:lnTo>
                <a:lnTo>
                  <a:pt x="3184425" y="4199506"/>
                </a:lnTo>
                <a:lnTo>
                  <a:pt x="3187283" y="4204268"/>
                </a:lnTo>
                <a:lnTo>
                  <a:pt x="3192045" y="4206173"/>
                </a:lnTo>
                <a:lnTo>
                  <a:pt x="3196808" y="4208078"/>
                </a:lnTo>
                <a:lnTo>
                  <a:pt x="3199665" y="3973763"/>
                </a:lnTo>
                <a:lnTo>
                  <a:pt x="3121560" y="3906136"/>
                </a:lnTo>
                <a:close/>
                <a:moveTo>
                  <a:pt x="3010605" y="3836741"/>
                </a:moveTo>
                <a:cubicBezTo>
                  <a:pt x="2947740" y="3892938"/>
                  <a:pt x="2884875" y="3952946"/>
                  <a:pt x="2901067" y="4046291"/>
                </a:cubicBezTo>
                <a:cubicBezTo>
                  <a:pt x="2908687" y="4087248"/>
                  <a:pt x="2931547" y="4125348"/>
                  <a:pt x="2959170" y="4156780"/>
                </a:cubicBezTo>
                <a:cubicBezTo>
                  <a:pt x="3027750" y="4233933"/>
                  <a:pt x="3130620" y="4270128"/>
                  <a:pt x="3183007" y="4361568"/>
                </a:cubicBezTo>
                <a:cubicBezTo>
                  <a:pt x="3228727" y="4440626"/>
                  <a:pt x="3221107" y="4519683"/>
                  <a:pt x="3217297" y="4606361"/>
                </a:cubicBezTo>
                <a:cubicBezTo>
                  <a:pt x="3217297" y="4606361"/>
                  <a:pt x="3216345" y="4662558"/>
                  <a:pt x="3216345" y="4662558"/>
                </a:cubicBezTo>
                <a:cubicBezTo>
                  <a:pt x="3278257" y="4596836"/>
                  <a:pt x="3304927" y="4502538"/>
                  <a:pt x="3289687" y="4413956"/>
                </a:cubicBezTo>
                <a:cubicBezTo>
                  <a:pt x="3280162" y="4358711"/>
                  <a:pt x="3253492" y="4306323"/>
                  <a:pt x="3216345" y="4265366"/>
                </a:cubicBezTo>
                <a:cubicBezTo>
                  <a:pt x="3153480" y="4196786"/>
                  <a:pt x="3038227" y="4176783"/>
                  <a:pt x="3014415" y="4075818"/>
                </a:cubicBezTo>
                <a:cubicBezTo>
                  <a:pt x="3001080" y="4016763"/>
                  <a:pt x="3027750" y="3973900"/>
                  <a:pt x="3060135" y="3927228"/>
                </a:cubicBezTo>
                <a:cubicBezTo>
                  <a:pt x="3060135" y="3927228"/>
                  <a:pt x="3055372" y="3855791"/>
                  <a:pt x="3055372" y="3855791"/>
                </a:cubicBezTo>
                <a:close/>
                <a:moveTo>
                  <a:pt x="3110130" y="3345113"/>
                </a:moveTo>
                <a:lnTo>
                  <a:pt x="3110130" y="3698491"/>
                </a:lnTo>
                <a:lnTo>
                  <a:pt x="3199665" y="3763261"/>
                </a:lnTo>
                <a:lnTo>
                  <a:pt x="3204428" y="3384166"/>
                </a:lnTo>
                <a:close/>
                <a:moveTo>
                  <a:pt x="2962980" y="3278575"/>
                </a:moveTo>
                <a:cubicBezTo>
                  <a:pt x="2904877" y="3330010"/>
                  <a:pt x="2846775" y="3378588"/>
                  <a:pt x="2831535" y="3459550"/>
                </a:cubicBezTo>
                <a:cubicBezTo>
                  <a:pt x="2817247" y="3537655"/>
                  <a:pt x="2846775" y="3600520"/>
                  <a:pt x="2890590" y="3662433"/>
                </a:cubicBezTo>
                <a:cubicBezTo>
                  <a:pt x="2940120" y="3731965"/>
                  <a:pt x="3014415" y="3785305"/>
                  <a:pt x="3084900" y="3832930"/>
                </a:cubicBezTo>
                <a:cubicBezTo>
                  <a:pt x="3130620" y="3864363"/>
                  <a:pt x="3184912" y="3882460"/>
                  <a:pt x="3226822" y="3918655"/>
                </a:cubicBezTo>
                <a:cubicBezTo>
                  <a:pt x="3262065" y="3949135"/>
                  <a:pt x="3302070" y="3995808"/>
                  <a:pt x="3301117" y="4044385"/>
                </a:cubicBezTo>
                <a:cubicBezTo>
                  <a:pt x="3301117" y="4092963"/>
                  <a:pt x="3267780" y="4123443"/>
                  <a:pt x="3233490" y="4152970"/>
                </a:cubicBezTo>
                <a:cubicBezTo>
                  <a:pt x="3233490" y="4152970"/>
                  <a:pt x="3233490" y="4191070"/>
                  <a:pt x="3233490" y="4191070"/>
                </a:cubicBezTo>
                <a:lnTo>
                  <a:pt x="3233490" y="4226313"/>
                </a:lnTo>
                <a:lnTo>
                  <a:pt x="3235395" y="4227265"/>
                </a:lnTo>
                <a:cubicBezTo>
                  <a:pt x="3235395" y="4227265"/>
                  <a:pt x="3240157" y="4229170"/>
                  <a:pt x="3240157" y="4229170"/>
                </a:cubicBezTo>
                <a:cubicBezTo>
                  <a:pt x="3285877" y="4252983"/>
                  <a:pt x="3350647" y="4161543"/>
                  <a:pt x="3369697" y="4123443"/>
                </a:cubicBezTo>
                <a:cubicBezTo>
                  <a:pt x="3400177" y="4063435"/>
                  <a:pt x="3403035" y="3991045"/>
                  <a:pt x="3363982" y="3933895"/>
                </a:cubicBezTo>
                <a:cubicBezTo>
                  <a:pt x="3339217" y="3897700"/>
                  <a:pt x="3308737" y="3866268"/>
                  <a:pt x="3275400" y="3838645"/>
                </a:cubicBezTo>
                <a:cubicBezTo>
                  <a:pt x="3226822" y="3799593"/>
                  <a:pt x="3169672" y="3775780"/>
                  <a:pt x="3119190" y="3741490"/>
                </a:cubicBezTo>
                <a:cubicBezTo>
                  <a:pt x="3119190" y="3741490"/>
                  <a:pt x="3077280" y="3714820"/>
                  <a:pt x="3077280" y="3714820"/>
                </a:cubicBezTo>
                <a:cubicBezTo>
                  <a:pt x="3017272" y="3664338"/>
                  <a:pt x="2953455" y="3619570"/>
                  <a:pt x="2948692" y="3531940"/>
                </a:cubicBezTo>
                <a:cubicBezTo>
                  <a:pt x="2945835" y="3477648"/>
                  <a:pt x="2968695" y="3417640"/>
                  <a:pt x="3011557" y="3383350"/>
                </a:cubicBezTo>
                <a:cubicBezTo>
                  <a:pt x="3021082" y="3375730"/>
                  <a:pt x="3050610" y="3367158"/>
                  <a:pt x="3055372" y="3355728"/>
                </a:cubicBezTo>
                <a:cubicBezTo>
                  <a:pt x="3055372" y="3355728"/>
                  <a:pt x="3060135" y="3346203"/>
                  <a:pt x="3060135" y="3346203"/>
                </a:cubicBezTo>
                <a:lnTo>
                  <a:pt x="3062040" y="3330963"/>
                </a:lnTo>
                <a:lnTo>
                  <a:pt x="3065850" y="3321438"/>
                </a:lnTo>
                <a:close/>
                <a:moveTo>
                  <a:pt x="3100605" y="2795521"/>
                </a:moveTo>
                <a:lnTo>
                  <a:pt x="3104415" y="3141278"/>
                </a:lnTo>
                <a:lnTo>
                  <a:pt x="3126323" y="3148898"/>
                </a:lnTo>
                <a:lnTo>
                  <a:pt x="3144420" y="3158423"/>
                </a:lnTo>
                <a:lnTo>
                  <a:pt x="3161565" y="3166043"/>
                </a:lnTo>
                <a:lnTo>
                  <a:pt x="3183473" y="3172711"/>
                </a:lnTo>
                <a:lnTo>
                  <a:pt x="3209190" y="3175568"/>
                </a:lnTo>
                <a:lnTo>
                  <a:pt x="3212048" y="2801236"/>
                </a:lnTo>
                <a:close/>
                <a:moveTo>
                  <a:pt x="2724855" y="2733745"/>
                </a:moveTo>
                <a:lnTo>
                  <a:pt x="2681040" y="2777560"/>
                </a:lnTo>
                <a:cubicBezTo>
                  <a:pt x="2639130" y="2831853"/>
                  <a:pt x="2610555" y="2881383"/>
                  <a:pt x="2628652" y="2950916"/>
                </a:cubicBezTo>
                <a:cubicBezTo>
                  <a:pt x="2641987" y="3007113"/>
                  <a:pt x="2679135" y="3055691"/>
                  <a:pt x="2722950" y="3092838"/>
                </a:cubicBezTo>
                <a:cubicBezTo>
                  <a:pt x="2786767" y="3146178"/>
                  <a:pt x="2873445" y="3203328"/>
                  <a:pt x="2953455" y="3227141"/>
                </a:cubicBezTo>
                <a:cubicBezTo>
                  <a:pt x="3043942" y="3253811"/>
                  <a:pt x="3130620" y="3289053"/>
                  <a:pt x="3211582" y="3336678"/>
                </a:cubicBezTo>
                <a:cubicBezTo>
                  <a:pt x="3255397" y="3362396"/>
                  <a:pt x="3306832" y="3389066"/>
                  <a:pt x="3331597" y="3436691"/>
                </a:cubicBezTo>
                <a:cubicBezTo>
                  <a:pt x="3358267" y="3489078"/>
                  <a:pt x="3344932" y="3555753"/>
                  <a:pt x="3317310" y="3604330"/>
                </a:cubicBezTo>
                <a:cubicBezTo>
                  <a:pt x="3305880" y="3625286"/>
                  <a:pt x="3290640" y="3643383"/>
                  <a:pt x="3273495" y="3658623"/>
                </a:cubicBezTo>
                <a:cubicBezTo>
                  <a:pt x="3266827" y="3664338"/>
                  <a:pt x="3229680" y="3684341"/>
                  <a:pt x="3229680" y="3692913"/>
                </a:cubicBezTo>
                <a:cubicBezTo>
                  <a:pt x="3228727" y="3693866"/>
                  <a:pt x="3225870" y="3757683"/>
                  <a:pt x="3225870" y="3757683"/>
                </a:cubicBezTo>
                <a:cubicBezTo>
                  <a:pt x="3225870" y="3757683"/>
                  <a:pt x="3263970" y="3783400"/>
                  <a:pt x="3263970" y="3783400"/>
                </a:cubicBezTo>
                <a:cubicBezTo>
                  <a:pt x="3282067" y="3794830"/>
                  <a:pt x="3343027" y="3731013"/>
                  <a:pt x="3353505" y="3721488"/>
                </a:cubicBezTo>
                <a:cubicBezTo>
                  <a:pt x="3388747" y="3687198"/>
                  <a:pt x="3421132" y="3647193"/>
                  <a:pt x="3439230" y="3601473"/>
                </a:cubicBezTo>
                <a:cubicBezTo>
                  <a:pt x="3466852" y="3530988"/>
                  <a:pt x="3484950" y="3455741"/>
                  <a:pt x="3443040" y="3386208"/>
                </a:cubicBezTo>
                <a:cubicBezTo>
                  <a:pt x="3413512" y="3336678"/>
                  <a:pt x="3365887" y="3301436"/>
                  <a:pt x="3317310" y="3271908"/>
                </a:cubicBezTo>
                <a:cubicBezTo>
                  <a:pt x="3210630" y="3207138"/>
                  <a:pt x="3091567" y="3165228"/>
                  <a:pt x="2972505" y="3126175"/>
                </a:cubicBezTo>
                <a:cubicBezTo>
                  <a:pt x="2894400" y="3100458"/>
                  <a:pt x="2790577" y="3025210"/>
                  <a:pt x="2793435" y="2934723"/>
                </a:cubicBezTo>
                <a:cubicBezTo>
                  <a:pt x="2796292" y="2862333"/>
                  <a:pt x="2850585" y="2825185"/>
                  <a:pt x="2903925" y="2788038"/>
                </a:cubicBezTo>
                <a:cubicBezTo>
                  <a:pt x="2903925" y="2788038"/>
                  <a:pt x="2958217" y="2765178"/>
                  <a:pt x="2958217" y="2765178"/>
                </a:cubicBezTo>
                <a:lnTo>
                  <a:pt x="2951550" y="2760415"/>
                </a:lnTo>
                <a:close/>
                <a:moveTo>
                  <a:pt x="2747715" y="2227015"/>
                </a:moveTo>
                <a:cubicBezTo>
                  <a:pt x="2657227" y="2223205"/>
                  <a:pt x="2565787" y="2232730"/>
                  <a:pt x="2477205" y="2253685"/>
                </a:cubicBezTo>
                <a:cubicBezTo>
                  <a:pt x="2418150" y="2267020"/>
                  <a:pt x="2354332" y="2293690"/>
                  <a:pt x="2331472" y="2354650"/>
                </a:cubicBezTo>
                <a:cubicBezTo>
                  <a:pt x="2307660" y="2414658"/>
                  <a:pt x="2353380" y="2486095"/>
                  <a:pt x="2396242" y="2527053"/>
                </a:cubicBezTo>
                <a:cubicBezTo>
                  <a:pt x="2441010" y="2569915"/>
                  <a:pt x="2497207" y="2598490"/>
                  <a:pt x="2554357" y="2622303"/>
                </a:cubicBezTo>
                <a:cubicBezTo>
                  <a:pt x="2734380" y="2698503"/>
                  <a:pt x="2928690" y="2742318"/>
                  <a:pt x="3123952" y="2752795"/>
                </a:cubicBezTo>
                <a:cubicBezTo>
                  <a:pt x="3203010" y="2755653"/>
                  <a:pt x="3284925" y="2754700"/>
                  <a:pt x="3358267" y="2783275"/>
                </a:cubicBezTo>
                <a:cubicBezTo>
                  <a:pt x="3431610" y="2811850"/>
                  <a:pt x="3496380" y="2881383"/>
                  <a:pt x="3490665" y="2960440"/>
                </a:cubicBezTo>
                <a:cubicBezTo>
                  <a:pt x="3486855" y="3015685"/>
                  <a:pt x="3448755" y="3063310"/>
                  <a:pt x="3402082" y="3093790"/>
                </a:cubicBezTo>
                <a:cubicBezTo>
                  <a:pt x="3355410" y="3123318"/>
                  <a:pt x="3301117" y="3138558"/>
                  <a:pt x="3247777" y="3153798"/>
                </a:cubicBezTo>
                <a:cubicBezTo>
                  <a:pt x="3248730" y="3163323"/>
                  <a:pt x="3249682" y="3172848"/>
                  <a:pt x="3250635" y="3182373"/>
                </a:cubicBezTo>
                <a:cubicBezTo>
                  <a:pt x="3280162" y="3220473"/>
                  <a:pt x="3334455" y="3230950"/>
                  <a:pt x="3381127" y="3219520"/>
                </a:cubicBezTo>
                <a:cubicBezTo>
                  <a:pt x="3515430" y="3188088"/>
                  <a:pt x="3709740" y="3023305"/>
                  <a:pt x="3670687" y="2869953"/>
                </a:cubicBezTo>
                <a:cubicBezTo>
                  <a:pt x="3655447" y="2810898"/>
                  <a:pt x="3605917" y="2766130"/>
                  <a:pt x="3553530" y="2733745"/>
                </a:cubicBezTo>
                <a:cubicBezTo>
                  <a:pt x="3401130" y="2639448"/>
                  <a:pt x="3214440" y="2621350"/>
                  <a:pt x="3036322" y="2608015"/>
                </a:cubicBezTo>
                <a:cubicBezTo>
                  <a:pt x="2936310" y="2600395"/>
                  <a:pt x="2835345" y="2592775"/>
                  <a:pt x="2737237" y="2571820"/>
                </a:cubicBezTo>
                <a:cubicBezTo>
                  <a:pt x="2649607" y="2552770"/>
                  <a:pt x="2532450" y="2524195"/>
                  <a:pt x="2468632" y="2457520"/>
                </a:cubicBezTo>
                <a:cubicBezTo>
                  <a:pt x="2454345" y="2444185"/>
                  <a:pt x="2444820" y="2426088"/>
                  <a:pt x="2441962" y="2407038"/>
                </a:cubicBezTo>
                <a:cubicBezTo>
                  <a:pt x="2439105" y="2384178"/>
                  <a:pt x="2448630" y="2360365"/>
                  <a:pt x="2465775" y="2345125"/>
                </a:cubicBezTo>
                <a:cubicBezTo>
                  <a:pt x="2501017" y="2314645"/>
                  <a:pt x="2558167" y="2329885"/>
                  <a:pt x="2598172" y="2341315"/>
                </a:cubicBezTo>
                <a:cubicBezTo>
                  <a:pt x="2671515" y="2362270"/>
                  <a:pt x="2746762" y="2394655"/>
                  <a:pt x="2822962" y="2407038"/>
                </a:cubicBezTo>
                <a:cubicBezTo>
                  <a:pt x="2878207" y="2415610"/>
                  <a:pt x="2962980" y="2416563"/>
                  <a:pt x="2974410" y="2345125"/>
                </a:cubicBezTo>
                <a:cubicBezTo>
                  <a:pt x="2992507" y="2236540"/>
                  <a:pt x="2814390" y="2229873"/>
                  <a:pt x="2747715" y="2227015"/>
                </a:cubicBezTo>
                <a:close/>
                <a:moveTo>
                  <a:pt x="3536385" y="2200345"/>
                </a:moveTo>
                <a:cubicBezTo>
                  <a:pt x="3457327" y="2202250"/>
                  <a:pt x="3384937" y="2224158"/>
                  <a:pt x="3337312" y="2284165"/>
                </a:cubicBezTo>
                <a:cubicBezTo>
                  <a:pt x="3321120" y="2306073"/>
                  <a:pt x="3314452" y="2339410"/>
                  <a:pt x="3329692" y="2362270"/>
                </a:cubicBezTo>
                <a:cubicBezTo>
                  <a:pt x="3344932" y="2385130"/>
                  <a:pt x="3375412" y="2391798"/>
                  <a:pt x="3402082" y="2393703"/>
                </a:cubicBezTo>
                <a:cubicBezTo>
                  <a:pt x="3450660" y="2397513"/>
                  <a:pt x="3522097" y="2395608"/>
                  <a:pt x="3564960" y="2368938"/>
                </a:cubicBezTo>
                <a:cubicBezTo>
                  <a:pt x="3639255" y="2323218"/>
                  <a:pt x="3784988" y="2282260"/>
                  <a:pt x="3860235" y="2346078"/>
                </a:cubicBezTo>
                <a:cubicBezTo>
                  <a:pt x="3955485" y="2427040"/>
                  <a:pt x="3733552" y="2511813"/>
                  <a:pt x="3685927" y="2528958"/>
                </a:cubicBezTo>
                <a:cubicBezTo>
                  <a:pt x="3581152" y="2567058"/>
                  <a:pt x="3470662" y="2583250"/>
                  <a:pt x="3360172" y="2588965"/>
                </a:cubicBezTo>
                <a:cubicBezTo>
                  <a:pt x="3360172" y="2588965"/>
                  <a:pt x="3315405" y="2590870"/>
                  <a:pt x="3315405" y="2590870"/>
                </a:cubicBezTo>
                <a:lnTo>
                  <a:pt x="3439230" y="2629923"/>
                </a:lnTo>
                <a:cubicBezTo>
                  <a:pt x="3439230" y="2629923"/>
                  <a:pt x="3554483" y="2685168"/>
                  <a:pt x="3554483" y="2685168"/>
                </a:cubicBezTo>
                <a:cubicBezTo>
                  <a:pt x="3567817" y="2691835"/>
                  <a:pt x="3613537" y="2671833"/>
                  <a:pt x="3627825" y="2667070"/>
                </a:cubicBezTo>
                <a:cubicBezTo>
                  <a:pt x="3738315" y="2630875"/>
                  <a:pt x="4107885" y="2475618"/>
                  <a:pt x="3957390" y="2309883"/>
                </a:cubicBezTo>
                <a:cubicBezTo>
                  <a:pt x="3925005" y="2273688"/>
                  <a:pt x="3877380" y="2256543"/>
                  <a:pt x="3829755" y="2246065"/>
                </a:cubicBezTo>
                <a:cubicBezTo>
                  <a:pt x="3748792" y="2227968"/>
                  <a:pt x="3637350" y="2197488"/>
                  <a:pt x="3536385" y="2200345"/>
                </a:cubicBezTo>
                <a:close/>
                <a:moveTo>
                  <a:pt x="3826183" y="1432838"/>
                </a:moveTo>
                <a:cubicBezTo>
                  <a:pt x="3714741" y="1437601"/>
                  <a:pt x="3612823" y="1464271"/>
                  <a:pt x="3528051" y="1549044"/>
                </a:cubicBezTo>
                <a:cubicBezTo>
                  <a:pt x="3451851" y="1626196"/>
                  <a:pt x="3395653" y="1730019"/>
                  <a:pt x="3274686" y="1739544"/>
                </a:cubicBezTo>
                <a:cubicBezTo>
                  <a:pt x="3275638" y="1797646"/>
                  <a:pt x="3273733" y="1855749"/>
                  <a:pt x="3272781" y="1912899"/>
                </a:cubicBezTo>
                <a:cubicBezTo>
                  <a:pt x="3272781" y="1926234"/>
                  <a:pt x="3261351" y="2073871"/>
                  <a:pt x="3270876" y="2077681"/>
                </a:cubicBezTo>
                <a:cubicBezTo>
                  <a:pt x="3337551" y="2105304"/>
                  <a:pt x="3392796" y="2135784"/>
                  <a:pt x="3467091" y="2121496"/>
                </a:cubicBezTo>
                <a:cubicBezTo>
                  <a:pt x="3509001" y="2112924"/>
                  <a:pt x="3528051" y="2091969"/>
                  <a:pt x="3556626" y="2063394"/>
                </a:cubicBezTo>
                <a:cubicBezTo>
                  <a:pt x="3561388" y="2057679"/>
                  <a:pt x="3690928" y="2105304"/>
                  <a:pt x="3709026" y="2106256"/>
                </a:cubicBezTo>
                <a:cubicBezTo>
                  <a:pt x="3744268" y="2108161"/>
                  <a:pt x="3783321" y="2101494"/>
                  <a:pt x="3810943" y="2079586"/>
                </a:cubicBezTo>
                <a:cubicBezTo>
                  <a:pt x="3829041" y="2066251"/>
                  <a:pt x="3837613" y="2035771"/>
                  <a:pt x="3859521" y="2031961"/>
                </a:cubicBezTo>
                <a:cubicBezTo>
                  <a:pt x="3895716" y="2026246"/>
                  <a:pt x="3942388" y="2059584"/>
                  <a:pt x="3982393" y="2058631"/>
                </a:cubicBezTo>
                <a:cubicBezTo>
                  <a:pt x="4028113" y="2057679"/>
                  <a:pt x="4061451" y="2035771"/>
                  <a:pt x="4086216" y="1998624"/>
                </a:cubicBezTo>
                <a:cubicBezTo>
                  <a:pt x="4105266" y="1970049"/>
                  <a:pt x="4105266" y="1960524"/>
                  <a:pt x="4142413" y="1967191"/>
                </a:cubicBezTo>
                <a:cubicBezTo>
                  <a:pt x="4184323" y="1974811"/>
                  <a:pt x="4227186" y="1979574"/>
                  <a:pt x="4269096" y="1971001"/>
                </a:cubicBezTo>
                <a:cubicBezTo>
                  <a:pt x="4283383" y="1967191"/>
                  <a:pt x="4298623" y="1962429"/>
                  <a:pt x="4310053" y="1951951"/>
                </a:cubicBezTo>
                <a:cubicBezTo>
                  <a:pt x="4327198" y="1934806"/>
                  <a:pt x="4321483" y="1910041"/>
                  <a:pt x="4321483" y="1888134"/>
                </a:cubicBezTo>
                <a:cubicBezTo>
                  <a:pt x="4321483" y="1898611"/>
                  <a:pt x="4458643" y="1914804"/>
                  <a:pt x="4472931" y="1913851"/>
                </a:cubicBezTo>
                <a:cubicBezTo>
                  <a:pt x="4519603" y="1910994"/>
                  <a:pt x="4579611" y="1890991"/>
                  <a:pt x="4580563" y="1834794"/>
                </a:cubicBezTo>
                <a:cubicBezTo>
                  <a:pt x="4602471" y="1831936"/>
                  <a:pt x="4626283" y="1830984"/>
                  <a:pt x="4649143" y="1826221"/>
                </a:cubicBezTo>
                <a:cubicBezTo>
                  <a:pt x="4649143" y="1826221"/>
                  <a:pt x="4709151" y="1813839"/>
                  <a:pt x="4709151" y="1813839"/>
                </a:cubicBezTo>
                <a:lnTo>
                  <a:pt x="4760586" y="1798599"/>
                </a:lnTo>
                <a:cubicBezTo>
                  <a:pt x="4818688" y="1773834"/>
                  <a:pt x="4872028" y="1740496"/>
                  <a:pt x="4905366" y="1686204"/>
                </a:cubicBezTo>
                <a:cubicBezTo>
                  <a:pt x="4905366" y="1686204"/>
                  <a:pt x="4922511" y="1659534"/>
                  <a:pt x="4922511" y="1659534"/>
                </a:cubicBezTo>
                <a:lnTo>
                  <a:pt x="4928226" y="1647151"/>
                </a:lnTo>
                <a:lnTo>
                  <a:pt x="4928226" y="1634769"/>
                </a:lnTo>
                <a:lnTo>
                  <a:pt x="4924416" y="1626196"/>
                </a:lnTo>
                <a:lnTo>
                  <a:pt x="4916796" y="1620481"/>
                </a:lnTo>
                <a:lnTo>
                  <a:pt x="4899651" y="1618576"/>
                </a:lnTo>
                <a:cubicBezTo>
                  <a:pt x="4778683" y="1644294"/>
                  <a:pt x="4644381" y="1656676"/>
                  <a:pt x="4520556" y="1637626"/>
                </a:cubicBezTo>
                <a:cubicBezTo>
                  <a:pt x="4408161" y="1620481"/>
                  <a:pt x="4301481" y="1583334"/>
                  <a:pt x="4197658" y="1537614"/>
                </a:cubicBezTo>
                <a:cubicBezTo>
                  <a:pt x="4079548" y="1486179"/>
                  <a:pt x="3958581" y="1428076"/>
                  <a:pt x="3826183" y="1432838"/>
                </a:cubicBezTo>
                <a:close/>
                <a:moveTo>
                  <a:pt x="2474087" y="1432838"/>
                </a:moveTo>
                <a:cubicBezTo>
                  <a:pt x="2341689" y="1428076"/>
                  <a:pt x="2220722" y="1486179"/>
                  <a:pt x="2102612" y="1537614"/>
                </a:cubicBezTo>
                <a:cubicBezTo>
                  <a:pt x="1998789" y="1583334"/>
                  <a:pt x="1892109" y="1620481"/>
                  <a:pt x="1779714" y="1637626"/>
                </a:cubicBezTo>
                <a:cubicBezTo>
                  <a:pt x="1655889" y="1656676"/>
                  <a:pt x="1521587" y="1644294"/>
                  <a:pt x="1400619" y="1618576"/>
                </a:cubicBezTo>
                <a:lnTo>
                  <a:pt x="1383474" y="1620481"/>
                </a:lnTo>
                <a:lnTo>
                  <a:pt x="1375854" y="1626196"/>
                </a:lnTo>
                <a:lnTo>
                  <a:pt x="1372044" y="1634769"/>
                </a:lnTo>
                <a:lnTo>
                  <a:pt x="1372044" y="1647151"/>
                </a:lnTo>
                <a:lnTo>
                  <a:pt x="1377759" y="1659534"/>
                </a:lnTo>
                <a:cubicBezTo>
                  <a:pt x="1377759" y="1659534"/>
                  <a:pt x="1394904" y="1686204"/>
                  <a:pt x="1394904" y="1686204"/>
                </a:cubicBezTo>
                <a:cubicBezTo>
                  <a:pt x="1428242" y="1740496"/>
                  <a:pt x="1481582" y="1773834"/>
                  <a:pt x="1539684" y="1798599"/>
                </a:cubicBezTo>
                <a:lnTo>
                  <a:pt x="1591119" y="1813839"/>
                </a:lnTo>
                <a:cubicBezTo>
                  <a:pt x="1591119" y="1813839"/>
                  <a:pt x="1651127" y="1826221"/>
                  <a:pt x="1651127" y="1826221"/>
                </a:cubicBezTo>
                <a:cubicBezTo>
                  <a:pt x="1673987" y="1830984"/>
                  <a:pt x="1697799" y="1831936"/>
                  <a:pt x="1719707" y="1834794"/>
                </a:cubicBezTo>
                <a:cubicBezTo>
                  <a:pt x="1720659" y="1890991"/>
                  <a:pt x="1780667" y="1910994"/>
                  <a:pt x="1827339" y="1913851"/>
                </a:cubicBezTo>
                <a:cubicBezTo>
                  <a:pt x="1841627" y="1914804"/>
                  <a:pt x="1978787" y="1898611"/>
                  <a:pt x="1978787" y="1888134"/>
                </a:cubicBezTo>
                <a:cubicBezTo>
                  <a:pt x="1978787" y="1910041"/>
                  <a:pt x="1973072" y="1934806"/>
                  <a:pt x="1990217" y="1951951"/>
                </a:cubicBezTo>
                <a:cubicBezTo>
                  <a:pt x="2001647" y="1962429"/>
                  <a:pt x="2016887" y="1967191"/>
                  <a:pt x="2031174" y="1971001"/>
                </a:cubicBezTo>
                <a:cubicBezTo>
                  <a:pt x="2073084" y="1979574"/>
                  <a:pt x="2115947" y="1974811"/>
                  <a:pt x="2157857" y="1967191"/>
                </a:cubicBezTo>
                <a:cubicBezTo>
                  <a:pt x="2195004" y="1960524"/>
                  <a:pt x="2195004" y="1970049"/>
                  <a:pt x="2214054" y="1998624"/>
                </a:cubicBezTo>
                <a:cubicBezTo>
                  <a:pt x="2238819" y="2035771"/>
                  <a:pt x="2272157" y="2057679"/>
                  <a:pt x="2317877" y="2058631"/>
                </a:cubicBezTo>
                <a:cubicBezTo>
                  <a:pt x="2357882" y="2059584"/>
                  <a:pt x="2404554" y="2026246"/>
                  <a:pt x="2440749" y="2031961"/>
                </a:cubicBezTo>
                <a:cubicBezTo>
                  <a:pt x="2462657" y="2035771"/>
                  <a:pt x="2471229" y="2066251"/>
                  <a:pt x="2489327" y="2079586"/>
                </a:cubicBezTo>
                <a:cubicBezTo>
                  <a:pt x="2516949" y="2101494"/>
                  <a:pt x="2556002" y="2108161"/>
                  <a:pt x="2591244" y="2106256"/>
                </a:cubicBezTo>
                <a:cubicBezTo>
                  <a:pt x="2609342" y="2105304"/>
                  <a:pt x="2738882" y="2057679"/>
                  <a:pt x="2743644" y="2063394"/>
                </a:cubicBezTo>
                <a:cubicBezTo>
                  <a:pt x="2772219" y="2091969"/>
                  <a:pt x="2791269" y="2112924"/>
                  <a:pt x="2833179" y="2121496"/>
                </a:cubicBezTo>
                <a:cubicBezTo>
                  <a:pt x="2907474" y="2135784"/>
                  <a:pt x="2962719" y="2105304"/>
                  <a:pt x="3029394" y="2077681"/>
                </a:cubicBezTo>
                <a:cubicBezTo>
                  <a:pt x="3038919" y="2073871"/>
                  <a:pt x="3027489" y="1926234"/>
                  <a:pt x="3027489" y="1912899"/>
                </a:cubicBezTo>
                <a:cubicBezTo>
                  <a:pt x="3026537" y="1855749"/>
                  <a:pt x="3024632" y="1797646"/>
                  <a:pt x="3025584" y="1739544"/>
                </a:cubicBezTo>
                <a:cubicBezTo>
                  <a:pt x="2904617" y="1730019"/>
                  <a:pt x="2848419" y="1626196"/>
                  <a:pt x="2772219" y="1549044"/>
                </a:cubicBezTo>
                <a:cubicBezTo>
                  <a:pt x="2687447" y="1464271"/>
                  <a:pt x="2585529" y="1437601"/>
                  <a:pt x="2474087" y="1432838"/>
                </a:cubicBezTo>
                <a:close/>
                <a:moveTo>
                  <a:pt x="3156803" y="1329623"/>
                </a:moveTo>
                <a:lnTo>
                  <a:pt x="3115845" y="1334386"/>
                </a:lnTo>
                <a:lnTo>
                  <a:pt x="3080603" y="1345816"/>
                </a:lnTo>
                <a:lnTo>
                  <a:pt x="3049170" y="1361056"/>
                </a:lnTo>
                <a:lnTo>
                  <a:pt x="3026310" y="1382963"/>
                </a:lnTo>
                <a:lnTo>
                  <a:pt x="3007260" y="1408681"/>
                </a:lnTo>
                <a:lnTo>
                  <a:pt x="2995830" y="1435351"/>
                </a:lnTo>
                <a:lnTo>
                  <a:pt x="2988210" y="1466783"/>
                </a:lnTo>
                <a:lnTo>
                  <a:pt x="2988210" y="1497263"/>
                </a:lnTo>
                <a:lnTo>
                  <a:pt x="2993925" y="1528696"/>
                </a:lnTo>
                <a:lnTo>
                  <a:pt x="3005355" y="1558223"/>
                </a:lnTo>
                <a:lnTo>
                  <a:pt x="3021548" y="1585846"/>
                </a:lnTo>
                <a:lnTo>
                  <a:pt x="3045360" y="1608706"/>
                </a:lnTo>
                <a:lnTo>
                  <a:pt x="3074888" y="1628708"/>
                </a:lnTo>
                <a:lnTo>
                  <a:pt x="3096795" y="2575493"/>
                </a:lnTo>
                <a:lnTo>
                  <a:pt x="3218715" y="2589781"/>
                </a:lnTo>
                <a:lnTo>
                  <a:pt x="3230145" y="1624898"/>
                </a:lnTo>
                <a:lnTo>
                  <a:pt x="3252053" y="1609658"/>
                </a:lnTo>
                <a:lnTo>
                  <a:pt x="3269198" y="1590608"/>
                </a:lnTo>
                <a:lnTo>
                  <a:pt x="3286343" y="1566796"/>
                </a:lnTo>
                <a:lnTo>
                  <a:pt x="3300630" y="1542031"/>
                </a:lnTo>
                <a:lnTo>
                  <a:pt x="3310155" y="1516313"/>
                </a:lnTo>
                <a:lnTo>
                  <a:pt x="3312060" y="1494406"/>
                </a:lnTo>
                <a:lnTo>
                  <a:pt x="3307298" y="1459163"/>
                </a:lnTo>
                <a:lnTo>
                  <a:pt x="3297773" y="1425826"/>
                </a:lnTo>
                <a:lnTo>
                  <a:pt x="3280628" y="1396298"/>
                </a:lnTo>
                <a:lnTo>
                  <a:pt x="3259673" y="1370581"/>
                </a:lnTo>
                <a:lnTo>
                  <a:pt x="3230145" y="1351531"/>
                </a:lnTo>
                <a:lnTo>
                  <a:pt x="3196808" y="1337243"/>
                </a:lnTo>
                <a:close/>
                <a:moveTo>
                  <a:pt x="0" y="0"/>
                </a:moveTo>
                <a:lnTo>
                  <a:pt x="6300282" y="0"/>
                </a:lnTo>
                <a:lnTo>
                  <a:pt x="6300282" y="6300282"/>
                </a:lnTo>
                <a:lnTo>
                  <a:pt x="0" y="6300282"/>
                </a:lnTo>
                <a:close/>
              </a:path>
            </a:pathLst>
          </a:custGeom>
          <a:solidFill>
            <a:srgbClr val="13ADA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55B143A5-C0B8-4825-AEA5-97D5345BBB1E}"/>
              </a:ext>
            </a:extLst>
          </p:cNvPr>
          <p:cNvSpPr txBox="1"/>
          <p:nvPr/>
        </p:nvSpPr>
        <p:spPr>
          <a:xfrm>
            <a:off x="5848036" y="5442819"/>
            <a:ext cx="42334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2EC8A497-A56A-4D37-A1CF-0AE543A464E8}"/>
              </a:ext>
            </a:extLst>
          </p:cNvPr>
          <p:cNvSpPr txBox="1"/>
          <p:nvPr/>
        </p:nvSpPr>
        <p:spPr>
          <a:xfrm>
            <a:off x="640462" y="3962763"/>
            <a:ext cx="4359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cs typeface="Arial" pitchFamily="34" charset="0"/>
              </a:rPr>
              <a:t>Get a modern PowerPoint  Presentation that is beautifully designed. 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28AC2F80-650D-4513-968C-C496A4538589}"/>
              </a:ext>
            </a:extLst>
          </p:cNvPr>
          <p:cNvSpPr txBox="1"/>
          <p:nvPr/>
        </p:nvSpPr>
        <p:spPr>
          <a:xfrm>
            <a:off x="2110561" y="5743384"/>
            <a:ext cx="1235187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PowerPoint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81B96332-4E6E-44F1-8C2E-85C612B8FD30}"/>
              </a:ext>
            </a:extLst>
          </p:cNvPr>
          <p:cNvSpPr txBox="1"/>
          <p:nvPr/>
        </p:nvSpPr>
        <p:spPr>
          <a:xfrm>
            <a:off x="640462" y="4611822"/>
            <a:ext cx="4272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2DB2ABEC-A980-4242-946A-F3B386FAEBBD}"/>
              </a:ext>
            </a:extLst>
          </p:cNvPr>
          <p:cNvSpPr txBox="1"/>
          <p:nvPr/>
        </p:nvSpPr>
        <p:spPr>
          <a:xfrm>
            <a:off x="658970" y="5743384"/>
            <a:ext cx="1130489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ea typeface="Adobe Song Std L" panose="02020300000000000000" pitchFamily="18" charset="-128"/>
                <a:cs typeface="Arial" pitchFamily="34" charset="0"/>
              </a:rPr>
              <a:t>MODERN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412107B4-9556-4542-91D8-B61050C105C2}"/>
              </a:ext>
            </a:extLst>
          </p:cNvPr>
          <p:cNvSpPr txBox="1"/>
          <p:nvPr/>
        </p:nvSpPr>
        <p:spPr>
          <a:xfrm>
            <a:off x="3666851" y="5743384"/>
            <a:ext cx="1130489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DESIGN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919A7EA-BEAA-418F-8EFE-6363227EE64B}"/>
              </a:ext>
            </a:extLst>
          </p:cNvPr>
          <p:cNvSpPr txBox="1"/>
          <p:nvPr/>
        </p:nvSpPr>
        <p:spPr>
          <a:xfrm>
            <a:off x="658969" y="520872"/>
            <a:ext cx="425354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429C097-0A7B-426D-8A68-D03CA47C5BA6}"/>
              </a:ext>
            </a:extLst>
          </p:cNvPr>
          <p:cNvSpPr txBox="1"/>
          <p:nvPr/>
        </p:nvSpPr>
        <p:spPr>
          <a:xfrm>
            <a:off x="658969" y="1168034"/>
            <a:ext cx="425354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cs typeface="Arial" pitchFamily="34" charset="0"/>
              </a:rPr>
              <a:t>PRESENTATION</a:t>
            </a:r>
            <a:endParaRPr lang="ko-KR" altLang="en-US" sz="3200" b="1" dirty="0"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493C2EE-E831-43C5-AC3F-FB939AF06939}"/>
              </a:ext>
            </a:extLst>
          </p:cNvPr>
          <p:cNvSpPr txBox="1"/>
          <p:nvPr/>
        </p:nvSpPr>
        <p:spPr>
          <a:xfrm>
            <a:off x="658969" y="1732502"/>
            <a:ext cx="4253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0" dirty="0">
                <a:ea typeface="FZShuTi" pitchFamily="2" charset="-122"/>
                <a:cs typeface="Arial" pitchFamily="34" charset="0"/>
              </a:rPr>
              <a:t>EASY TO CHANGE COLORS, PHOTOS.   </a:t>
            </a:r>
            <a:endParaRPr lang="ko-KR" altLang="en-US" sz="1400" b="0" dirty="0">
              <a:cs typeface="Arial" pitchFamily="34" charset="0"/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9731C21D-C075-4819-8846-18DFD1FB9CC0}"/>
              </a:ext>
            </a:extLst>
          </p:cNvPr>
          <p:cNvSpPr/>
          <p:nvPr/>
        </p:nvSpPr>
        <p:spPr>
          <a:xfrm>
            <a:off x="2110561" y="2482468"/>
            <a:ext cx="1119678" cy="1158314"/>
          </a:xfrm>
          <a:custGeom>
            <a:avLst/>
            <a:gdLst>
              <a:gd name="connsiteX0" fmla="*/ 248205 w 492339"/>
              <a:gd name="connsiteY0" fmla="*/ 384730 h 509327"/>
              <a:gd name="connsiteX1" fmla="*/ 240221 w 492339"/>
              <a:gd name="connsiteY1" fmla="*/ 391776 h 509327"/>
              <a:gd name="connsiteX2" fmla="*/ 246326 w 492339"/>
              <a:gd name="connsiteY2" fmla="*/ 468340 h 509327"/>
              <a:gd name="connsiteX3" fmla="*/ 254312 w 492339"/>
              <a:gd name="connsiteY3" fmla="*/ 394125 h 509327"/>
              <a:gd name="connsiteX4" fmla="*/ 248205 w 492339"/>
              <a:gd name="connsiteY4" fmla="*/ 384730 h 509327"/>
              <a:gd name="connsiteX5" fmla="*/ 250086 w 492339"/>
              <a:gd name="connsiteY5" fmla="*/ 282330 h 509327"/>
              <a:gd name="connsiteX6" fmla="*/ 250085 w 492339"/>
              <a:gd name="connsiteY6" fmla="*/ 282332 h 509327"/>
              <a:gd name="connsiteX7" fmla="*/ 250085 w 492339"/>
              <a:gd name="connsiteY7" fmla="*/ 282331 h 509327"/>
              <a:gd name="connsiteX8" fmla="*/ 241924 w 492339"/>
              <a:gd name="connsiteY8" fmla="*/ 43129 h 509327"/>
              <a:gd name="connsiteX9" fmla="*/ 231296 w 492339"/>
              <a:gd name="connsiteY9" fmla="*/ 54050 h 509327"/>
              <a:gd name="connsiteX10" fmla="*/ 232236 w 492339"/>
              <a:gd name="connsiteY10" fmla="*/ 78945 h 509327"/>
              <a:gd name="connsiteX11" fmla="*/ 225190 w 492339"/>
              <a:gd name="connsiteY11" fmla="*/ 90218 h 509327"/>
              <a:gd name="connsiteX12" fmla="*/ 203987 w 492339"/>
              <a:gd name="connsiteY12" fmla="*/ 108757 h 509327"/>
              <a:gd name="connsiteX13" fmla="*/ 225191 w 492339"/>
              <a:gd name="connsiteY13" fmla="*/ 190267 h 509327"/>
              <a:gd name="connsiteX14" fmla="*/ 219554 w 492339"/>
              <a:gd name="connsiteY14" fmla="*/ 149403 h 509327"/>
              <a:gd name="connsiteX15" fmla="*/ 236464 w 492339"/>
              <a:gd name="connsiteY15" fmla="*/ 118871 h 509327"/>
              <a:gd name="connsiteX16" fmla="*/ 245367 w 492339"/>
              <a:gd name="connsiteY16" fmla="*/ 113716 h 509327"/>
              <a:gd name="connsiteX17" fmla="*/ 235993 w 492339"/>
              <a:gd name="connsiteY17" fmla="*/ 119340 h 509327"/>
              <a:gd name="connsiteX18" fmla="*/ 232705 w 492339"/>
              <a:gd name="connsiteY18" fmla="*/ 234890 h 509327"/>
              <a:gd name="connsiteX19" fmla="*/ 220492 w 492339"/>
              <a:gd name="connsiteY19" fmla="*/ 272467 h 509327"/>
              <a:gd name="connsiteX20" fmla="*/ 222841 w 492339"/>
              <a:gd name="connsiteY20" fmla="*/ 303468 h 509327"/>
              <a:gd name="connsiteX21" fmla="*/ 238812 w 492339"/>
              <a:gd name="connsiteY21" fmla="*/ 293605 h 509327"/>
              <a:gd name="connsiteX22" fmla="*/ 239189 w 492339"/>
              <a:gd name="connsiteY22" fmla="*/ 293551 h 509327"/>
              <a:gd name="connsiteX23" fmla="*/ 236463 w 492339"/>
              <a:gd name="connsiteY23" fmla="*/ 305817 h 509327"/>
              <a:gd name="connsiteX24" fmla="*/ 223781 w 492339"/>
              <a:gd name="connsiteY24" fmla="*/ 384260 h 509327"/>
              <a:gd name="connsiteX25" fmla="*/ 229887 w 492339"/>
              <a:gd name="connsiteY25" fmla="*/ 409625 h 509327"/>
              <a:gd name="connsiteX26" fmla="*/ 240691 w 492339"/>
              <a:gd name="connsiteY26" fmla="*/ 390836 h 509327"/>
              <a:gd name="connsiteX27" fmla="*/ 248676 w 492339"/>
              <a:gd name="connsiteY27" fmla="*/ 383790 h 509327"/>
              <a:gd name="connsiteX28" fmla="*/ 261828 w 492339"/>
              <a:gd name="connsiteY28" fmla="*/ 368289 h 509327"/>
              <a:gd name="connsiteX29" fmla="*/ 265116 w 492339"/>
              <a:gd name="connsiteY29" fmla="*/ 316621 h 509327"/>
              <a:gd name="connsiteX30" fmla="*/ 254313 w 492339"/>
              <a:gd name="connsiteY30" fmla="*/ 343864 h 509327"/>
              <a:gd name="connsiteX31" fmla="*/ 256822 w 492339"/>
              <a:gd name="connsiteY31" fmla="*/ 297494 h 509327"/>
              <a:gd name="connsiteX32" fmla="*/ 250578 w 492339"/>
              <a:gd name="connsiteY32" fmla="*/ 281920 h 509327"/>
              <a:gd name="connsiteX33" fmla="*/ 269813 w 492339"/>
              <a:gd name="connsiteY33" fmla="*/ 265891 h 509327"/>
              <a:gd name="connsiteX34" fmla="*/ 266995 w 492339"/>
              <a:gd name="connsiteY34" fmla="*/ 193555 h 509327"/>
              <a:gd name="connsiteX35" fmla="*/ 259479 w 492339"/>
              <a:gd name="connsiteY35" fmla="*/ 230193 h 509327"/>
              <a:gd name="connsiteX36" fmla="*/ 259949 w 492339"/>
              <a:gd name="connsiteY36" fmla="*/ 121689 h 509327"/>
              <a:gd name="connsiteX37" fmla="*/ 255310 w 492339"/>
              <a:gd name="connsiteY37" fmla="*/ 112060 h 509327"/>
              <a:gd name="connsiteX38" fmla="*/ 245388 w 492339"/>
              <a:gd name="connsiteY38" fmla="*/ 113704 h 509327"/>
              <a:gd name="connsiteX39" fmla="*/ 252141 w 492339"/>
              <a:gd name="connsiteY39" fmla="*/ 105426 h 509327"/>
              <a:gd name="connsiteX40" fmla="*/ 248677 w 492339"/>
              <a:gd name="connsiteY40" fmla="*/ 95385 h 509327"/>
              <a:gd name="connsiteX41" fmla="*/ 248676 w 492339"/>
              <a:gd name="connsiteY41" fmla="*/ 95385 h 509327"/>
              <a:gd name="connsiteX42" fmla="*/ 261886 w 492339"/>
              <a:gd name="connsiteY42" fmla="*/ 72075 h 509327"/>
              <a:gd name="connsiteX43" fmla="*/ 257131 w 492339"/>
              <a:gd name="connsiteY43" fmla="*/ 47004 h 509327"/>
              <a:gd name="connsiteX44" fmla="*/ 241924 w 492339"/>
              <a:gd name="connsiteY44" fmla="*/ 43129 h 509327"/>
              <a:gd name="connsiteX45" fmla="*/ 217029 w 492339"/>
              <a:gd name="connsiteY45" fmla="*/ 92 h 509327"/>
              <a:gd name="connsiteX46" fmla="*/ 250555 w 492339"/>
              <a:gd name="connsiteY46" fmla="*/ 1912 h 509327"/>
              <a:gd name="connsiteX47" fmla="*/ 278738 w 492339"/>
              <a:gd name="connsiteY47" fmla="*/ 1442 h 509327"/>
              <a:gd name="connsiteX48" fmla="*/ 303633 w 492339"/>
              <a:gd name="connsiteY48" fmla="*/ 24928 h 509327"/>
              <a:gd name="connsiteX49" fmla="*/ 303163 w 492339"/>
              <a:gd name="connsiteY49" fmla="*/ 151282 h 509327"/>
              <a:gd name="connsiteX50" fmla="*/ 393819 w 492339"/>
              <a:gd name="connsiteY50" fmla="*/ 99613 h 509327"/>
              <a:gd name="connsiteX51" fmla="*/ 460988 w 492339"/>
              <a:gd name="connsiteY51" fmla="*/ 117932 h 509327"/>
              <a:gd name="connsiteX52" fmla="*/ 490580 w 492339"/>
              <a:gd name="connsiteY52" fmla="*/ 178055 h 509327"/>
              <a:gd name="connsiteX53" fmla="*/ 435623 w 492339"/>
              <a:gd name="connsiteY53" fmla="*/ 214693 h 509327"/>
              <a:gd name="connsiteX54" fmla="*/ 367045 w 492339"/>
              <a:gd name="connsiteY54" fmla="*/ 255559 h 509327"/>
              <a:gd name="connsiteX55" fmla="*/ 478837 w 492339"/>
              <a:gd name="connsiteY55" fmla="*/ 318970 h 509327"/>
              <a:gd name="connsiteX56" fmla="*/ 487292 w 492339"/>
              <a:gd name="connsiteY56" fmla="*/ 346683 h 509327"/>
              <a:gd name="connsiteX57" fmla="*/ 449715 w 492339"/>
              <a:gd name="connsiteY57" fmla="*/ 411504 h 509327"/>
              <a:gd name="connsiteX58" fmla="*/ 415426 w 492339"/>
              <a:gd name="connsiteY58" fmla="*/ 421368 h 509327"/>
              <a:gd name="connsiteX59" fmla="*/ 307391 w 492339"/>
              <a:gd name="connsiteY59" fmla="*/ 357017 h 509327"/>
              <a:gd name="connsiteX60" fmla="*/ 307860 w 492339"/>
              <a:gd name="connsiteY60" fmla="*/ 487598 h 509327"/>
              <a:gd name="connsiteX61" fmla="*/ 285784 w 492339"/>
              <a:gd name="connsiteY61" fmla="*/ 509205 h 509327"/>
              <a:gd name="connsiteX62" fmla="*/ 208280 w 492339"/>
              <a:gd name="connsiteY62" fmla="*/ 509205 h 509327"/>
              <a:gd name="connsiteX63" fmla="*/ 185734 w 492339"/>
              <a:gd name="connsiteY63" fmla="*/ 487598 h 509327"/>
              <a:gd name="connsiteX64" fmla="*/ 185734 w 492339"/>
              <a:gd name="connsiteY64" fmla="*/ 357017 h 509327"/>
              <a:gd name="connsiteX65" fmla="*/ 75351 w 492339"/>
              <a:gd name="connsiteY65" fmla="*/ 422307 h 509327"/>
              <a:gd name="connsiteX66" fmla="*/ 43880 w 492339"/>
              <a:gd name="connsiteY66" fmla="*/ 413383 h 509327"/>
              <a:gd name="connsiteX67" fmla="*/ 6302 w 492339"/>
              <a:gd name="connsiteY67" fmla="*/ 348562 h 509327"/>
              <a:gd name="connsiteX68" fmla="*/ 13348 w 492339"/>
              <a:gd name="connsiteY68" fmla="*/ 318970 h 509327"/>
              <a:gd name="connsiteX69" fmla="*/ 125141 w 492339"/>
              <a:gd name="connsiteY69" fmla="*/ 256028 h 509327"/>
              <a:gd name="connsiteX70" fmla="*/ 27909 w 492339"/>
              <a:gd name="connsiteY70" fmla="*/ 198253 h 509327"/>
              <a:gd name="connsiteX71" fmla="*/ 14757 w 492339"/>
              <a:gd name="connsiteY71" fmla="*/ 146585 h 509327"/>
              <a:gd name="connsiteX72" fmla="*/ 47637 w 492339"/>
              <a:gd name="connsiteY72" fmla="*/ 89749 h 509327"/>
              <a:gd name="connsiteX73" fmla="*/ 70654 w 492339"/>
              <a:gd name="connsiteY73" fmla="*/ 83643 h 509327"/>
              <a:gd name="connsiteX74" fmla="*/ 185265 w 492339"/>
              <a:gd name="connsiteY74" fmla="*/ 151282 h 509327"/>
              <a:gd name="connsiteX75" fmla="*/ 185265 w 492339"/>
              <a:gd name="connsiteY75" fmla="*/ 66263 h 509327"/>
              <a:gd name="connsiteX76" fmla="*/ 189492 w 492339"/>
              <a:gd name="connsiteY76" fmla="*/ 5670 h 509327"/>
              <a:gd name="connsiteX77" fmla="*/ 217029 w 492339"/>
              <a:gd name="connsiteY77" fmla="*/ 92 h 509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492339" h="509327">
                <a:moveTo>
                  <a:pt x="248205" y="384730"/>
                </a:moveTo>
                <a:cubicBezTo>
                  <a:pt x="245857" y="387079"/>
                  <a:pt x="243039" y="389427"/>
                  <a:pt x="240221" y="391776"/>
                </a:cubicBezTo>
                <a:cubicBezTo>
                  <a:pt x="237402" y="417610"/>
                  <a:pt x="235053" y="443445"/>
                  <a:pt x="246326" y="468340"/>
                </a:cubicBezTo>
                <a:cubicBezTo>
                  <a:pt x="251023" y="443445"/>
                  <a:pt x="252902" y="418550"/>
                  <a:pt x="254312" y="394125"/>
                </a:cubicBezTo>
                <a:cubicBezTo>
                  <a:pt x="254312" y="389897"/>
                  <a:pt x="255720" y="384730"/>
                  <a:pt x="248205" y="384730"/>
                </a:cubicBezTo>
                <a:close/>
                <a:moveTo>
                  <a:pt x="250086" y="282330"/>
                </a:moveTo>
                <a:lnTo>
                  <a:pt x="250085" y="282332"/>
                </a:lnTo>
                <a:lnTo>
                  <a:pt x="250085" y="282331"/>
                </a:lnTo>
                <a:close/>
                <a:moveTo>
                  <a:pt x="241924" y="43129"/>
                </a:moveTo>
                <a:cubicBezTo>
                  <a:pt x="236815" y="44421"/>
                  <a:pt x="232471" y="48179"/>
                  <a:pt x="231296" y="54050"/>
                </a:cubicBezTo>
                <a:cubicBezTo>
                  <a:pt x="229887" y="62035"/>
                  <a:pt x="228008" y="73309"/>
                  <a:pt x="232236" y="78945"/>
                </a:cubicBezTo>
                <a:cubicBezTo>
                  <a:pt x="240221" y="91158"/>
                  <a:pt x="225190" y="85521"/>
                  <a:pt x="225190" y="90218"/>
                </a:cubicBezTo>
                <a:lnTo>
                  <a:pt x="203987" y="108757"/>
                </a:lnTo>
                <a:cubicBezTo>
                  <a:pt x="189785" y="131964"/>
                  <a:pt x="196655" y="166664"/>
                  <a:pt x="225191" y="190267"/>
                </a:cubicBezTo>
                <a:cubicBezTo>
                  <a:pt x="227539" y="175237"/>
                  <a:pt x="226599" y="162085"/>
                  <a:pt x="219554" y="149403"/>
                </a:cubicBezTo>
                <a:cubicBezTo>
                  <a:pt x="208750" y="130144"/>
                  <a:pt x="215326" y="120280"/>
                  <a:pt x="236464" y="118871"/>
                </a:cubicBezTo>
                <a:lnTo>
                  <a:pt x="245367" y="113716"/>
                </a:lnTo>
                <a:lnTo>
                  <a:pt x="235993" y="119340"/>
                </a:lnTo>
                <a:cubicBezTo>
                  <a:pt x="226599" y="157387"/>
                  <a:pt x="231296" y="196373"/>
                  <a:pt x="232705" y="234890"/>
                </a:cubicBezTo>
                <a:cubicBezTo>
                  <a:pt x="233175" y="250860"/>
                  <a:pt x="233645" y="261194"/>
                  <a:pt x="220492" y="272467"/>
                </a:cubicBezTo>
                <a:cubicBezTo>
                  <a:pt x="210629" y="280922"/>
                  <a:pt x="213447" y="295483"/>
                  <a:pt x="222841" y="303468"/>
                </a:cubicBezTo>
                <a:cubicBezTo>
                  <a:pt x="232236" y="311454"/>
                  <a:pt x="232705" y="295953"/>
                  <a:pt x="238812" y="293605"/>
                </a:cubicBezTo>
                <a:lnTo>
                  <a:pt x="239189" y="293551"/>
                </a:lnTo>
                <a:lnTo>
                  <a:pt x="236463" y="305817"/>
                </a:lnTo>
                <a:cubicBezTo>
                  <a:pt x="232236" y="332121"/>
                  <a:pt x="245857" y="360304"/>
                  <a:pt x="223781" y="384260"/>
                </a:cubicBezTo>
                <a:cubicBezTo>
                  <a:pt x="218144" y="390367"/>
                  <a:pt x="222841" y="401170"/>
                  <a:pt x="229887" y="409625"/>
                </a:cubicBezTo>
                <a:cubicBezTo>
                  <a:pt x="234114" y="402109"/>
                  <a:pt x="237402" y="396473"/>
                  <a:pt x="240691" y="390836"/>
                </a:cubicBezTo>
                <a:cubicBezTo>
                  <a:pt x="244918" y="390836"/>
                  <a:pt x="248676" y="389427"/>
                  <a:pt x="248676" y="383790"/>
                </a:cubicBezTo>
                <a:cubicBezTo>
                  <a:pt x="249616" y="375805"/>
                  <a:pt x="257131" y="373456"/>
                  <a:pt x="261828" y="368289"/>
                </a:cubicBezTo>
                <a:cubicBezTo>
                  <a:pt x="276389" y="351849"/>
                  <a:pt x="277799" y="336818"/>
                  <a:pt x="265116" y="316621"/>
                </a:cubicBezTo>
                <a:cubicBezTo>
                  <a:pt x="258540" y="325545"/>
                  <a:pt x="261828" y="338228"/>
                  <a:pt x="254313" y="343864"/>
                </a:cubicBezTo>
                <a:cubicBezTo>
                  <a:pt x="252904" y="329068"/>
                  <a:pt x="259421" y="313215"/>
                  <a:pt x="256822" y="297494"/>
                </a:cubicBezTo>
                <a:lnTo>
                  <a:pt x="250578" y="281920"/>
                </a:lnTo>
                <a:lnTo>
                  <a:pt x="269813" y="265891"/>
                </a:lnTo>
                <a:cubicBezTo>
                  <a:pt x="293768" y="244284"/>
                  <a:pt x="292829" y="216571"/>
                  <a:pt x="266995" y="193555"/>
                </a:cubicBezTo>
                <a:cubicBezTo>
                  <a:pt x="263706" y="206707"/>
                  <a:pt x="268873" y="221738"/>
                  <a:pt x="259479" y="230193"/>
                </a:cubicBezTo>
                <a:cubicBezTo>
                  <a:pt x="259479" y="194964"/>
                  <a:pt x="259009" y="158327"/>
                  <a:pt x="259949" y="121689"/>
                </a:cubicBezTo>
                <a:cubicBezTo>
                  <a:pt x="260184" y="114408"/>
                  <a:pt x="258187" y="112295"/>
                  <a:pt x="255310" y="112060"/>
                </a:cubicBezTo>
                <a:lnTo>
                  <a:pt x="245388" y="113704"/>
                </a:lnTo>
                <a:lnTo>
                  <a:pt x="252141" y="105426"/>
                </a:lnTo>
                <a:cubicBezTo>
                  <a:pt x="253726" y="102549"/>
                  <a:pt x="253609" y="99378"/>
                  <a:pt x="248677" y="95385"/>
                </a:cubicBezTo>
                <a:lnTo>
                  <a:pt x="248676" y="95385"/>
                </a:lnTo>
                <a:lnTo>
                  <a:pt x="261886" y="72075"/>
                </a:lnTo>
                <a:cubicBezTo>
                  <a:pt x="263589" y="62153"/>
                  <a:pt x="262298" y="51936"/>
                  <a:pt x="257131" y="47004"/>
                </a:cubicBezTo>
                <a:cubicBezTo>
                  <a:pt x="252903" y="43012"/>
                  <a:pt x="247032" y="41837"/>
                  <a:pt x="241924" y="43129"/>
                </a:cubicBezTo>
                <a:close/>
                <a:moveTo>
                  <a:pt x="217029" y="92"/>
                </a:moveTo>
                <a:cubicBezTo>
                  <a:pt x="228126" y="503"/>
                  <a:pt x="240221" y="2147"/>
                  <a:pt x="250555" y="1912"/>
                </a:cubicBezTo>
                <a:cubicBezTo>
                  <a:pt x="259949" y="1912"/>
                  <a:pt x="269344" y="2852"/>
                  <a:pt x="278738" y="1442"/>
                </a:cubicBezTo>
                <a:cubicBezTo>
                  <a:pt x="297527" y="-907"/>
                  <a:pt x="304573" y="4260"/>
                  <a:pt x="303633" y="24928"/>
                </a:cubicBezTo>
                <a:cubicBezTo>
                  <a:pt x="301754" y="65324"/>
                  <a:pt x="303163" y="106189"/>
                  <a:pt x="303163" y="151282"/>
                </a:cubicBezTo>
                <a:cubicBezTo>
                  <a:pt x="335104" y="132963"/>
                  <a:pt x="364696" y="116523"/>
                  <a:pt x="393819" y="99613"/>
                </a:cubicBezTo>
                <a:cubicBezTo>
                  <a:pt x="436093" y="75188"/>
                  <a:pt x="436563" y="74718"/>
                  <a:pt x="460988" y="117932"/>
                </a:cubicBezTo>
                <a:cubicBezTo>
                  <a:pt x="472261" y="138130"/>
                  <a:pt x="496686" y="159267"/>
                  <a:pt x="490580" y="178055"/>
                </a:cubicBezTo>
                <a:cubicBezTo>
                  <a:pt x="484944" y="194496"/>
                  <a:pt x="454882" y="202950"/>
                  <a:pt x="435623" y="214693"/>
                </a:cubicBezTo>
                <a:cubicBezTo>
                  <a:pt x="413547" y="227845"/>
                  <a:pt x="391940" y="240997"/>
                  <a:pt x="367045" y="255559"/>
                </a:cubicBezTo>
                <a:cubicBezTo>
                  <a:pt x="406031" y="277635"/>
                  <a:pt x="441730" y="299242"/>
                  <a:pt x="478837" y="318970"/>
                </a:cubicBezTo>
                <a:cubicBezTo>
                  <a:pt x="492459" y="326485"/>
                  <a:pt x="496686" y="332122"/>
                  <a:pt x="487292" y="346683"/>
                </a:cubicBezTo>
                <a:cubicBezTo>
                  <a:pt x="473201" y="367351"/>
                  <a:pt x="460518" y="388958"/>
                  <a:pt x="449715" y="411504"/>
                </a:cubicBezTo>
                <a:cubicBezTo>
                  <a:pt x="441260" y="429353"/>
                  <a:pt x="433744" y="433581"/>
                  <a:pt x="415426" y="421368"/>
                </a:cubicBezTo>
                <a:cubicBezTo>
                  <a:pt x="381606" y="398822"/>
                  <a:pt x="345908" y="380033"/>
                  <a:pt x="307391" y="357017"/>
                </a:cubicBezTo>
                <a:cubicBezTo>
                  <a:pt x="307391" y="403049"/>
                  <a:pt x="306451" y="445324"/>
                  <a:pt x="307860" y="487598"/>
                </a:cubicBezTo>
                <a:cubicBezTo>
                  <a:pt x="308330" y="505917"/>
                  <a:pt x="302694" y="510145"/>
                  <a:pt x="285784" y="509205"/>
                </a:cubicBezTo>
                <a:cubicBezTo>
                  <a:pt x="259949" y="507796"/>
                  <a:pt x="234115" y="507796"/>
                  <a:pt x="208280" y="509205"/>
                </a:cubicBezTo>
                <a:cubicBezTo>
                  <a:pt x="190901" y="510145"/>
                  <a:pt x="185265" y="505917"/>
                  <a:pt x="185734" y="487598"/>
                </a:cubicBezTo>
                <a:cubicBezTo>
                  <a:pt x="186674" y="445324"/>
                  <a:pt x="185734" y="403049"/>
                  <a:pt x="185734" y="357017"/>
                </a:cubicBezTo>
                <a:cubicBezTo>
                  <a:pt x="146278" y="380033"/>
                  <a:pt x="110110" y="399761"/>
                  <a:pt x="75351" y="422307"/>
                </a:cubicBezTo>
                <a:cubicBezTo>
                  <a:pt x="58441" y="433111"/>
                  <a:pt x="51865" y="428414"/>
                  <a:pt x="43880" y="413383"/>
                </a:cubicBezTo>
                <a:cubicBezTo>
                  <a:pt x="32137" y="391306"/>
                  <a:pt x="19454" y="369699"/>
                  <a:pt x="6302" y="348562"/>
                </a:cubicBezTo>
                <a:cubicBezTo>
                  <a:pt x="-2622" y="334940"/>
                  <a:pt x="-3562" y="327895"/>
                  <a:pt x="13348" y="318970"/>
                </a:cubicBezTo>
                <a:cubicBezTo>
                  <a:pt x="49986" y="300181"/>
                  <a:pt x="85685" y="278574"/>
                  <a:pt x="125141" y="256028"/>
                </a:cubicBezTo>
                <a:cubicBezTo>
                  <a:pt x="91321" y="235831"/>
                  <a:pt x="59850" y="217042"/>
                  <a:pt x="27909" y="198253"/>
                </a:cubicBezTo>
                <a:cubicBezTo>
                  <a:pt x="-4031" y="178995"/>
                  <a:pt x="-4031" y="178995"/>
                  <a:pt x="14757" y="146585"/>
                </a:cubicBezTo>
                <a:cubicBezTo>
                  <a:pt x="25561" y="127796"/>
                  <a:pt x="37304" y="109007"/>
                  <a:pt x="47637" y="89749"/>
                </a:cubicBezTo>
                <a:cubicBezTo>
                  <a:pt x="53744" y="78006"/>
                  <a:pt x="58911" y="76597"/>
                  <a:pt x="70654" y="83643"/>
                </a:cubicBezTo>
                <a:cubicBezTo>
                  <a:pt x="107292" y="106189"/>
                  <a:pt x="144399" y="127326"/>
                  <a:pt x="185265" y="151282"/>
                </a:cubicBezTo>
                <a:cubicBezTo>
                  <a:pt x="185265" y="120281"/>
                  <a:pt x="184795" y="93506"/>
                  <a:pt x="185265" y="66263"/>
                </a:cubicBezTo>
                <a:cubicBezTo>
                  <a:pt x="185734" y="45595"/>
                  <a:pt x="175870" y="16943"/>
                  <a:pt x="189492" y="5670"/>
                </a:cubicBezTo>
                <a:cubicBezTo>
                  <a:pt x="195833" y="503"/>
                  <a:pt x="205932" y="-319"/>
                  <a:pt x="217029" y="92"/>
                </a:cubicBezTo>
                <a:close/>
              </a:path>
            </a:pathLst>
          </a:custGeom>
          <a:solidFill>
            <a:srgbClr val="41B9B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66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Infographic Style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0DACF009-B712-40A2-A2AA-F965B669D739}"/>
              </a:ext>
            </a:extLst>
          </p:cNvPr>
          <p:cNvSpPr/>
          <p:nvPr/>
        </p:nvSpPr>
        <p:spPr>
          <a:xfrm>
            <a:off x="2941847" y="2229070"/>
            <a:ext cx="758812" cy="1831616"/>
          </a:xfrm>
          <a:custGeom>
            <a:avLst/>
            <a:gdLst>
              <a:gd name="connsiteX0" fmla="*/ 169257 w 552450"/>
              <a:gd name="connsiteY0" fmla="*/ 1147393 h 1333500"/>
              <a:gd name="connsiteX1" fmla="*/ 118774 w 552450"/>
              <a:gd name="connsiteY1" fmla="*/ 1065478 h 1333500"/>
              <a:gd name="connsiteX2" fmla="*/ 103534 w 552450"/>
              <a:gd name="connsiteY2" fmla="*/ 1056905 h 1333500"/>
              <a:gd name="connsiteX3" fmla="*/ 74007 w 552450"/>
              <a:gd name="connsiteY3" fmla="*/ 1027378 h 1333500"/>
              <a:gd name="connsiteX4" fmla="*/ 66387 w 552450"/>
              <a:gd name="connsiteY4" fmla="*/ 978800 h 1333500"/>
              <a:gd name="connsiteX5" fmla="*/ 64482 w 552450"/>
              <a:gd name="connsiteY5" fmla="*/ 974038 h 1333500"/>
              <a:gd name="connsiteX6" fmla="*/ 72102 w 552450"/>
              <a:gd name="connsiteY6" fmla="*/ 845450 h 1333500"/>
              <a:gd name="connsiteX7" fmla="*/ 105440 w 552450"/>
              <a:gd name="connsiteY7" fmla="*/ 787348 h 1333500"/>
              <a:gd name="connsiteX8" fmla="*/ 97819 w 552450"/>
              <a:gd name="connsiteY8" fmla="*/ 769250 h 1333500"/>
              <a:gd name="connsiteX9" fmla="*/ 93057 w 552450"/>
              <a:gd name="connsiteY9" fmla="*/ 754963 h 1333500"/>
              <a:gd name="connsiteX10" fmla="*/ 122584 w 552450"/>
              <a:gd name="connsiteY10" fmla="*/ 694955 h 1333500"/>
              <a:gd name="connsiteX11" fmla="*/ 148302 w 552450"/>
              <a:gd name="connsiteY11" fmla="*/ 650188 h 1333500"/>
              <a:gd name="connsiteX12" fmla="*/ 165447 w 552450"/>
              <a:gd name="connsiteY12" fmla="*/ 553033 h 1333500"/>
              <a:gd name="connsiteX13" fmla="*/ 153065 w 552450"/>
              <a:gd name="connsiteY13" fmla="*/ 572083 h 1333500"/>
              <a:gd name="connsiteX14" fmla="*/ 94962 w 552450"/>
              <a:gd name="connsiteY14" fmla="*/ 624470 h 1333500"/>
              <a:gd name="connsiteX15" fmla="*/ 75912 w 552450"/>
              <a:gd name="connsiteY15" fmla="*/ 657808 h 1333500"/>
              <a:gd name="connsiteX16" fmla="*/ 65434 w 552450"/>
              <a:gd name="connsiteY16" fmla="*/ 706385 h 1333500"/>
              <a:gd name="connsiteX17" fmla="*/ 60672 w 552450"/>
              <a:gd name="connsiteY17" fmla="*/ 710195 h 1333500"/>
              <a:gd name="connsiteX18" fmla="*/ 55909 w 552450"/>
              <a:gd name="connsiteY18" fmla="*/ 704480 h 1333500"/>
              <a:gd name="connsiteX19" fmla="*/ 47337 w 552450"/>
              <a:gd name="connsiteY19" fmla="*/ 694003 h 1333500"/>
              <a:gd name="connsiteX20" fmla="*/ 43527 w 552450"/>
              <a:gd name="connsiteY20" fmla="*/ 712100 h 1333500"/>
              <a:gd name="connsiteX21" fmla="*/ 46384 w 552450"/>
              <a:gd name="connsiteY21" fmla="*/ 727340 h 1333500"/>
              <a:gd name="connsiteX22" fmla="*/ 20667 w 552450"/>
              <a:gd name="connsiteY22" fmla="*/ 721625 h 1333500"/>
              <a:gd name="connsiteX23" fmla="*/ 29240 w 552450"/>
              <a:gd name="connsiteY23" fmla="*/ 647330 h 1333500"/>
              <a:gd name="connsiteX24" fmla="*/ 52099 w 552450"/>
              <a:gd name="connsiteY24" fmla="*/ 606373 h 1333500"/>
              <a:gd name="connsiteX25" fmla="*/ 68292 w 552450"/>
              <a:gd name="connsiteY25" fmla="*/ 568273 h 1333500"/>
              <a:gd name="connsiteX26" fmla="*/ 119727 w 552450"/>
              <a:gd name="connsiteY26" fmla="*/ 471118 h 1333500"/>
              <a:gd name="connsiteX27" fmla="*/ 126394 w 552450"/>
              <a:gd name="connsiteY27" fmla="*/ 384440 h 1333500"/>
              <a:gd name="connsiteX28" fmla="*/ 127347 w 552450"/>
              <a:gd name="connsiteY28" fmla="*/ 331100 h 1333500"/>
              <a:gd name="connsiteX29" fmla="*/ 156874 w 552450"/>
              <a:gd name="connsiteY29" fmla="*/ 310145 h 1333500"/>
              <a:gd name="connsiteX30" fmla="*/ 214977 w 552450"/>
              <a:gd name="connsiteY30" fmla="*/ 291095 h 1333500"/>
              <a:gd name="connsiteX31" fmla="*/ 215929 w 552450"/>
              <a:gd name="connsiteY31" fmla="*/ 258710 h 1333500"/>
              <a:gd name="connsiteX32" fmla="*/ 178782 w 552450"/>
              <a:gd name="connsiteY32" fmla="*/ 162508 h 1333500"/>
              <a:gd name="connsiteX33" fmla="*/ 179734 w 552450"/>
              <a:gd name="connsiteY33" fmla="*/ 87260 h 1333500"/>
              <a:gd name="connsiteX34" fmla="*/ 206404 w 552450"/>
              <a:gd name="connsiteY34" fmla="*/ 33920 h 1333500"/>
              <a:gd name="connsiteX35" fmla="*/ 382617 w 552450"/>
              <a:gd name="connsiteY35" fmla="*/ 40588 h 1333500"/>
              <a:gd name="connsiteX36" fmla="*/ 401667 w 552450"/>
              <a:gd name="connsiteY36" fmla="*/ 105358 h 1333500"/>
              <a:gd name="connsiteX37" fmla="*/ 400715 w 552450"/>
              <a:gd name="connsiteY37" fmla="*/ 108215 h 1333500"/>
              <a:gd name="connsiteX38" fmla="*/ 415002 w 552450"/>
              <a:gd name="connsiteY38" fmla="*/ 177748 h 1333500"/>
              <a:gd name="connsiteX39" fmla="*/ 435957 w 552450"/>
              <a:gd name="connsiteY39" fmla="*/ 201560 h 1333500"/>
              <a:gd name="connsiteX40" fmla="*/ 438815 w 552450"/>
              <a:gd name="connsiteY40" fmla="*/ 221563 h 1333500"/>
              <a:gd name="connsiteX41" fmla="*/ 421669 w 552450"/>
              <a:gd name="connsiteY41" fmla="*/ 232040 h 1333500"/>
              <a:gd name="connsiteX42" fmla="*/ 394999 w 552450"/>
              <a:gd name="connsiteY42" fmla="*/ 230135 h 1333500"/>
              <a:gd name="connsiteX43" fmla="*/ 381665 w 552450"/>
              <a:gd name="connsiteY43" fmla="*/ 236803 h 1333500"/>
              <a:gd name="connsiteX44" fmla="*/ 376902 w 552450"/>
              <a:gd name="connsiteY44" fmla="*/ 238708 h 1333500"/>
              <a:gd name="connsiteX45" fmla="*/ 365472 w 552450"/>
              <a:gd name="connsiteY45" fmla="*/ 247280 h 1333500"/>
              <a:gd name="connsiteX46" fmla="*/ 386427 w 552450"/>
              <a:gd name="connsiteY46" fmla="*/ 274903 h 1333500"/>
              <a:gd name="connsiteX47" fmla="*/ 369282 w 552450"/>
              <a:gd name="connsiteY47" fmla="*/ 282523 h 1333500"/>
              <a:gd name="connsiteX48" fmla="*/ 435957 w 552450"/>
              <a:gd name="connsiteY48" fmla="*/ 313955 h 1333500"/>
              <a:gd name="connsiteX49" fmla="*/ 466437 w 552450"/>
              <a:gd name="connsiteY49" fmla="*/ 343483 h 1333500"/>
              <a:gd name="connsiteX50" fmla="*/ 472152 w 552450"/>
              <a:gd name="connsiteY50" fmla="*/ 460640 h 1333500"/>
              <a:gd name="connsiteX51" fmla="*/ 482629 w 552450"/>
              <a:gd name="connsiteY51" fmla="*/ 493978 h 1333500"/>
              <a:gd name="connsiteX52" fmla="*/ 523587 w 552450"/>
              <a:gd name="connsiteY52" fmla="*/ 610183 h 1333500"/>
              <a:gd name="connsiteX53" fmla="*/ 540732 w 552450"/>
              <a:gd name="connsiteY53" fmla="*/ 656855 h 1333500"/>
              <a:gd name="connsiteX54" fmla="*/ 552162 w 552450"/>
              <a:gd name="connsiteY54" fmla="*/ 708290 h 1333500"/>
              <a:gd name="connsiteX55" fmla="*/ 518824 w 552450"/>
              <a:gd name="connsiteY55" fmla="*/ 732103 h 1333500"/>
              <a:gd name="connsiteX56" fmla="*/ 514062 w 552450"/>
              <a:gd name="connsiteY56" fmla="*/ 722578 h 1333500"/>
              <a:gd name="connsiteX57" fmla="*/ 498822 w 552450"/>
              <a:gd name="connsiteY57" fmla="*/ 686383 h 1333500"/>
              <a:gd name="connsiteX58" fmla="*/ 495965 w 552450"/>
              <a:gd name="connsiteY58" fmla="*/ 693050 h 1333500"/>
              <a:gd name="connsiteX59" fmla="*/ 493107 w 552450"/>
              <a:gd name="connsiteY59" fmla="*/ 701623 h 1333500"/>
              <a:gd name="connsiteX60" fmla="*/ 485487 w 552450"/>
              <a:gd name="connsiteY60" fmla="*/ 694955 h 1333500"/>
              <a:gd name="connsiteX61" fmla="*/ 488344 w 552450"/>
              <a:gd name="connsiteY61" fmla="*/ 661618 h 1333500"/>
              <a:gd name="connsiteX62" fmla="*/ 486440 w 552450"/>
              <a:gd name="connsiteY62" fmla="*/ 641615 h 1333500"/>
              <a:gd name="connsiteX63" fmla="*/ 435004 w 552450"/>
              <a:gd name="connsiteY63" fmla="*/ 554938 h 1333500"/>
              <a:gd name="connsiteX64" fmla="*/ 427384 w 552450"/>
              <a:gd name="connsiteY64" fmla="*/ 545413 h 1333500"/>
              <a:gd name="connsiteX65" fmla="*/ 421669 w 552450"/>
              <a:gd name="connsiteY65" fmla="*/ 556843 h 1333500"/>
              <a:gd name="connsiteX66" fmla="*/ 445482 w 552450"/>
              <a:gd name="connsiteY66" fmla="*/ 647330 h 1333500"/>
              <a:gd name="connsiteX67" fmla="*/ 457865 w 552450"/>
              <a:gd name="connsiteY67" fmla="*/ 716863 h 1333500"/>
              <a:gd name="connsiteX68" fmla="*/ 465484 w 552450"/>
              <a:gd name="connsiteY68" fmla="*/ 755915 h 1333500"/>
              <a:gd name="connsiteX69" fmla="*/ 461674 w 552450"/>
              <a:gd name="connsiteY69" fmla="*/ 770203 h 1333500"/>
              <a:gd name="connsiteX70" fmla="*/ 447387 w 552450"/>
              <a:gd name="connsiteY70" fmla="*/ 794968 h 1333500"/>
              <a:gd name="connsiteX71" fmla="*/ 418812 w 552450"/>
              <a:gd name="connsiteY71" fmla="*/ 1015948 h 1333500"/>
              <a:gd name="connsiteX72" fmla="*/ 399762 w 552450"/>
              <a:gd name="connsiteY72" fmla="*/ 1050238 h 1333500"/>
              <a:gd name="connsiteX73" fmla="*/ 385474 w 552450"/>
              <a:gd name="connsiteY73" fmla="*/ 1102625 h 1333500"/>
              <a:gd name="connsiteX74" fmla="*/ 375949 w 552450"/>
              <a:gd name="connsiteY74" fmla="*/ 1117865 h 1333500"/>
              <a:gd name="connsiteX75" fmla="*/ 366424 w 552450"/>
              <a:gd name="connsiteY75" fmla="*/ 1127390 h 1333500"/>
              <a:gd name="connsiteX76" fmla="*/ 346422 w 552450"/>
              <a:gd name="connsiteY76" fmla="*/ 1189303 h 1333500"/>
              <a:gd name="connsiteX77" fmla="*/ 358804 w 552450"/>
              <a:gd name="connsiteY77" fmla="*/ 1247405 h 1333500"/>
              <a:gd name="connsiteX78" fmla="*/ 358804 w 552450"/>
              <a:gd name="connsiteY78" fmla="*/ 1264550 h 1333500"/>
              <a:gd name="connsiteX79" fmla="*/ 358804 w 552450"/>
              <a:gd name="connsiteY79" fmla="*/ 1289315 h 1333500"/>
              <a:gd name="connsiteX80" fmla="*/ 334992 w 552450"/>
              <a:gd name="connsiteY80" fmla="*/ 1330273 h 1333500"/>
              <a:gd name="connsiteX81" fmla="*/ 270222 w 552450"/>
              <a:gd name="connsiteY81" fmla="*/ 1326463 h 1333500"/>
              <a:gd name="connsiteX82" fmla="*/ 256887 w 552450"/>
              <a:gd name="connsiteY82" fmla="*/ 1307413 h 1333500"/>
              <a:gd name="connsiteX83" fmla="*/ 265459 w 552450"/>
              <a:gd name="connsiteY83" fmla="*/ 1278838 h 1333500"/>
              <a:gd name="connsiteX84" fmla="*/ 268317 w 552450"/>
              <a:gd name="connsiteY84" fmla="*/ 1237880 h 1333500"/>
              <a:gd name="connsiteX85" fmla="*/ 271174 w 552450"/>
              <a:gd name="connsiteY85" fmla="*/ 1227403 h 1333500"/>
              <a:gd name="connsiteX86" fmla="*/ 285462 w 552450"/>
              <a:gd name="connsiteY86" fmla="*/ 1198828 h 1333500"/>
              <a:gd name="connsiteX87" fmla="*/ 294034 w 552450"/>
              <a:gd name="connsiteY87" fmla="*/ 1115008 h 1333500"/>
              <a:gd name="connsiteX88" fmla="*/ 282604 w 552450"/>
              <a:gd name="connsiteY88" fmla="*/ 1105483 h 1333500"/>
              <a:gd name="connsiteX89" fmla="*/ 273079 w 552450"/>
              <a:gd name="connsiteY89" fmla="*/ 1095958 h 1333500"/>
              <a:gd name="connsiteX90" fmla="*/ 258792 w 552450"/>
              <a:gd name="connsiteY90" fmla="*/ 1040713 h 1333500"/>
              <a:gd name="connsiteX91" fmla="*/ 254029 w 552450"/>
              <a:gd name="connsiteY91" fmla="*/ 1003565 h 1333500"/>
              <a:gd name="connsiteX92" fmla="*/ 258792 w 552450"/>
              <a:gd name="connsiteY92" fmla="*/ 923555 h 1333500"/>
              <a:gd name="connsiteX93" fmla="*/ 254982 w 552450"/>
              <a:gd name="connsiteY93" fmla="*/ 894980 h 1333500"/>
              <a:gd name="connsiteX94" fmla="*/ 234979 w 552450"/>
              <a:gd name="connsiteY94" fmla="*/ 890218 h 1333500"/>
              <a:gd name="connsiteX95" fmla="*/ 222597 w 552450"/>
              <a:gd name="connsiteY95" fmla="*/ 984515 h 1333500"/>
              <a:gd name="connsiteX96" fmla="*/ 227359 w 552450"/>
              <a:gd name="connsiteY96" fmla="*/ 991183 h 1333500"/>
              <a:gd name="connsiteX97" fmla="*/ 216882 w 552450"/>
              <a:gd name="connsiteY97" fmla="*/ 1022615 h 1333500"/>
              <a:gd name="connsiteX98" fmla="*/ 206404 w 552450"/>
              <a:gd name="connsiteY98" fmla="*/ 1034045 h 1333500"/>
              <a:gd name="connsiteX99" fmla="*/ 213072 w 552450"/>
              <a:gd name="connsiteY99" fmla="*/ 1111198 h 1333500"/>
              <a:gd name="connsiteX100" fmla="*/ 225454 w 552450"/>
              <a:gd name="connsiteY100" fmla="*/ 1126438 h 1333500"/>
              <a:gd name="connsiteX101" fmla="*/ 269269 w 552450"/>
              <a:gd name="connsiteY101" fmla="*/ 1170253 h 1333500"/>
              <a:gd name="connsiteX102" fmla="*/ 266412 w 552450"/>
              <a:gd name="connsiteY102" fmla="*/ 1196923 h 1333500"/>
              <a:gd name="connsiteX103" fmla="*/ 216882 w 552450"/>
              <a:gd name="connsiteY103" fmla="*/ 1260740 h 1333500"/>
              <a:gd name="connsiteX104" fmla="*/ 140682 w 552450"/>
              <a:gd name="connsiteY104" fmla="*/ 1301698 h 1333500"/>
              <a:gd name="connsiteX105" fmla="*/ 119727 w 552450"/>
              <a:gd name="connsiteY105" fmla="*/ 1282648 h 1333500"/>
              <a:gd name="connsiteX106" fmla="*/ 132109 w 552450"/>
              <a:gd name="connsiteY106" fmla="*/ 1244548 h 1333500"/>
              <a:gd name="connsiteX107" fmla="*/ 146397 w 552450"/>
              <a:gd name="connsiteY107" fmla="*/ 1175968 h 1333500"/>
              <a:gd name="connsiteX108" fmla="*/ 154969 w 552450"/>
              <a:gd name="connsiteY108" fmla="*/ 1158823 h 1333500"/>
              <a:gd name="connsiteX109" fmla="*/ 158779 w 552450"/>
              <a:gd name="connsiteY109" fmla="*/ 1154060 h 1333500"/>
              <a:gd name="connsiteX110" fmla="*/ 169257 w 552450"/>
              <a:gd name="connsiteY110" fmla="*/ 1147393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552450" h="1333500">
                <a:moveTo>
                  <a:pt x="169257" y="1147393"/>
                </a:moveTo>
                <a:cubicBezTo>
                  <a:pt x="141634" y="1124533"/>
                  <a:pt x="128299" y="1095958"/>
                  <a:pt x="118774" y="1065478"/>
                </a:cubicBezTo>
                <a:cubicBezTo>
                  <a:pt x="116869" y="1057858"/>
                  <a:pt x="112107" y="1055953"/>
                  <a:pt x="103534" y="1056905"/>
                </a:cubicBezTo>
                <a:cubicBezTo>
                  <a:pt x="76865" y="1060715"/>
                  <a:pt x="70197" y="1054048"/>
                  <a:pt x="74007" y="1027378"/>
                </a:cubicBezTo>
                <a:cubicBezTo>
                  <a:pt x="76865" y="1010233"/>
                  <a:pt x="77817" y="994040"/>
                  <a:pt x="66387" y="978800"/>
                </a:cubicBezTo>
                <a:cubicBezTo>
                  <a:pt x="65434" y="977848"/>
                  <a:pt x="64482" y="975942"/>
                  <a:pt x="64482" y="974038"/>
                </a:cubicBezTo>
                <a:cubicBezTo>
                  <a:pt x="65434" y="931175"/>
                  <a:pt x="51147" y="887360"/>
                  <a:pt x="72102" y="845450"/>
                </a:cubicBezTo>
                <a:cubicBezTo>
                  <a:pt x="81627" y="825448"/>
                  <a:pt x="94009" y="806398"/>
                  <a:pt x="105440" y="787348"/>
                </a:cubicBezTo>
                <a:cubicBezTo>
                  <a:pt x="111154" y="777823"/>
                  <a:pt x="113059" y="770203"/>
                  <a:pt x="97819" y="769250"/>
                </a:cubicBezTo>
                <a:cubicBezTo>
                  <a:pt x="85437" y="768298"/>
                  <a:pt x="86390" y="762583"/>
                  <a:pt x="93057" y="754963"/>
                </a:cubicBezTo>
                <a:cubicBezTo>
                  <a:pt x="108297" y="737818"/>
                  <a:pt x="115917" y="716863"/>
                  <a:pt x="122584" y="694955"/>
                </a:cubicBezTo>
                <a:cubicBezTo>
                  <a:pt x="127347" y="677810"/>
                  <a:pt x="135919" y="662570"/>
                  <a:pt x="148302" y="650188"/>
                </a:cubicBezTo>
                <a:cubicBezTo>
                  <a:pt x="177829" y="622565"/>
                  <a:pt x="170209" y="588275"/>
                  <a:pt x="165447" y="553033"/>
                </a:cubicBezTo>
                <a:cubicBezTo>
                  <a:pt x="156874" y="557795"/>
                  <a:pt x="155922" y="566368"/>
                  <a:pt x="153065" y="572083"/>
                </a:cubicBezTo>
                <a:cubicBezTo>
                  <a:pt x="139729" y="596848"/>
                  <a:pt x="117822" y="610183"/>
                  <a:pt x="94962" y="624470"/>
                </a:cubicBezTo>
                <a:cubicBezTo>
                  <a:pt x="81627" y="632090"/>
                  <a:pt x="74007" y="641615"/>
                  <a:pt x="75912" y="657808"/>
                </a:cubicBezTo>
                <a:cubicBezTo>
                  <a:pt x="76865" y="674953"/>
                  <a:pt x="63529" y="689240"/>
                  <a:pt x="65434" y="706385"/>
                </a:cubicBezTo>
                <a:cubicBezTo>
                  <a:pt x="65434" y="709243"/>
                  <a:pt x="63529" y="711148"/>
                  <a:pt x="60672" y="710195"/>
                </a:cubicBezTo>
                <a:cubicBezTo>
                  <a:pt x="57815" y="709243"/>
                  <a:pt x="55909" y="707338"/>
                  <a:pt x="55909" y="704480"/>
                </a:cubicBezTo>
                <a:cubicBezTo>
                  <a:pt x="54957" y="699718"/>
                  <a:pt x="54957" y="691145"/>
                  <a:pt x="47337" y="694003"/>
                </a:cubicBezTo>
                <a:cubicBezTo>
                  <a:pt x="41622" y="696860"/>
                  <a:pt x="41622" y="705433"/>
                  <a:pt x="43527" y="712100"/>
                </a:cubicBezTo>
                <a:cubicBezTo>
                  <a:pt x="44479" y="717815"/>
                  <a:pt x="54957" y="722578"/>
                  <a:pt x="46384" y="727340"/>
                </a:cubicBezTo>
                <a:cubicBezTo>
                  <a:pt x="37812" y="732103"/>
                  <a:pt x="27334" y="728293"/>
                  <a:pt x="20667" y="721625"/>
                </a:cubicBezTo>
                <a:cubicBezTo>
                  <a:pt x="-288" y="699718"/>
                  <a:pt x="3522" y="663523"/>
                  <a:pt x="29240" y="647330"/>
                </a:cubicBezTo>
                <a:cubicBezTo>
                  <a:pt x="44479" y="636853"/>
                  <a:pt x="53052" y="625423"/>
                  <a:pt x="52099" y="606373"/>
                </a:cubicBezTo>
                <a:cubicBezTo>
                  <a:pt x="51147" y="592085"/>
                  <a:pt x="60672" y="579703"/>
                  <a:pt x="68292" y="568273"/>
                </a:cubicBezTo>
                <a:cubicBezTo>
                  <a:pt x="89247" y="537793"/>
                  <a:pt x="111154" y="508265"/>
                  <a:pt x="119727" y="471118"/>
                </a:cubicBezTo>
                <a:cubicBezTo>
                  <a:pt x="126394" y="442543"/>
                  <a:pt x="130204" y="413968"/>
                  <a:pt x="126394" y="384440"/>
                </a:cubicBezTo>
                <a:cubicBezTo>
                  <a:pt x="124490" y="366343"/>
                  <a:pt x="124490" y="348245"/>
                  <a:pt x="127347" y="331100"/>
                </a:cubicBezTo>
                <a:cubicBezTo>
                  <a:pt x="130204" y="311098"/>
                  <a:pt x="135919" y="306335"/>
                  <a:pt x="156874" y="310145"/>
                </a:cubicBezTo>
                <a:cubicBezTo>
                  <a:pt x="180687" y="313955"/>
                  <a:pt x="198784" y="305383"/>
                  <a:pt x="214977" y="291095"/>
                </a:cubicBezTo>
                <a:cubicBezTo>
                  <a:pt x="225454" y="281570"/>
                  <a:pt x="226407" y="266330"/>
                  <a:pt x="215929" y="258710"/>
                </a:cubicBezTo>
                <a:cubicBezTo>
                  <a:pt x="181640" y="234898"/>
                  <a:pt x="180687" y="197750"/>
                  <a:pt x="178782" y="162508"/>
                </a:cubicBezTo>
                <a:cubicBezTo>
                  <a:pt x="176877" y="137743"/>
                  <a:pt x="180687" y="112025"/>
                  <a:pt x="179734" y="87260"/>
                </a:cubicBezTo>
                <a:cubicBezTo>
                  <a:pt x="178782" y="64400"/>
                  <a:pt x="189259" y="47255"/>
                  <a:pt x="206404" y="33920"/>
                </a:cubicBezTo>
                <a:cubicBezTo>
                  <a:pt x="255934" y="-4180"/>
                  <a:pt x="335944" y="-1322"/>
                  <a:pt x="382617" y="40588"/>
                </a:cubicBezTo>
                <a:cubicBezTo>
                  <a:pt x="402619" y="58685"/>
                  <a:pt x="414049" y="78688"/>
                  <a:pt x="401667" y="105358"/>
                </a:cubicBezTo>
                <a:cubicBezTo>
                  <a:pt x="401667" y="106310"/>
                  <a:pt x="400715" y="107263"/>
                  <a:pt x="400715" y="108215"/>
                </a:cubicBezTo>
                <a:cubicBezTo>
                  <a:pt x="390237" y="134885"/>
                  <a:pt x="389284" y="158698"/>
                  <a:pt x="415002" y="177748"/>
                </a:cubicBezTo>
                <a:cubicBezTo>
                  <a:pt x="423574" y="184415"/>
                  <a:pt x="429290" y="193940"/>
                  <a:pt x="435957" y="201560"/>
                </a:cubicBezTo>
                <a:cubicBezTo>
                  <a:pt x="441672" y="207275"/>
                  <a:pt x="442624" y="213943"/>
                  <a:pt x="438815" y="221563"/>
                </a:cubicBezTo>
                <a:cubicBezTo>
                  <a:pt x="435004" y="229183"/>
                  <a:pt x="429290" y="232040"/>
                  <a:pt x="421669" y="232040"/>
                </a:cubicBezTo>
                <a:cubicBezTo>
                  <a:pt x="413097" y="232040"/>
                  <a:pt x="403572" y="231088"/>
                  <a:pt x="394999" y="230135"/>
                </a:cubicBezTo>
                <a:cubicBezTo>
                  <a:pt x="389284" y="229183"/>
                  <a:pt x="381665" y="227278"/>
                  <a:pt x="381665" y="236803"/>
                </a:cubicBezTo>
                <a:cubicBezTo>
                  <a:pt x="381665" y="241565"/>
                  <a:pt x="379759" y="240613"/>
                  <a:pt x="376902" y="238708"/>
                </a:cubicBezTo>
                <a:cubicBezTo>
                  <a:pt x="362615" y="227278"/>
                  <a:pt x="365472" y="241565"/>
                  <a:pt x="365472" y="247280"/>
                </a:cubicBezTo>
                <a:cubicBezTo>
                  <a:pt x="363567" y="262520"/>
                  <a:pt x="379759" y="265378"/>
                  <a:pt x="386427" y="274903"/>
                </a:cubicBezTo>
                <a:cubicBezTo>
                  <a:pt x="382617" y="281570"/>
                  <a:pt x="374997" y="275855"/>
                  <a:pt x="369282" y="282523"/>
                </a:cubicBezTo>
                <a:cubicBezTo>
                  <a:pt x="390237" y="295858"/>
                  <a:pt x="406429" y="316813"/>
                  <a:pt x="435957" y="313955"/>
                </a:cubicBezTo>
                <a:cubicBezTo>
                  <a:pt x="453102" y="313003"/>
                  <a:pt x="468342" y="326338"/>
                  <a:pt x="466437" y="343483"/>
                </a:cubicBezTo>
                <a:cubicBezTo>
                  <a:pt x="461674" y="382535"/>
                  <a:pt x="471199" y="421587"/>
                  <a:pt x="472152" y="460640"/>
                </a:cubicBezTo>
                <a:cubicBezTo>
                  <a:pt x="472152" y="472070"/>
                  <a:pt x="476915" y="483500"/>
                  <a:pt x="482629" y="493978"/>
                </a:cubicBezTo>
                <a:cubicBezTo>
                  <a:pt x="502632" y="530173"/>
                  <a:pt x="520729" y="567320"/>
                  <a:pt x="523587" y="610183"/>
                </a:cubicBezTo>
                <a:cubicBezTo>
                  <a:pt x="524540" y="627328"/>
                  <a:pt x="530254" y="642568"/>
                  <a:pt x="540732" y="656855"/>
                </a:cubicBezTo>
                <a:cubicBezTo>
                  <a:pt x="552162" y="671143"/>
                  <a:pt x="553115" y="690193"/>
                  <a:pt x="552162" y="708290"/>
                </a:cubicBezTo>
                <a:cubicBezTo>
                  <a:pt x="552162" y="717815"/>
                  <a:pt x="527397" y="734960"/>
                  <a:pt x="518824" y="732103"/>
                </a:cubicBezTo>
                <a:cubicBezTo>
                  <a:pt x="513109" y="731150"/>
                  <a:pt x="515015" y="726388"/>
                  <a:pt x="514062" y="722578"/>
                </a:cubicBezTo>
                <a:cubicBezTo>
                  <a:pt x="512157" y="709243"/>
                  <a:pt x="507394" y="696860"/>
                  <a:pt x="498822" y="686383"/>
                </a:cubicBezTo>
                <a:cubicBezTo>
                  <a:pt x="494059" y="687335"/>
                  <a:pt x="495965" y="690193"/>
                  <a:pt x="495965" y="693050"/>
                </a:cubicBezTo>
                <a:cubicBezTo>
                  <a:pt x="495965" y="696860"/>
                  <a:pt x="496917" y="700670"/>
                  <a:pt x="493107" y="701623"/>
                </a:cubicBezTo>
                <a:cubicBezTo>
                  <a:pt x="488344" y="702575"/>
                  <a:pt x="485487" y="698765"/>
                  <a:pt x="485487" y="694955"/>
                </a:cubicBezTo>
                <a:cubicBezTo>
                  <a:pt x="483582" y="683525"/>
                  <a:pt x="482629" y="672095"/>
                  <a:pt x="488344" y="661618"/>
                </a:cubicBezTo>
                <a:cubicBezTo>
                  <a:pt x="492154" y="653998"/>
                  <a:pt x="491202" y="647330"/>
                  <a:pt x="486440" y="641615"/>
                </a:cubicBezTo>
                <a:cubicBezTo>
                  <a:pt x="464532" y="615898"/>
                  <a:pt x="450244" y="585418"/>
                  <a:pt x="435004" y="554938"/>
                </a:cubicBezTo>
                <a:cubicBezTo>
                  <a:pt x="433099" y="551128"/>
                  <a:pt x="433099" y="544460"/>
                  <a:pt x="427384" y="545413"/>
                </a:cubicBezTo>
                <a:cubicBezTo>
                  <a:pt x="422622" y="546365"/>
                  <a:pt x="422622" y="552080"/>
                  <a:pt x="421669" y="556843"/>
                </a:cubicBezTo>
                <a:cubicBezTo>
                  <a:pt x="416907" y="590180"/>
                  <a:pt x="425479" y="621613"/>
                  <a:pt x="445482" y="647330"/>
                </a:cubicBezTo>
                <a:cubicBezTo>
                  <a:pt x="461674" y="670190"/>
                  <a:pt x="463579" y="692098"/>
                  <a:pt x="457865" y="716863"/>
                </a:cubicBezTo>
                <a:cubicBezTo>
                  <a:pt x="454054" y="731150"/>
                  <a:pt x="455007" y="744485"/>
                  <a:pt x="465484" y="755915"/>
                </a:cubicBezTo>
                <a:cubicBezTo>
                  <a:pt x="471199" y="762583"/>
                  <a:pt x="469294" y="767345"/>
                  <a:pt x="461674" y="770203"/>
                </a:cubicBezTo>
                <a:cubicBezTo>
                  <a:pt x="450244" y="774965"/>
                  <a:pt x="448340" y="783538"/>
                  <a:pt x="447387" y="794968"/>
                </a:cubicBezTo>
                <a:cubicBezTo>
                  <a:pt x="439767" y="869263"/>
                  <a:pt x="435004" y="943558"/>
                  <a:pt x="418812" y="1015948"/>
                </a:cubicBezTo>
                <a:cubicBezTo>
                  <a:pt x="415954" y="1029283"/>
                  <a:pt x="410240" y="1041665"/>
                  <a:pt x="399762" y="1050238"/>
                </a:cubicBezTo>
                <a:cubicBezTo>
                  <a:pt x="382617" y="1064525"/>
                  <a:pt x="377854" y="1082623"/>
                  <a:pt x="385474" y="1102625"/>
                </a:cubicBezTo>
                <a:cubicBezTo>
                  <a:pt x="389284" y="1112150"/>
                  <a:pt x="387379" y="1117865"/>
                  <a:pt x="375949" y="1117865"/>
                </a:cubicBezTo>
                <a:cubicBezTo>
                  <a:pt x="369282" y="1117865"/>
                  <a:pt x="367377" y="1121675"/>
                  <a:pt x="366424" y="1127390"/>
                </a:cubicBezTo>
                <a:cubicBezTo>
                  <a:pt x="362615" y="1149298"/>
                  <a:pt x="353090" y="1169300"/>
                  <a:pt x="346422" y="1189303"/>
                </a:cubicBezTo>
                <a:cubicBezTo>
                  <a:pt x="338802" y="1211210"/>
                  <a:pt x="340707" y="1231213"/>
                  <a:pt x="358804" y="1247405"/>
                </a:cubicBezTo>
                <a:cubicBezTo>
                  <a:pt x="364519" y="1253120"/>
                  <a:pt x="367377" y="1257883"/>
                  <a:pt x="358804" y="1264550"/>
                </a:cubicBezTo>
                <a:cubicBezTo>
                  <a:pt x="350232" y="1271218"/>
                  <a:pt x="355947" y="1281695"/>
                  <a:pt x="358804" y="1289315"/>
                </a:cubicBezTo>
                <a:cubicBezTo>
                  <a:pt x="367377" y="1311223"/>
                  <a:pt x="358804" y="1326463"/>
                  <a:pt x="334992" y="1330273"/>
                </a:cubicBezTo>
                <a:cubicBezTo>
                  <a:pt x="313084" y="1333130"/>
                  <a:pt x="291177" y="1329320"/>
                  <a:pt x="270222" y="1326463"/>
                </a:cubicBezTo>
                <a:cubicBezTo>
                  <a:pt x="258792" y="1325510"/>
                  <a:pt x="255934" y="1317890"/>
                  <a:pt x="256887" y="1307413"/>
                </a:cubicBezTo>
                <a:cubicBezTo>
                  <a:pt x="257840" y="1296935"/>
                  <a:pt x="262602" y="1288363"/>
                  <a:pt x="265459" y="1278838"/>
                </a:cubicBezTo>
                <a:cubicBezTo>
                  <a:pt x="270222" y="1265503"/>
                  <a:pt x="275937" y="1252168"/>
                  <a:pt x="268317" y="1237880"/>
                </a:cubicBezTo>
                <a:cubicBezTo>
                  <a:pt x="266412" y="1233118"/>
                  <a:pt x="267365" y="1230260"/>
                  <a:pt x="271174" y="1227403"/>
                </a:cubicBezTo>
                <a:cubicBezTo>
                  <a:pt x="282604" y="1220735"/>
                  <a:pt x="284509" y="1210258"/>
                  <a:pt x="285462" y="1198828"/>
                </a:cubicBezTo>
                <a:cubicBezTo>
                  <a:pt x="287367" y="1170253"/>
                  <a:pt x="302607" y="1144535"/>
                  <a:pt x="294034" y="1115008"/>
                </a:cubicBezTo>
                <a:cubicBezTo>
                  <a:pt x="292129" y="1108340"/>
                  <a:pt x="293082" y="1101673"/>
                  <a:pt x="282604" y="1105483"/>
                </a:cubicBezTo>
                <a:cubicBezTo>
                  <a:pt x="275937" y="1108340"/>
                  <a:pt x="271174" y="1103578"/>
                  <a:pt x="273079" y="1095958"/>
                </a:cubicBezTo>
                <a:cubicBezTo>
                  <a:pt x="278794" y="1075003"/>
                  <a:pt x="274032" y="1057858"/>
                  <a:pt x="258792" y="1040713"/>
                </a:cubicBezTo>
                <a:cubicBezTo>
                  <a:pt x="250219" y="1031188"/>
                  <a:pt x="253077" y="1015948"/>
                  <a:pt x="254029" y="1003565"/>
                </a:cubicBezTo>
                <a:cubicBezTo>
                  <a:pt x="256887" y="976895"/>
                  <a:pt x="260697" y="950225"/>
                  <a:pt x="258792" y="923555"/>
                </a:cubicBezTo>
                <a:cubicBezTo>
                  <a:pt x="257840" y="914030"/>
                  <a:pt x="256887" y="904505"/>
                  <a:pt x="254982" y="894980"/>
                </a:cubicBezTo>
                <a:cubicBezTo>
                  <a:pt x="251172" y="881645"/>
                  <a:pt x="245457" y="880693"/>
                  <a:pt x="234979" y="890218"/>
                </a:cubicBezTo>
                <a:cubicBezTo>
                  <a:pt x="210215" y="914983"/>
                  <a:pt x="204499" y="954988"/>
                  <a:pt x="222597" y="984515"/>
                </a:cubicBezTo>
                <a:cubicBezTo>
                  <a:pt x="223549" y="987373"/>
                  <a:pt x="225454" y="989278"/>
                  <a:pt x="227359" y="991183"/>
                </a:cubicBezTo>
                <a:cubicBezTo>
                  <a:pt x="241647" y="1013090"/>
                  <a:pt x="241647" y="1014995"/>
                  <a:pt x="216882" y="1022615"/>
                </a:cubicBezTo>
                <a:cubicBezTo>
                  <a:pt x="210215" y="1024520"/>
                  <a:pt x="208309" y="1027378"/>
                  <a:pt x="206404" y="1034045"/>
                </a:cubicBezTo>
                <a:cubicBezTo>
                  <a:pt x="199737" y="1060715"/>
                  <a:pt x="201642" y="1086433"/>
                  <a:pt x="213072" y="1111198"/>
                </a:cubicBezTo>
                <a:cubicBezTo>
                  <a:pt x="215929" y="1117865"/>
                  <a:pt x="219740" y="1122628"/>
                  <a:pt x="225454" y="1126438"/>
                </a:cubicBezTo>
                <a:cubicBezTo>
                  <a:pt x="242599" y="1138820"/>
                  <a:pt x="254982" y="1155013"/>
                  <a:pt x="269269" y="1170253"/>
                </a:cubicBezTo>
                <a:cubicBezTo>
                  <a:pt x="278794" y="1179778"/>
                  <a:pt x="274032" y="1191208"/>
                  <a:pt x="266412" y="1196923"/>
                </a:cubicBezTo>
                <a:cubicBezTo>
                  <a:pt x="244504" y="1214068"/>
                  <a:pt x="233074" y="1238833"/>
                  <a:pt x="216882" y="1260740"/>
                </a:cubicBezTo>
                <a:cubicBezTo>
                  <a:pt x="198784" y="1284553"/>
                  <a:pt x="170209" y="1296935"/>
                  <a:pt x="140682" y="1301698"/>
                </a:cubicBezTo>
                <a:cubicBezTo>
                  <a:pt x="127347" y="1303603"/>
                  <a:pt x="119727" y="1296935"/>
                  <a:pt x="119727" y="1282648"/>
                </a:cubicBezTo>
                <a:cubicBezTo>
                  <a:pt x="119727" y="1269313"/>
                  <a:pt x="123537" y="1255978"/>
                  <a:pt x="132109" y="1244548"/>
                </a:cubicBezTo>
                <a:cubicBezTo>
                  <a:pt x="146397" y="1223593"/>
                  <a:pt x="158779" y="1202638"/>
                  <a:pt x="146397" y="1175968"/>
                </a:cubicBezTo>
                <a:cubicBezTo>
                  <a:pt x="143540" y="1170253"/>
                  <a:pt x="139729" y="1157870"/>
                  <a:pt x="154969" y="1158823"/>
                </a:cubicBezTo>
                <a:cubicBezTo>
                  <a:pt x="157827" y="1158823"/>
                  <a:pt x="160684" y="1157870"/>
                  <a:pt x="158779" y="1154060"/>
                </a:cubicBezTo>
                <a:cubicBezTo>
                  <a:pt x="147349" y="1144535"/>
                  <a:pt x="161637" y="1151203"/>
                  <a:pt x="169257" y="1147393"/>
                </a:cubicBezTo>
                <a:close/>
              </a:path>
            </a:pathLst>
          </a:custGeom>
          <a:solidFill>
            <a:srgbClr val="41B9B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9CAB063-D9DF-4735-BF4C-6C195078C6B0}"/>
              </a:ext>
            </a:extLst>
          </p:cNvPr>
          <p:cNvSpPr>
            <a:spLocks noChangeAspect="1"/>
          </p:cNvSpPr>
          <p:nvPr/>
        </p:nvSpPr>
        <p:spPr>
          <a:xfrm flipH="1">
            <a:off x="4660302" y="1723445"/>
            <a:ext cx="897443" cy="2842867"/>
          </a:xfrm>
          <a:custGeom>
            <a:avLst/>
            <a:gdLst>
              <a:gd name="connsiteX0" fmla="*/ 434546 w 897443"/>
              <a:gd name="connsiteY0" fmla="*/ 1895977 h 2842867"/>
              <a:gd name="connsiteX1" fmla="*/ 216357 w 897443"/>
              <a:gd name="connsiteY1" fmla="*/ 1895977 h 2842867"/>
              <a:gd name="connsiteX2" fmla="*/ 217325 w 897443"/>
              <a:gd name="connsiteY2" fmla="*/ 1957006 h 2842867"/>
              <a:gd name="connsiteX3" fmla="*/ 204822 w 897443"/>
              <a:gd name="connsiteY3" fmla="*/ 2014383 h 2842867"/>
              <a:gd name="connsiteX4" fmla="*/ 166278 w 897443"/>
              <a:gd name="connsiteY4" fmla="*/ 2369971 h 2842867"/>
              <a:gd name="connsiteX5" fmla="*/ 167825 w 897443"/>
              <a:gd name="connsiteY5" fmla="*/ 2369971 h 2842867"/>
              <a:gd name="connsiteX6" fmla="*/ 176257 w 897443"/>
              <a:gd name="connsiteY6" fmla="*/ 2418190 h 2842867"/>
              <a:gd name="connsiteX7" fmla="*/ 162618 w 897443"/>
              <a:gd name="connsiteY7" fmla="*/ 2595624 h 2842867"/>
              <a:gd name="connsiteX8" fmla="*/ 190928 w 897443"/>
              <a:gd name="connsiteY8" fmla="*/ 2683536 h 2842867"/>
              <a:gd name="connsiteX9" fmla="*/ 166367 w 897443"/>
              <a:gd name="connsiteY9" fmla="*/ 2755501 h 2842867"/>
              <a:gd name="connsiteX10" fmla="*/ 285698 w 897443"/>
              <a:gd name="connsiteY10" fmla="*/ 2839424 h 2842867"/>
              <a:gd name="connsiteX11" fmla="*/ 406562 w 897443"/>
              <a:gd name="connsiteY11" fmla="*/ 2797025 h 2842867"/>
              <a:gd name="connsiteX12" fmla="*/ 304880 w 897443"/>
              <a:gd name="connsiteY12" fmla="*/ 2695193 h 2842867"/>
              <a:gd name="connsiteX13" fmla="*/ 322079 w 897443"/>
              <a:gd name="connsiteY13" fmla="*/ 2585951 h 2842867"/>
              <a:gd name="connsiteX14" fmla="*/ 316503 w 897443"/>
              <a:gd name="connsiteY14" fmla="*/ 2456066 h 2842867"/>
              <a:gd name="connsiteX15" fmla="*/ 339267 w 897443"/>
              <a:gd name="connsiteY15" fmla="*/ 2368873 h 2842867"/>
              <a:gd name="connsiteX16" fmla="*/ 338103 w 897443"/>
              <a:gd name="connsiteY16" fmla="*/ 2368873 h 2842867"/>
              <a:gd name="connsiteX17" fmla="*/ 358079 w 897443"/>
              <a:gd name="connsiteY17" fmla="*/ 2253480 h 2842867"/>
              <a:gd name="connsiteX18" fmla="*/ 361479 w 897443"/>
              <a:gd name="connsiteY18" fmla="*/ 2157280 h 2842867"/>
              <a:gd name="connsiteX19" fmla="*/ 380991 w 897443"/>
              <a:gd name="connsiteY19" fmla="*/ 2114371 h 2842867"/>
              <a:gd name="connsiteX20" fmla="*/ 378030 w 897443"/>
              <a:gd name="connsiteY20" fmla="*/ 2086275 h 2842867"/>
              <a:gd name="connsiteX21" fmla="*/ 406814 w 897443"/>
              <a:gd name="connsiteY21" fmla="*/ 2048055 h 2842867"/>
              <a:gd name="connsiteX22" fmla="*/ 407607 w 897443"/>
              <a:gd name="connsiteY22" fmla="*/ 1991756 h 2842867"/>
              <a:gd name="connsiteX23" fmla="*/ 434546 w 897443"/>
              <a:gd name="connsiteY23" fmla="*/ 1895977 h 2842867"/>
              <a:gd name="connsiteX24" fmla="*/ 762697 w 897443"/>
              <a:gd name="connsiteY24" fmla="*/ 1895977 h 2842867"/>
              <a:gd name="connsiteX25" fmla="*/ 546797 w 897443"/>
              <a:gd name="connsiteY25" fmla="*/ 1895977 h 2842867"/>
              <a:gd name="connsiteX26" fmla="*/ 552399 w 897443"/>
              <a:gd name="connsiteY26" fmla="*/ 1917270 h 2842867"/>
              <a:gd name="connsiteX27" fmla="*/ 541555 w 897443"/>
              <a:gd name="connsiteY27" fmla="*/ 1959083 h 2842867"/>
              <a:gd name="connsiteX28" fmla="*/ 557633 w 897443"/>
              <a:gd name="connsiteY28" fmla="*/ 2009149 h 2842867"/>
              <a:gd name="connsiteX29" fmla="*/ 521343 w 897443"/>
              <a:gd name="connsiteY29" fmla="*/ 2182937 h 2842867"/>
              <a:gd name="connsiteX30" fmla="*/ 520562 w 897443"/>
              <a:gd name="connsiteY30" fmla="*/ 2369971 h 2842867"/>
              <a:gd name="connsiteX31" fmla="*/ 521948 w 897443"/>
              <a:gd name="connsiteY31" fmla="*/ 2369971 h 2842867"/>
              <a:gd name="connsiteX32" fmla="*/ 524022 w 897443"/>
              <a:gd name="connsiteY32" fmla="*/ 2442255 h 2842867"/>
              <a:gd name="connsiteX33" fmla="*/ 523100 w 897443"/>
              <a:gd name="connsiteY33" fmla="*/ 2499448 h 2842867"/>
              <a:gd name="connsiteX34" fmla="*/ 544676 w 897443"/>
              <a:gd name="connsiteY34" fmla="*/ 2567963 h 2842867"/>
              <a:gd name="connsiteX35" fmla="*/ 531921 w 897443"/>
              <a:gd name="connsiteY35" fmla="*/ 2649757 h 2842867"/>
              <a:gd name="connsiteX36" fmla="*/ 539084 w 897443"/>
              <a:gd name="connsiteY36" fmla="*/ 2683773 h 2842867"/>
              <a:gd name="connsiteX37" fmla="*/ 542944 w 897443"/>
              <a:gd name="connsiteY37" fmla="*/ 2759739 h 2842867"/>
              <a:gd name="connsiteX38" fmla="*/ 718993 w 897443"/>
              <a:gd name="connsiteY38" fmla="*/ 2826054 h 2842867"/>
              <a:gd name="connsiteX39" fmla="*/ 887903 w 897443"/>
              <a:gd name="connsiteY39" fmla="*/ 2829997 h 2842867"/>
              <a:gd name="connsiteX40" fmla="*/ 881142 w 897443"/>
              <a:gd name="connsiteY40" fmla="*/ 2769969 h 2842867"/>
              <a:gd name="connsiteX41" fmla="*/ 690186 w 897443"/>
              <a:gd name="connsiteY41" fmla="*/ 2625616 h 2842867"/>
              <a:gd name="connsiteX42" fmla="*/ 698415 w 897443"/>
              <a:gd name="connsiteY42" fmla="*/ 2574241 h 2842867"/>
              <a:gd name="connsiteX43" fmla="*/ 682845 w 897443"/>
              <a:gd name="connsiteY43" fmla="*/ 2535228 h 2842867"/>
              <a:gd name="connsiteX44" fmla="*/ 678405 w 897443"/>
              <a:gd name="connsiteY44" fmla="*/ 2456066 h 2842867"/>
              <a:gd name="connsiteX45" fmla="*/ 682757 w 897443"/>
              <a:gd name="connsiteY45" fmla="*/ 2368873 h 2842867"/>
              <a:gd name="connsiteX46" fmla="*/ 681640 w 897443"/>
              <a:gd name="connsiteY46" fmla="*/ 2368873 h 2842867"/>
              <a:gd name="connsiteX47" fmla="*/ 685588 w 897443"/>
              <a:gd name="connsiteY47" fmla="*/ 2350591 h 2842867"/>
              <a:gd name="connsiteX48" fmla="*/ 704745 w 897443"/>
              <a:gd name="connsiteY48" fmla="*/ 2172418 h 2842867"/>
              <a:gd name="connsiteX49" fmla="*/ 709244 w 897443"/>
              <a:gd name="connsiteY49" fmla="*/ 2107895 h 2842867"/>
              <a:gd name="connsiteX50" fmla="*/ 734739 w 897443"/>
              <a:gd name="connsiteY50" fmla="*/ 2077487 h 2842867"/>
              <a:gd name="connsiteX51" fmla="*/ 760398 w 897443"/>
              <a:gd name="connsiteY51" fmla="*/ 1988507 h 2842867"/>
              <a:gd name="connsiteX52" fmla="*/ 762697 w 897443"/>
              <a:gd name="connsiteY52" fmla="*/ 1895977 h 2842867"/>
              <a:gd name="connsiteX53" fmla="*/ 443530 w 897443"/>
              <a:gd name="connsiteY53" fmla="*/ 216 h 2842867"/>
              <a:gd name="connsiteX54" fmla="*/ 344571 w 897443"/>
              <a:gd name="connsiteY54" fmla="*/ 46865 h 2842867"/>
              <a:gd name="connsiteX55" fmla="*/ 306008 w 897443"/>
              <a:gd name="connsiteY55" fmla="*/ 112495 h 2842867"/>
              <a:gd name="connsiteX56" fmla="*/ 307831 w 897443"/>
              <a:gd name="connsiteY56" fmla="*/ 223056 h 2842867"/>
              <a:gd name="connsiteX57" fmla="*/ 362650 w 897443"/>
              <a:gd name="connsiteY57" fmla="*/ 347815 h 2842867"/>
              <a:gd name="connsiteX58" fmla="*/ 319434 w 897443"/>
              <a:gd name="connsiteY58" fmla="*/ 404221 h 2842867"/>
              <a:gd name="connsiteX59" fmla="*/ 92949 w 897443"/>
              <a:gd name="connsiteY59" fmla="*/ 473993 h 2842867"/>
              <a:gd name="connsiteX60" fmla="*/ 83073 w 897443"/>
              <a:gd name="connsiteY60" fmla="*/ 473993 h 2842867"/>
              <a:gd name="connsiteX61" fmla="*/ 60254 w 897443"/>
              <a:gd name="connsiteY61" fmla="*/ 493613 h 2842867"/>
              <a:gd name="connsiteX62" fmla="*/ 3215 w 897443"/>
              <a:gd name="connsiteY62" fmla="*/ 899761 h 2842867"/>
              <a:gd name="connsiteX63" fmla="*/ 14941 w 897443"/>
              <a:gd name="connsiteY63" fmla="*/ 947987 h 2842867"/>
              <a:gd name="connsiteX64" fmla="*/ 18567 w 897443"/>
              <a:gd name="connsiteY64" fmla="*/ 947987 h 2842867"/>
              <a:gd name="connsiteX65" fmla="*/ 41510 w 897443"/>
              <a:gd name="connsiteY65" fmla="*/ 997019 h 2842867"/>
              <a:gd name="connsiteX66" fmla="*/ 165868 w 897443"/>
              <a:gd name="connsiteY66" fmla="*/ 1076388 h 2842867"/>
              <a:gd name="connsiteX67" fmla="*/ 133276 w 897443"/>
              <a:gd name="connsiteY67" fmla="*/ 1337090 h 2842867"/>
              <a:gd name="connsiteX68" fmla="*/ 124363 w 897443"/>
              <a:gd name="connsiteY68" fmla="*/ 1421982 h 2842867"/>
              <a:gd name="connsiteX69" fmla="*/ 124093 w 897443"/>
              <a:gd name="connsiteY69" fmla="*/ 1421982 h 2842867"/>
              <a:gd name="connsiteX70" fmla="*/ 117555 w 897443"/>
              <a:gd name="connsiteY70" fmla="*/ 1497351 h 2842867"/>
              <a:gd name="connsiteX71" fmla="*/ 170895 w 897443"/>
              <a:gd name="connsiteY71" fmla="*/ 1564354 h 2842867"/>
              <a:gd name="connsiteX72" fmla="*/ 193545 w 897443"/>
              <a:gd name="connsiteY72" fmla="*/ 1660909 h 2842867"/>
              <a:gd name="connsiteX73" fmla="*/ 217663 w 897443"/>
              <a:gd name="connsiteY73" fmla="*/ 1818560 h 2842867"/>
              <a:gd name="connsiteX74" fmla="*/ 221073 w 897443"/>
              <a:gd name="connsiteY74" fmla="*/ 1883348 h 2842867"/>
              <a:gd name="connsiteX75" fmla="*/ 214623 w 897443"/>
              <a:gd name="connsiteY75" fmla="*/ 1895976 h 2842867"/>
              <a:gd name="connsiteX76" fmla="*/ 432812 w 897443"/>
              <a:gd name="connsiteY76" fmla="*/ 1895976 h 2842867"/>
              <a:gd name="connsiteX77" fmla="*/ 494599 w 897443"/>
              <a:gd name="connsiteY77" fmla="*/ 1668601 h 2842867"/>
              <a:gd name="connsiteX78" fmla="*/ 548979 w 897443"/>
              <a:gd name="connsiteY78" fmla="*/ 1830010 h 2842867"/>
              <a:gd name="connsiteX79" fmla="*/ 545062 w 897443"/>
              <a:gd name="connsiteY79" fmla="*/ 1895976 h 2842867"/>
              <a:gd name="connsiteX80" fmla="*/ 760962 w 897443"/>
              <a:gd name="connsiteY80" fmla="*/ 1895976 h 2842867"/>
              <a:gd name="connsiteX81" fmla="*/ 766154 w 897443"/>
              <a:gd name="connsiteY81" fmla="*/ 1875804 h 2842867"/>
              <a:gd name="connsiteX82" fmla="*/ 771079 w 897443"/>
              <a:gd name="connsiteY82" fmla="*/ 1707926 h 2842867"/>
              <a:gd name="connsiteX83" fmla="*/ 763465 w 897443"/>
              <a:gd name="connsiteY83" fmla="*/ 1532102 h 2842867"/>
              <a:gd name="connsiteX84" fmla="*/ 835083 w 897443"/>
              <a:gd name="connsiteY84" fmla="*/ 1495202 h 2842867"/>
              <a:gd name="connsiteX85" fmla="*/ 811530 w 897443"/>
              <a:gd name="connsiteY85" fmla="*/ 1421982 h 2842867"/>
              <a:gd name="connsiteX86" fmla="*/ 809948 w 897443"/>
              <a:gd name="connsiteY86" fmla="*/ 1421982 h 2842867"/>
              <a:gd name="connsiteX87" fmla="*/ 775410 w 897443"/>
              <a:gd name="connsiteY87" fmla="*/ 1316815 h 2842867"/>
              <a:gd name="connsiteX88" fmla="*/ 696357 w 897443"/>
              <a:gd name="connsiteY88" fmla="*/ 1055199 h 2842867"/>
              <a:gd name="connsiteX89" fmla="*/ 857578 w 897443"/>
              <a:gd name="connsiteY89" fmla="*/ 962170 h 2842867"/>
              <a:gd name="connsiteX90" fmla="*/ 858341 w 897443"/>
              <a:gd name="connsiteY90" fmla="*/ 944198 h 2842867"/>
              <a:gd name="connsiteX91" fmla="*/ 856527 w 897443"/>
              <a:gd name="connsiteY91" fmla="*/ 944198 h 2842867"/>
              <a:gd name="connsiteX92" fmla="*/ 857042 w 897443"/>
              <a:gd name="connsiteY92" fmla="*/ 893709 h 2842867"/>
              <a:gd name="connsiteX93" fmla="*/ 800897 w 897443"/>
              <a:gd name="connsiteY93" fmla="*/ 729170 h 2842867"/>
              <a:gd name="connsiteX94" fmla="*/ 784476 w 897443"/>
              <a:gd name="connsiteY94" fmla="*/ 650299 h 2842867"/>
              <a:gd name="connsiteX95" fmla="*/ 777584 w 897443"/>
              <a:gd name="connsiteY95" fmla="*/ 558792 h 2842867"/>
              <a:gd name="connsiteX96" fmla="*/ 753981 w 897443"/>
              <a:gd name="connsiteY96" fmla="*/ 506281 h 2842867"/>
              <a:gd name="connsiteX97" fmla="*/ 668755 w 897443"/>
              <a:gd name="connsiteY97" fmla="*/ 473993 h 2842867"/>
              <a:gd name="connsiteX98" fmla="*/ 678630 w 897443"/>
              <a:gd name="connsiteY98" fmla="*/ 473993 h 2842867"/>
              <a:gd name="connsiteX99" fmla="*/ 584782 w 897443"/>
              <a:gd name="connsiteY99" fmla="*/ 441541 h 2842867"/>
              <a:gd name="connsiteX100" fmla="*/ 545981 w 897443"/>
              <a:gd name="connsiteY100" fmla="*/ 396265 h 2842867"/>
              <a:gd name="connsiteX101" fmla="*/ 568051 w 897443"/>
              <a:gd name="connsiteY101" fmla="*/ 318025 h 2842867"/>
              <a:gd name="connsiteX102" fmla="*/ 594916 w 897443"/>
              <a:gd name="connsiteY102" fmla="*/ 239763 h 2842867"/>
              <a:gd name="connsiteX103" fmla="*/ 599451 w 897443"/>
              <a:gd name="connsiteY103" fmla="*/ 144345 h 2842867"/>
              <a:gd name="connsiteX104" fmla="*/ 567045 w 897443"/>
              <a:gd name="connsiteY104" fmla="*/ 57782 h 2842867"/>
              <a:gd name="connsiteX105" fmla="*/ 443530 w 897443"/>
              <a:gd name="connsiteY105" fmla="*/ 216 h 2842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897443" h="2842867">
                <a:moveTo>
                  <a:pt x="434546" y="1895977"/>
                </a:moveTo>
                <a:lnTo>
                  <a:pt x="216357" y="1895977"/>
                </a:lnTo>
                <a:cubicBezTo>
                  <a:pt x="208427" y="1921638"/>
                  <a:pt x="231605" y="1948135"/>
                  <a:pt x="217325" y="1957006"/>
                </a:cubicBezTo>
                <a:cubicBezTo>
                  <a:pt x="194971" y="1973858"/>
                  <a:pt x="215035" y="1997675"/>
                  <a:pt x="204822" y="2014383"/>
                </a:cubicBezTo>
                <a:cubicBezTo>
                  <a:pt x="163147" y="2107988"/>
                  <a:pt x="152372" y="2262557"/>
                  <a:pt x="166278" y="2369971"/>
                </a:cubicBezTo>
                <a:lnTo>
                  <a:pt x="167825" y="2369971"/>
                </a:lnTo>
                <a:lnTo>
                  <a:pt x="176257" y="2418190"/>
                </a:lnTo>
                <a:cubicBezTo>
                  <a:pt x="186020" y="2455884"/>
                  <a:pt x="153847" y="2556020"/>
                  <a:pt x="162618" y="2595624"/>
                </a:cubicBezTo>
                <a:cubicBezTo>
                  <a:pt x="176835" y="2633464"/>
                  <a:pt x="177000" y="2651741"/>
                  <a:pt x="190928" y="2683536"/>
                </a:cubicBezTo>
                <a:cubicBezTo>
                  <a:pt x="197484" y="2702236"/>
                  <a:pt x="162663" y="2735736"/>
                  <a:pt x="166367" y="2755501"/>
                </a:cubicBezTo>
                <a:cubicBezTo>
                  <a:pt x="179493" y="2804321"/>
                  <a:pt x="231385" y="2820568"/>
                  <a:pt x="285698" y="2839424"/>
                </a:cubicBezTo>
                <a:cubicBezTo>
                  <a:pt x="398336" y="2851812"/>
                  <a:pt x="448458" y="2829182"/>
                  <a:pt x="406562" y="2797025"/>
                </a:cubicBezTo>
                <a:cubicBezTo>
                  <a:pt x="352831" y="2751827"/>
                  <a:pt x="346014" y="2744791"/>
                  <a:pt x="304880" y="2695193"/>
                </a:cubicBezTo>
                <a:cubicBezTo>
                  <a:pt x="299288" y="2668403"/>
                  <a:pt x="302449" y="2625678"/>
                  <a:pt x="322079" y="2585951"/>
                </a:cubicBezTo>
                <a:cubicBezTo>
                  <a:pt x="331716" y="2542906"/>
                  <a:pt x="308054" y="2476839"/>
                  <a:pt x="316503" y="2456066"/>
                </a:cubicBezTo>
                <a:cubicBezTo>
                  <a:pt x="324108" y="2432690"/>
                  <a:pt x="332153" y="2402103"/>
                  <a:pt x="339267" y="2368873"/>
                </a:cubicBezTo>
                <a:lnTo>
                  <a:pt x="338103" y="2368873"/>
                </a:lnTo>
                <a:lnTo>
                  <a:pt x="358079" y="2253480"/>
                </a:lnTo>
                <a:cubicBezTo>
                  <a:pt x="362593" y="2215779"/>
                  <a:pt x="364312" y="2181459"/>
                  <a:pt x="361479" y="2157280"/>
                </a:cubicBezTo>
                <a:cubicBezTo>
                  <a:pt x="357866" y="2137657"/>
                  <a:pt x="384863" y="2128857"/>
                  <a:pt x="380991" y="2114371"/>
                </a:cubicBezTo>
                <a:cubicBezTo>
                  <a:pt x="374699" y="2100838"/>
                  <a:pt x="371819" y="2095261"/>
                  <a:pt x="378030" y="2086275"/>
                </a:cubicBezTo>
                <a:cubicBezTo>
                  <a:pt x="381780" y="2069980"/>
                  <a:pt x="397019" y="2069041"/>
                  <a:pt x="406814" y="2048055"/>
                </a:cubicBezTo>
                <a:cubicBezTo>
                  <a:pt x="411246" y="2027500"/>
                  <a:pt x="397492" y="2013932"/>
                  <a:pt x="407607" y="1991756"/>
                </a:cubicBezTo>
                <a:cubicBezTo>
                  <a:pt x="418449" y="1959774"/>
                  <a:pt x="427315" y="1927367"/>
                  <a:pt x="434546" y="1895977"/>
                </a:cubicBezTo>
                <a:close/>
                <a:moveTo>
                  <a:pt x="762697" y="1895977"/>
                </a:moveTo>
                <a:lnTo>
                  <a:pt x="546797" y="1895977"/>
                </a:lnTo>
                <a:cubicBezTo>
                  <a:pt x="546699" y="1903569"/>
                  <a:pt x="548177" y="1910834"/>
                  <a:pt x="552399" y="1917270"/>
                </a:cubicBezTo>
                <a:cubicBezTo>
                  <a:pt x="568936" y="1933223"/>
                  <a:pt x="540737" y="1940713"/>
                  <a:pt x="541555" y="1959083"/>
                </a:cubicBezTo>
                <a:cubicBezTo>
                  <a:pt x="543287" y="1980608"/>
                  <a:pt x="563156" y="1987623"/>
                  <a:pt x="557633" y="2009149"/>
                </a:cubicBezTo>
                <a:cubicBezTo>
                  <a:pt x="539853" y="2052302"/>
                  <a:pt x="533439" y="2125007"/>
                  <a:pt x="521343" y="2182937"/>
                </a:cubicBezTo>
                <a:cubicBezTo>
                  <a:pt x="514817" y="2217826"/>
                  <a:pt x="517960" y="2296385"/>
                  <a:pt x="520562" y="2369971"/>
                </a:cubicBezTo>
                <a:lnTo>
                  <a:pt x="521948" y="2369971"/>
                </a:lnTo>
                <a:lnTo>
                  <a:pt x="524022" y="2442255"/>
                </a:lnTo>
                <a:cubicBezTo>
                  <a:pt x="524365" y="2464713"/>
                  <a:pt x="524203" y="2484474"/>
                  <a:pt x="523100" y="2499448"/>
                </a:cubicBezTo>
                <a:cubicBezTo>
                  <a:pt x="524562" y="2542609"/>
                  <a:pt x="555659" y="2557131"/>
                  <a:pt x="544676" y="2567963"/>
                </a:cubicBezTo>
                <a:cubicBezTo>
                  <a:pt x="509969" y="2592148"/>
                  <a:pt x="555189" y="2619309"/>
                  <a:pt x="531921" y="2649757"/>
                </a:cubicBezTo>
                <a:cubicBezTo>
                  <a:pt x="524636" y="2659886"/>
                  <a:pt x="542742" y="2672434"/>
                  <a:pt x="539084" y="2683773"/>
                </a:cubicBezTo>
                <a:cubicBezTo>
                  <a:pt x="537718" y="2704928"/>
                  <a:pt x="521577" y="2748257"/>
                  <a:pt x="542944" y="2759739"/>
                </a:cubicBezTo>
                <a:cubicBezTo>
                  <a:pt x="611857" y="2788664"/>
                  <a:pt x="648944" y="2815316"/>
                  <a:pt x="718993" y="2826054"/>
                </a:cubicBezTo>
                <a:cubicBezTo>
                  <a:pt x="784768" y="2833430"/>
                  <a:pt x="861910" y="2839671"/>
                  <a:pt x="887903" y="2829997"/>
                </a:cubicBezTo>
                <a:cubicBezTo>
                  <a:pt x="904130" y="2816672"/>
                  <a:pt x="898182" y="2783005"/>
                  <a:pt x="881142" y="2769969"/>
                </a:cubicBezTo>
                <a:cubicBezTo>
                  <a:pt x="783401" y="2709194"/>
                  <a:pt x="671955" y="2651228"/>
                  <a:pt x="690186" y="2625616"/>
                </a:cubicBezTo>
                <a:cubicBezTo>
                  <a:pt x="718693" y="2586515"/>
                  <a:pt x="708215" y="2581999"/>
                  <a:pt x="698415" y="2574241"/>
                </a:cubicBezTo>
                <a:cubicBezTo>
                  <a:pt x="677312" y="2564646"/>
                  <a:pt x="673816" y="2553989"/>
                  <a:pt x="682845" y="2535228"/>
                </a:cubicBezTo>
                <a:cubicBezTo>
                  <a:pt x="695005" y="2508841"/>
                  <a:pt x="692389" y="2485863"/>
                  <a:pt x="678405" y="2456066"/>
                </a:cubicBezTo>
                <a:cubicBezTo>
                  <a:pt x="672212" y="2431279"/>
                  <a:pt x="674470" y="2406653"/>
                  <a:pt x="682757" y="2368873"/>
                </a:cubicBezTo>
                <a:lnTo>
                  <a:pt x="681640" y="2368873"/>
                </a:lnTo>
                <a:lnTo>
                  <a:pt x="685588" y="2350591"/>
                </a:lnTo>
                <a:cubicBezTo>
                  <a:pt x="692098" y="2304968"/>
                  <a:pt x="713873" y="2219309"/>
                  <a:pt x="704745" y="2172418"/>
                </a:cubicBezTo>
                <a:cubicBezTo>
                  <a:pt x="700163" y="2155081"/>
                  <a:pt x="730630" y="2148927"/>
                  <a:pt x="709244" y="2107895"/>
                </a:cubicBezTo>
                <a:cubicBezTo>
                  <a:pt x="704846" y="2095743"/>
                  <a:pt x="733093" y="2089638"/>
                  <a:pt x="734739" y="2077487"/>
                </a:cubicBezTo>
                <a:cubicBezTo>
                  <a:pt x="740357" y="2033043"/>
                  <a:pt x="745346" y="2029686"/>
                  <a:pt x="760398" y="1988507"/>
                </a:cubicBezTo>
                <a:cubicBezTo>
                  <a:pt x="769616" y="1958250"/>
                  <a:pt x="761236" y="1921204"/>
                  <a:pt x="762697" y="1895977"/>
                </a:cubicBezTo>
                <a:close/>
                <a:moveTo>
                  <a:pt x="443530" y="216"/>
                </a:moveTo>
                <a:cubicBezTo>
                  <a:pt x="386674" y="4779"/>
                  <a:pt x="379830" y="30937"/>
                  <a:pt x="344571" y="46865"/>
                </a:cubicBezTo>
                <a:lnTo>
                  <a:pt x="306008" y="112495"/>
                </a:lnTo>
                <a:cubicBezTo>
                  <a:pt x="306237" y="150865"/>
                  <a:pt x="299645" y="186961"/>
                  <a:pt x="307831" y="223056"/>
                </a:cubicBezTo>
                <a:cubicBezTo>
                  <a:pt x="340501" y="258581"/>
                  <a:pt x="349303" y="307744"/>
                  <a:pt x="362650" y="347815"/>
                </a:cubicBezTo>
                <a:cubicBezTo>
                  <a:pt x="349002" y="366616"/>
                  <a:pt x="345585" y="392239"/>
                  <a:pt x="319434" y="404221"/>
                </a:cubicBezTo>
                <a:cubicBezTo>
                  <a:pt x="244733" y="434004"/>
                  <a:pt x="155502" y="428758"/>
                  <a:pt x="92949" y="473993"/>
                </a:cubicBezTo>
                <a:lnTo>
                  <a:pt x="83073" y="473993"/>
                </a:lnTo>
                <a:cubicBezTo>
                  <a:pt x="74889" y="479492"/>
                  <a:pt x="67313" y="486055"/>
                  <a:pt x="60254" y="493613"/>
                </a:cubicBezTo>
                <a:cubicBezTo>
                  <a:pt x="46149" y="514610"/>
                  <a:pt x="-14506" y="778739"/>
                  <a:pt x="3215" y="899761"/>
                </a:cubicBezTo>
                <a:cubicBezTo>
                  <a:pt x="6673" y="918434"/>
                  <a:pt x="10522" y="934350"/>
                  <a:pt x="14941" y="947987"/>
                </a:cubicBezTo>
                <a:lnTo>
                  <a:pt x="18567" y="947987"/>
                </a:lnTo>
                <a:lnTo>
                  <a:pt x="41510" y="997019"/>
                </a:lnTo>
                <a:cubicBezTo>
                  <a:pt x="69999" y="1036026"/>
                  <a:pt x="110217" y="1040816"/>
                  <a:pt x="165868" y="1076388"/>
                </a:cubicBezTo>
                <a:cubicBezTo>
                  <a:pt x="157134" y="1135037"/>
                  <a:pt x="143827" y="1241855"/>
                  <a:pt x="133276" y="1337090"/>
                </a:cubicBezTo>
                <a:lnTo>
                  <a:pt x="124363" y="1421982"/>
                </a:lnTo>
                <a:lnTo>
                  <a:pt x="124093" y="1421982"/>
                </a:lnTo>
                <a:cubicBezTo>
                  <a:pt x="120952" y="1452965"/>
                  <a:pt x="118645" y="1479249"/>
                  <a:pt x="117555" y="1497351"/>
                </a:cubicBezTo>
                <a:cubicBezTo>
                  <a:pt x="121492" y="1540514"/>
                  <a:pt x="179823" y="1525592"/>
                  <a:pt x="170895" y="1564354"/>
                </a:cubicBezTo>
                <a:cubicBezTo>
                  <a:pt x="146807" y="1639921"/>
                  <a:pt x="196804" y="1640703"/>
                  <a:pt x="193545" y="1660909"/>
                </a:cubicBezTo>
                <a:cubicBezTo>
                  <a:pt x="178039" y="1750447"/>
                  <a:pt x="222253" y="1794792"/>
                  <a:pt x="217663" y="1818560"/>
                </a:cubicBezTo>
                <a:cubicBezTo>
                  <a:pt x="198950" y="1857829"/>
                  <a:pt x="229153" y="1875876"/>
                  <a:pt x="221073" y="1883348"/>
                </a:cubicBezTo>
                <a:cubicBezTo>
                  <a:pt x="217815" y="1887462"/>
                  <a:pt x="215701" y="1891679"/>
                  <a:pt x="214623" y="1895976"/>
                </a:cubicBezTo>
                <a:lnTo>
                  <a:pt x="432812" y="1895976"/>
                </a:lnTo>
                <a:cubicBezTo>
                  <a:pt x="462081" y="1775055"/>
                  <a:pt x="470782" y="1670241"/>
                  <a:pt x="494599" y="1668601"/>
                </a:cubicBezTo>
                <a:cubicBezTo>
                  <a:pt x="540673" y="1664871"/>
                  <a:pt x="516169" y="1779593"/>
                  <a:pt x="548979" y="1830010"/>
                </a:cubicBezTo>
                <a:cubicBezTo>
                  <a:pt x="559714" y="1844650"/>
                  <a:pt x="544952" y="1871947"/>
                  <a:pt x="545062" y="1895976"/>
                </a:cubicBezTo>
                <a:lnTo>
                  <a:pt x="760962" y="1895976"/>
                </a:lnTo>
                <a:cubicBezTo>
                  <a:pt x="761289" y="1887798"/>
                  <a:pt x="762747" y="1880866"/>
                  <a:pt x="766154" y="1875804"/>
                </a:cubicBezTo>
                <a:cubicBezTo>
                  <a:pt x="774059" y="1830105"/>
                  <a:pt x="771043" y="1774614"/>
                  <a:pt x="771079" y="1707926"/>
                </a:cubicBezTo>
                <a:cubicBezTo>
                  <a:pt x="771282" y="1632123"/>
                  <a:pt x="776612" y="1604350"/>
                  <a:pt x="763465" y="1532102"/>
                </a:cubicBezTo>
                <a:cubicBezTo>
                  <a:pt x="799791" y="1508413"/>
                  <a:pt x="844869" y="1525993"/>
                  <a:pt x="835083" y="1495202"/>
                </a:cubicBezTo>
                <a:cubicBezTo>
                  <a:pt x="828184" y="1472890"/>
                  <a:pt x="820185" y="1448110"/>
                  <a:pt x="811530" y="1421982"/>
                </a:cubicBezTo>
                <a:lnTo>
                  <a:pt x="809948" y="1421982"/>
                </a:lnTo>
                <a:lnTo>
                  <a:pt x="775410" y="1316815"/>
                </a:lnTo>
                <a:cubicBezTo>
                  <a:pt x="738530" y="1205294"/>
                  <a:pt x="702171" y="1095163"/>
                  <a:pt x="696357" y="1055199"/>
                </a:cubicBezTo>
                <a:cubicBezTo>
                  <a:pt x="748617" y="1049508"/>
                  <a:pt x="839385" y="1048495"/>
                  <a:pt x="857578" y="962170"/>
                </a:cubicBezTo>
                <a:lnTo>
                  <a:pt x="858341" y="944198"/>
                </a:lnTo>
                <a:lnTo>
                  <a:pt x="856527" y="944198"/>
                </a:lnTo>
                <a:lnTo>
                  <a:pt x="857042" y="893709"/>
                </a:lnTo>
                <a:cubicBezTo>
                  <a:pt x="852677" y="841974"/>
                  <a:pt x="833656" y="795183"/>
                  <a:pt x="800897" y="729170"/>
                </a:cubicBezTo>
                <a:cubicBezTo>
                  <a:pt x="782517" y="709071"/>
                  <a:pt x="806918" y="678983"/>
                  <a:pt x="784476" y="650299"/>
                </a:cubicBezTo>
                <a:cubicBezTo>
                  <a:pt x="775360" y="645091"/>
                  <a:pt x="798139" y="606029"/>
                  <a:pt x="777584" y="558792"/>
                </a:cubicBezTo>
                <a:cubicBezTo>
                  <a:pt x="773005" y="543280"/>
                  <a:pt x="787555" y="521020"/>
                  <a:pt x="753981" y="506281"/>
                </a:cubicBezTo>
                <a:cubicBezTo>
                  <a:pt x="726047" y="493394"/>
                  <a:pt x="696404" y="482867"/>
                  <a:pt x="668755" y="473993"/>
                </a:cubicBezTo>
                <a:lnTo>
                  <a:pt x="678630" y="473993"/>
                </a:lnTo>
                <a:cubicBezTo>
                  <a:pt x="639757" y="460987"/>
                  <a:pt x="604919" y="451082"/>
                  <a:pt x="584782" y="441541"/>
                </a:cubicBezTo>
                <a:cubicBezTo>
                  <a:pt x="563513" y="426070"/>
                  <a:pt x="553610" y="415146"/>
                  <a:pt x="545981" y="396265"/>
                </a:cubicBezTo>
                <a:cubicBezTo>
                  <a:pt x="538183" y="373595"/>
                  <a:pt x="561074" y="341832"/>
                  <a:pt x="568051" y="318025"/>
                </a:cubicBezTo>
                <a:cubicBezTo>
                  <a:pt x="575639" y="289479"/>
                  <a:pt x="575476" y="268900"/>
                  <a:pt x="594916" y="239763"/>
                </a:cubicBezTo>
                <a:cubicBezTo>
                  <a:pt x="590488" y="203807"/>
                  <a:pt x="601066" y="180737"/>
                  <a:pt x="599451" y="144345"/>
                </a:cubicBezTo>
                <a:cubicBezTo>
                  <a:pt x="600016" y="119657"/>
                  <a:pt x="596034" y="80195"/>
                  <a:pt x="567045" y="57782"/>
                </a:cubicBezTo>
                <a:cubicBezTo>
                  <a:pt x="555426" y="29121"/>
                  <a:pt x="501751" y="-2949"/>
                  <a:pt x="443530" y="216"/>
                </a:cubicBezTo>
                <a:close/>
              </a:path>
            </a:pathLst>
          </a:custGeom>
          <a:solidFill>
            <a:srgbClr val="41B9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3" name="Graphic 1">
            <a:extLst>
              <a:ext uri="{FF2B5EF4-FFF2-40B4-BE49-F238E27FC236}">
                <a16:creationId xmlns:a16="http://schemas.microsoft.com/office/drawing/2014/main" id="{DEB778E8-0FBF-4998-AC06-A39CC6301970}"/>
              </a:ext>
            </a:extLst>
          </p:cNvPr>
          <p:cNvSpPr/>
          <p:nvPr/>
        </p:nvSpPr>
        <p:spPr>
          <a:xfrm>
            <a:off x="6243505" y="1770856"/>
            <a:ext cx="1180424" cy="2748045"/>
          </a:xfrm>
          <a:custGeom>
            <a:avLst/>
            <a:gdLst>
              <a:gd name="connsiteX0" fmla="*/ 1771762 w 2194113"/>
              <a:gd name="connsiteY0" fmla="*/ 5106447 h 5107929"/>
              <a:gd name="connsiteX1" fmla="*/ 1692215 w 2194113"/>
              <a:gd name="connsiteY1" fmla="*/ 5091625 h 5107929"/>
              <a:gd name="connsiteX2" fmla="*/ 1532628 w 2194113"/>
              <a:gd name="connsiteY2" fmla="*/ 4991327 h 5107929"/>
              <a:gd name="connsiteX3" fmla="*/ 1483715 w 2194113"/>
              <a:gd name="connsiteY3" fmla="*/ 4892512 h 5107929"/>
              <a:gd name="connsiteX4" fmla="*/ 1437766 w 2194113"/>
              <a:gd name="connsiteY4" fmla="*/ 4821365 h 5107929"/>
              <a:gd name="connsiteX5" fmla="*/ 1368595 w 2194113"/>
              <a:gd name="connsiteY5" fmla="*/ 4739348 h 5107929"/>
              <a:gd name="connsiteX6" fmla="*/ 1363160 w 2194113"/>
              <a:gd name="connsiteY6" fmla="*/ 4647449 h 5107929"/>
              <a:gd name="connsiteX7" fmla="*/ 1410591 w 2194113"/>
              <a:gd name="connsiteY7" fmla="*/ 4573832 h 5107929"/>
              <a:gd name="connsiteX8" fmla="*/ 1429366 w 2194113"/>
              <a:gd name="connsiteY8" fmla="*/ 4518495 h 5107929"/>
              <a:gd name="connsiteX9" fmla="*/ 1441224 w 2194113"/>
              <a:gd name="connsiteY9" fmla="*/ 4353473 h 5107929"/>
              <a:gd name="connsiteX10" fmla="*/ 1451600 w 2194113"/>
              <a:gd name="connsiteY10" fmla="*/ 4259105 h 5107929"/>
              <a:gd name="connsiteX11" fmla="*/ 1476304 w 2194113"/>
              <a:gd name="connsiteY11" fmla="*/ 4196851 h 5107929"/>
              <a:gd name="connsiteX12" fmla="*/ 1484703 w 2194113"/>
              <a:gd name="connsiteY12" fmla="*/ 4163253 h 5107929"/>
              <a:gd name="connsiteX13" fmla="*/ 1480750 w 2194113"/>
              <a:gd name="connsiteY13" fmla="*/ 3706726 h 5107929"/>
              <a:gd name="connsiteX14" fmla="*/ 1452588 w 2194113"/>
              <a:gd name="connsiteY14" fmla="*/ 3548127 h 5107929"/>
              <a:gd name="connsiteX15" fmla="*/ 1207031 w 2194113"/>
              <a:gd name="connsiteY15" fmla="*/ 2890016 h 5107929"/>
              <a:gd name="connsiteX16" fmla="*/ 1195173 w 2194113"/>
              <a:gd name="connsiteY16" fmla="*/ 2869759 h 5107929"/>
              <a:gd name="connsiteX17" fmla="*/ 1191221 w 2194113"/>
              <a:gd name="connsiteY17" fmla="*/ 2896439 h 5107929"/>
              <a:gd name="connsiteX18" fmla="*/ 1204067 w 2194113"/>
              <a:gd name="connsiteY18" fmla="*/ 3020947 h 5107929"/>
              <a:gd name="connsiteX19" fmla="*/ 1223830 w 2194113"/>
              <a:gd name="connsiteY19" fmla="*/ 3177075 h 5107929"/>
              <a:gd name="connsiteX20" fmla="*/ 1220866 w 2194113"/>
              <a:gd name="connsiteY20" fmla="*/ 3240317 h 5107929"/>
              <a:gd name="connsiteX21" fmla="*/ 1211972 w 2194113"/>
              <a:gd name="connsiteY21" fmla="*/ 3324804 h 5107929"/>
              <a:gd name="connsiteX22" fmla="*/ 1204067 w 2194113"/>
              <a:gd name="connsiteY22" fmla="*/ 3720560 h 5107929"/>
              <a:gd name="connsiteX23" fmla="*/ 1216913 w 2194113"/>
              <a:gd name="connsiteY23" fmla="*/ 3938448 h 5107929"/>
              <a:gd name="connsiteX24" fmla="*/ 1291519 w 2194113"/>
              <a:gd name="connsiteY24" fmla="*/ 4414739 h 5107929"/>
              <a:gd name="connsiteX25" fmla="*/ 1296953 w 2194113"/>
              <a:gd name="connsiteY25" fmla="*/ 4484404 h 5107929"/>
              <a:gd name="connsiteX26" fmla="*/ 1296953 w 2194113"/>
              <a:gd name="connsiteY26" fmla="*/ 4837175 h 5107929"/>
              <a:gd name="connsiteX27" fmla="*/ 1217901 w 2194113"/>
              <a:gd name="connsiteY27" fmla="*/ 4991821 h 5107929"/>
              <a:gd name="connsiteX28" fmla="*/ 1132920 w 2194113"/>
              <a:gd name="connsiteY28" fmla="*/ 5022454 h 5107929"/>
              <a:gd name="connsiteX29" fmla="*/ 1079065 w 2194113"/>
              <a:gd name="connsiteY29" fmla="*/ 5023936 h 5107929"/>
              <a:gd name="connsiteX30" fmla="*/ 1013847 w 2194113"/>
              <a:gd name="connsiteY30" fmla="*/ 4967612 h 5107929"/>
              <a:gd name="connsiteX31" fmla="*/ 950111 w 2194113"/>
              <a:gd name="connsiteY31" fmla="*/ 4816424 h 5107929"/>
              <a:gd name="connsiteX32" fmla="*/ 846849 w 2194113"/>
              <a:gd name="connsiteY32" fmla="*/ 4492309 h 5107929"/>
              <a:gd name="connsiteX33" fmla="*/ 843390 w 2194113"/>
              <a:gd name="connsiteY33" fmla="*/ 4408810 h 5107929"/>
              <a:gd name="connsiteX34" fmla="*/ 801394 w 2194113"/>
              <a:gd name="connsiteY34" fmla="*/ 4080248 h 5107929"/>
              <a:gd name="connsiteX35" fmla="*/ 750504 w 2194113"/>
              <a:gd name="connsiteY35" fmla="*/ 3843091 h 5107929"/>
              <a:gd name="connsiteX36" fmla="*/ 752480 w 2194113"/>
              <a:gd name="connsiteY36" fmla="*/ 3700303 h 5107929"/>
              <a:gd name="connsiteX37" fmla="*/ 740622 w 2194113"/>
              <a:gd name="connsiteY37" fmla="*/ 3360378 h 5107929"/>
              <a:gd name="connsiteX38" fmla="*/ 657617 w 2194113"/>
              <a:gd name="connsiteY38" fmla="*/ 2812940 h 5107929"/>
              <a:gd name="connsiteX39" fmla="*/ 640324 w 2194113"/>
              <a:gd name="connsiteY39" fmla="*/ 2702761 h 5107929"/>
              <a:gd name="connsiteX40" fmla="*/ 78064 w 2194113"/>
              <a:gd name="connsiteY40" fmla="*/ 4953283 h 5107929"/>
              <a:gd name="connsiteX41" fmla="*/ 0 w 2194113"/>
              <a:gd name="connsiteY41" fmla="*/ 4946366 h 5107929"/>
              <a:gd name="connsiteX42" fmla="*/ 34585 w 2194113"/>
              <a:gd name="connsiteY42" fmla="*/ 4808024 h 5107929"/>
              <a:gd name="connsiteX43" fmla="*/ 543485 w 2194113"/>
              <a:gd name="connsiteY43" fmla="*/ 2807999 h 5107929"/>
              <a:gd name="connsiteX44" fmla="*/ 589929 w 2194113"/>
              <a:gd name="connsiteY44" fmla="*/ 2637049 h 5107929"/>
              <a:gd name="connsiteX45" fmla="*/ 601786 w 2194113"/>
              <a:gd name="connsiteY45" fmla="*/ 2395445 h 5107929"/>
              <a:gd name="connsiteX46" fmla="*/ 519275 w 2194113"/>
              <a:gd name="connsiteY46" fmla="*/ 2258091 h 5107929"/>
              <a:gd name="connsiteX47" fmla="*/ 487160 w 2194113"/>
              <a:gd name="connsiteY47" fmla="*/ 2340602 h 5107929"/>
              <a:gd name="connsiteX48" fmla="*/ 477773 w 2194113"/>
              <a:gd name="connsiteY48" fmla="*/ 2387539 h 5107929"/>
              <a:gd name="connsiteX49" fmla="*/ 458504 w 2194113"/>
              <a:gd name="connsiteY49" fmla="*/ 2421137 h 5107929"/>
              <a:gd name="connsiteX50" fmla="*/ 426389 w 2194113"/>
              <a:gd name="connsiteY50" fmla="*/ 2428054 h 5107929"/>
              <a:gd name="connsiteX51" fmla="*/ 408108 w 2194113"/>
              <a:gd name="connsiteY51" fmla="*/ 2402856 h 5107929"/>
              <a:gd name="connsiteX52" fmla="*/ 413049 w 2194113"/>
              <a:gd name="connsiteY52" fmla="*/ 2344061 h 5107929"/>
              <a:gd name="connsiteX53" fmla="*/ 454551 w 2194113"/>
              <a:gd name="connsiteY53" fmla="*/ 2215106 h 5107929"/>
              <a:gd name="connsiteX54" fmla="*/ 473326 w 2194113"/>
              <a:gd name="connsiteY54" fmla="*/ 2116291 h 5107929"/>
              <a:gd name="connsiteX55" fmla="*/ 452081 w 2194113"/>
              <a:gd name="connsiteY55" fmla="*/ 2074788 h 5107929"/>
              <a:gd name="connsiteX56" fmla="*/ 154152 w 2194113"/>
              <a:gd name="connsiteY56" fmla="*/ 1690890 h 5107929"/>
              <a:gd name="connsiteX57" fmla="*/ 114626 w 2194113"/>
              <a:gd name="connsiteY57" fmla="*/ 1466579 h 5107929"/>
              <a:gd name="connsiteX58" fmla="*/ 189232 w 2194113"/>
              <a:gd name="connsiteY58" fmla="*/ 1278336 h 5107929"/>
              <a:gd name="connsiteX59" fmla="*/ 340913 w 2194113"/>
              <a:gd name="connsiteY59" fmla="*/ 1083669 h 5107929"/>
              <a:gd name="connsiteX60" fmla="*/ 571154 w 2194113"/>
              <a:gd name="connsiteY60" fmla="*/ 761037 h 5107929"/>
              <a:gd name="connsiteX61" fmla="*/ 623526 w 2194113"/>
              <a:gd name="connsiteY61" fmla="*/ 707182 h 5107929"/>
              <a:gd name="connsiteX62" fmla="*/ 1048432 w 2194113"/>
              <a:gd name="connsiteY62" fmla="*/ 526844 h 5107929"/>
              <a:gd name="connsiteX63" fmla="*/ 1141319 w 2194113"/>
              <a:gd name="connsiteY63" fmla="*/ 516468 h 5107929"/>
              <a:gd name="connsiteX64" fmla="*/ 1165529 w 2194113"/>
              <a:gd name="connsiteY64" fmla="*/ 485836 h 5107929"/>
              <a:gd name="connsiteX65" fmla="*/ 1148730 w 2194113"/>
              <a:gd name="connsiteY65" fmla="*/ 336130 h 5107929"/>
              <a:gd name="connsiteX66" fmla="*/ 1150706 w 2194113"/>
              <a:gd name="connsiteY66" fmla="*/ 314391 h 5107929"/>
              <a:gd name="connsiteX67" fmla="*/ 1137861 w 2194113"/>
              <a:gd name="connsiteY67" fmla="*/ 287710 h 5107929"/>
              <a:gd name="connsiteX68" fmla="*/ 1112663 w 2194113"/>
              <a:gd name="connsiteY68" fmla="*/ 234350 h 5107929"/>
              <a:gd name="connsiteX69" fmla="*/ 1236182 w 2194113"/>
              <a:gd name="connsiteY69" fmla="*/ 36719 h 5107929"/>
              <a:gd name="connsiteX70" fmla="*/ 1586977 w 2194113"/>
              <a:gd name="connsiteY70" fmla="*/ 28320 h 5107929"/>
              <a:gd name="connsiteX71" fmla="*/ 1722354 w 2194113"/>
              <a:gd name="connsiteY71" fmla="*/ 188401 h 5107929"/>
              <a:gd name="connsiteX72" fmla="*/ 1759904 w 2194113"/>
              <a:gd name="connsiteY72" fmla="*/ 322296 h 5107929"/>
              <a:gd name="connsiteX73" fmla="*/ 1749034 w 2194113"/>
              <a:gd name="connsiteY73" fmla="*/ 378621 h 5107929"/>
              <a:gd name="connsiteX74" fmla="*/ 1653183 w 2194113"/>
              <a:gd name="connsiteY74" fmla="*/ 428522 h 5107929"/>
              <a:gd name="connsiteX75" fmla="*/ 1637867 w 2194113"/>
              <a:gd name="connsiteY75" fmla="*/ 635541 h 5107929"/>
              <a:gd name="connsiteX76" fmla="*/ 1648737 w 2194113"/>
              <a:gd name="connsiteY76" fmla="*/ 650857 h 5107929"/>
              <a:gd name="connsiteX77" fmla="*/ 1716919 w 2194113"/>
              <a:gd name="connsiteY77" fmla="*/ 679514 h 5107929"/>
              <a:gd name="connsiteX78" fmla="*/ 1901704 w 2194113"/>
              <a:gd name="connsiteY78" fmla="*/ 814891 h 5107929"/>
              <a:gd name="connsiteX79" fmla="*/ 1953088 w 2194113"/>
              <a:gd name="connsiteY79" fmla="*/ 934458 h 5107929"/>
              <a:gd name="connsiteX80" fmla="*/ 1981251 w 2194113"/>
              <a:gd name="connsiteY80" fmla="*/ 1109361 h 5107929"/>
              <a:gd name="connsiteX81" fmla="*/ 2025718 w 2194113"/>
              <a:gd name="connsiteY81" fmla="*/ 1323791 h 5107929"/>
              <a:gd name="connsiteX82" fmla="*/ 2078090 w 2194113"/>
              <a:gd name="connsiteY82" fmla="*/ 1654328 h 5107929"/>
              <a:gd name="connsiteX83" fmla="*/ 2105758 w 2194113"/>
              <a:gd name="connsiteY83" fmla="*/ 1757591 h 5107929"/>
              <a:gd name="connsiteX84" fmla="*/ 2174929 w 2194113"/>
              <a:gd name="connsiteY84" fmla="*/ 1945834 h 5107929"/>
              <a:gd name="connsiteX85" fmla="*/ 2182340 w 2194113"/>
              <a:gd name="connsiteY85" fmla="*/ 2062436 h 5107929"/>
              <a:gd name="connsiteX86" fmla="*/ 2170977 w 2194113"/>
              <a:gd name="connsiteY86" fmla="*/ 2099986 h 5107929"/>
              <a:gd name="connsiteX87" fmla="*/ 2177400 w 2194113"/>
              <a:gd name="connsiteY87" fmla="*/ 2155817 h 5107929"/>
              <a:gd name="connsiteX88" fmla="*/ 2169988 w 2194113"/>
              <a:gd name="connsiteY88" fmla="*/ 2281313 h 5107929"/>
              <a:gd name="connsiteX89" fmla="*/ 2162083 w 2194113"/>
              <a:gd name="connsiteY89" fmla="*/ 2287242 h 5107929"/>
              <a:gd name="connsiteX90" fmla="*/ 2125027 w 2194113"/>
              <a:gd name="connsiteY90" fmla="*/ 2339614 h 5107929"/>
              <a:gd name="connsiteX91" fmla="*/ 2106746 w 2194113"/>
              <a:gd name="connsiteY91" fmla="*/ 2491296 h 5107929"/>
              <a:gd name="connsiteX92" fmla="*/ 2124533 w 2194113"/>
              <a:gd name="connsiteY92" fmla="*/ 2659282 h 5107929"/>
              <a:gd name="connsiteX93" fmla="*/ 2122557 w 2194113"/>
              <a:gd name="connsiteY93" fmla="*/ 2701773 h 5107929"/>
              <a:gd name="connsiteX94" fmla="*/ 2113170 w 2194113"/>
              <a:gd name="connsiteY94" fmla="*/ 2732405 h 5107929"/>
              <a:gd name="connsiteX95" fmla="*/ 1937772 w 2194113"/>
              <a:gd name="connsiteY95" fmla="*/ 2849008 h 5107929"/>
              <a:gd name="connsiteX96" fmla="*/ 1925914 w 2194113"/>
              <a:gd name="connsiteY96" fmla="*/ 2847525 h 5107929"/>
              <a:gd name="connsiteX97" fmla="*/ 1843897 w 2194113"/>
              <a:gd name="connsiteY97" fmla="*/ 2757603 h 5107929"/>
              <a:gd name="connsiteX98" fmla="*/ 1869589 w 2194113"/>
              <a:gd name="connsiteY98" fmla="*/ 2593076 h 5107929"/>
              <a:gd name="connsiteX99" fmla="*/ 1903681 w 2194113"/>
              <a:gd name="connsiteY99" fmla="*/ 2495248 h 5107929"/>
              <a:gd name="connsiteX100" fmla="*/ 1912574 w 2194113"/>
              <a:gd name="connsiteY100" fmla="*/ 2444358 h 5107929"/>
              <a:gd name="connsiteX101" fmla="*/ 1923938 w 2194113"/>
              <a:gd name="connsiteY101" fmla="*/ 2317380 h 5107929"/>
              <a:gd name="connsiteX102" fmla="*/ 1911092 w 2194113"/>
              <a:gd name="connsiteY102" fmla="*/ 2291194 h 5107929"/>
              <a:gd name="connsiteX103" fmla="*/ 1868107 w 2194113"/>
              <a:gd name="connsiteY103" fmla="*/ 2219553 h 5107929"/>
              <a:gd name="connsiteX104" fmla="*/ 1820181 w 2194113"/>
              <a:gd name="connsiteY104" fmla="*/ 2047120 h 5107929"/>
              <a:gd name="connsiteX105" fmla="*/ 1791031 w 2194113"/>
              <a:gd name="connsiteY105" fmla="*/ 1774389 h 5107929"/>
              <a:gd name="connsiteX106" fmla="*/ 1774232 w 2194113"/>
              <a:gd name="connsiteY106" fmla="*/ 1576758 h 5107929"/>
              <a:gd name="connsiteX107" fmla="*/ 1749528 w 2194113"/>
              <a:gd name="connsiteY107" fmla="*/ 1514505 h 5107929"/>
              <a:gd name="connsiteX108" fmla="*/ 1730753 w 2194113"/>
              <a:gd name="connsiteY108" fmla="*/ 1503635 h 5107929"/>
              <a:gd name="connsiteX109" fmla="*/ 1714943 w 2194113"/>
              <a:gd name="connsiteY109" fmla="*/ 1518457 h 5107929"/>
              <a:gd name="connsiteX110" fmla="*/ 1691227 w 2194113"/>
              <a:gd name="connsiteY110" fmla="*/ 1615296 h 5107929"/>
              <a:gd name="connsiteX111" fmla="*/ 1663065 w 2194113"/>
              <a:gd name="connsiteY111" fmla="*/ 1700278 h 5107929"/>
              <a:gd name="connsiteX112" fmla="*/ 1679369 w 2194113"/>
              <a:gd name="connsiteY112" fmla="*/ 1867276 h 5107929"/>
              <a:gd name="connsiteX113" fmla="*/ 1691721 w 2194113"/>
              <a:gd name="connsiteY113" fmla="*/ 1959174 h 5107929"/>
              <a:gd name="connsiteX114" fmla="*/ 1692215 w 2194113"/>
              <a:gd name="connsiteY114" fmla="*/ 1981408 h 5107929"/>
              <a:gd name="connsiteX115" fmla="*/ 1746070 w 2194113"/>
              <a:gd name="connsiteY115" fmla="*/ 2094551 h 5107929"/>
              <a:gd name="connsiteX116" fmla="*/ 1779173 w 2194113"/>
              <a:gd name="connsiteY116" fmla="*/ 2218565 h 5107929"/>
              <a:gd name="connsiteX117" fmla="*/ 1818699 w 2194113"/>
              <a:gd name="connsiteY117" fmla="*/ 2546632 h 5107929"/>
              <a:gd name="connsiteX118" fmla="*/ 1881447 w 2194113"/>
              <a:gd name="connsiteY118" fmla="*/ 3199309 h 5107929"/>
              <a:gd name="connsiteX119" fmla="*/ 1932831 w 2194113"/>
              <a:gd name="connsiteY119" fmla="*/ 3668682 h 5107929"/>
              <a:gd name="connsiteX120" fmla="*/ 1903187 w 2194113"/>
              <a:gd name="connsiteY120" fmla="*/ 3913744 h 5107929"/>
              <a:gd name="connsiteX121" fmla="*/ 1803877 w 2194113"/>
              <a:gd name="connsiteY121" fmla="*/ 4331734 h 5107929"/>
              <a:gd name="connsiteX122" fmla="*/ 1745082 w 2194113"/>
              <a:gd name="connsiteY122" fmla="*/ 4717608 h 5107929"/>
              <a:gd name="connsiteX123" fmla="*/ 1772256 w 2194113"/>
              <a:gd name="connsiteY123" fmla="*/ 4851009 h 5107929"/>
              <a:gd name="connsiteX124" fmla="*/ 1834510 w 2194113"/>
              <a:gd name="connsiteY124" fmla="*/ 5034312 h 5107929"/>
              <a:gd name="connsiteX125" fmla="*/ 1820676 w 2194113"/>
              <a:gd name="connsiteY125" fmla="*/ 5069391 h 5107929"/>
              <a:gd name="connsiteX126" fmla="*/ 1787078 w 2194113"/>
              <a:gd name="connsiteY126" fmla="*/ 5107930 h 5107929"/>
              <a:gd name="connsiteX127" fmla="*/ 1771762 w 2194113"/>
              <a:gd name="connsiteY127" fmla="*/ 5106447 h 5107929"/>
              <a:gd name="connsiteX128" fmla="*/ 612162 w 2194113"/>
              <a:gd name="connsiteY128" fmla="*/ 1348000 h 5107929"/>
              <a:gd name="connsiteX129" fmla="*/ 569177 w 2194113"/>
              <a:gd name="connsiteY129" fmla="*/ 1365293 h 5107929"/>
              <a:gd name="connsiteX130" fmla="*/ 482220 w 2194113"/>
              <a:gd name="connsiteY130" fmla="*/ 1437923 h 5107929"/>
              <a:gd name="connsiteX131" fmla="*/ 463939 w 2194113"/>
              <a:gd name="connsiteY131" fmla="*/ 1474978 h 5107929"/>
              <a:gd name="connsiteX132" fmla="*/ 471350 w 2194113"/>
              <a:gd name="connsiteY132" fmla="*/ 1493259 h 5107929"/>
              <a:gd name="connsiteX133" fmla="*/ 459986 w 2194113"/>
              <a:gd name="connsiteY133" fmla="*/ 1523892 h 5107929"/>
              <a:gd name="connsiteX134" fmla="*/ 444670 w 2194113"/>
              <a:gd name="connsiteY134" fmla="*/ 1557489 h 5107929"/>
              <a:gd name="connsiteX135" fmla="*/ 500995 w 2194113"/>
              <a:gd name="connsiteY135" fmla="*/ 1647411 h 5107929"/>
              <a:gd name="connsiteX136" fmla="*/ 531627 w 2194113"/>
              <a:gd name="connsiteY136" fmla="*/ 1677550 h 5107929"/>
              <a:gd name="connsiteX137" fmla="*/ 543485 w 2194113"/>
              <a:gd name="connsiteY137" fmla="*/ 1695831 h 5107929"/>
              <a:gd name="connsiteX138" fmla="*/ 567695 w 2194113"/>
              <a:gd name="connsiteY138" fmla="*/ 1712630 h 5107929"/>
              <a:gd name="connsiteX139" fmla="*/ 582023 w 2194113"/>
              <a:gd name="connsiteY139" fmla="*/ 1686443 h 5107929"/>
              <a:gd name="connsiteX140" fmla="*/ 584988 w 2194113"/>
              <a:gd name="connsiteY140" fmla="*/ 1600968 h 5107929"/>
              <a:gd name="connsiteX141" fmla="*/ 588446 w 2194113"/>
              <a:gd name="connsiteY141" fmla="*/ 1547114 h 5107929"/>
              <a:gd name="connsiteX142" fmla="*/ 612162 w 2194113"/>
              <a:gd name="connsiteY142" fmla="*/ 1348000 h 5107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2194113" h="5107929">
                <a:moveTo>
                  <a:pt x="1771762" y="5106447"/>
                </a:moveTo>
                <a:cubicBezTo>
                  <a:pt x="1745082" y="5101507"/>
                  <a:pt x="1718896" y="5094589"/>
                  <a:pt x="1692215" y="5091625"/>
                </a:cubicBezTo>
                <a:cubicBezTo>
                  <a:pt x="1623045" y="5083226"/>
                  <a:pt x="1574625" y="5041229"/>
                  <a:pt x="1532628" y="4991327"/>
                </a:cubicBezTo>
                <a:cubicBezTo>
                  <a:pt x="1508419" y="4963165"/>
                  <a:pt x="1496067" y="4928085"/>
                  <a:pt x="1483715" y="4892512"/>
                </a:cubicBezTo>
                <a:cubicBezTo>
                  <a:pt x="1474327" y="4866820"/>
                  <a:pt x="1455058" y="4844092"/>
                  <a:pt x="1437766" y="4821365"/>
                </a:cubicBezTo>
                <a:cubicBezTo>
                  <a:pt x="1416026" y="4793202"/>
                  <a:pt x="1392804" y="4766028"/>
                  <a:pt x="1368595" y="4739348"/>
                </a:cubicBezTo>
                <a:cubicBezTo>
                  <a:pt x="1341420" y="4709703"/>
                  <a:pt x="1347843" y="4677588"/>
                  <a:pt x="1363160" y="4647449"/>
                </a:cubicBezTo>
                <a:cubicBezTo>
                  <a:pt x="1376006" y="4621758"/>
                  <a:pt x="1393299" y="4597548"/>
                  <a:pt x="1410591" y="4573832"/>
                </a:cubicBezTo>
                <a:cubicBezTo>
                  <a:pt x="1422943" y="4557033"/>
                  <a:pt x="1428378" y="4539740"/>
                  <a:pt x="1429366" y="4518495"/>
                </a:cubicBezTo>
                <a:cubicBezTo>
                  <a:pt x="1432331" y="4463653"/>
                  <a:pt x="1436777" y="4408316"/>
                  <a:pt x="1441224" y="4353473"/>
                </a:cubicBezTo>
                <a:cubicBezTo>
                  <a:pt x="1443695" y="4321852"/>
                  <a:pt x="1445177" y="4289737"/>
                  <a:pt x="1451600" y="4259105"/>
                </a:cubicBezTo>
                <a:cubicBezTo>
                  <a:pt x="1456046" y="4237365"/>
                  <a:pt x="1468398" y="4217602"/>
                  <a:pt x="1476304" y="4196851"/>
                </a:cubicBezTo>
                <a:cubicBezTo>
                  <a:pt x="1480256" y="4185981"/>
                  <a:pt x="1484703" y="4174123"/>
                  <a:pt x="1484703" y="4163253"/>
                </a:cubicBezTo>
                <a:cubicBezTo>
                  <a:pt x="1484209" y="4011078"/>
                  <a:pt x="1485197" y="3858902"/>
                  <a:pt x="1480750" y="3706726"/>
                </a:cubicBezTo>
                <a:cubicBezTo>
                  <a:pt x="1479268" y="3653860"/>
                  <a:pt x="1463458" y="3600993"/>
                  <a:pt x="1452588" y="3548127"/>
                </a:cubicBezTo>
                <a:cubicBezTo>
                  <a:pt x="1405156" y="3315911"/>
                  <a:pt x="1318199" y="3098023"/>
                  <a:pt x="1207031" y="2890016"/>
                </a:cubicBezTo>
                <a:cubicBezTo>
                  <a:pt x="1204067" y="2885075"/>
                  <a:pt x="1201102" y="2880135"/>
                  <a:pt x="1195173" y="2869759"/>
                </a:cubicBezTo>
                <a:cubicBezTo>
                  <a:pt x="1193197" y="2882111"/>
                  <a:pt x="1190727" y="2889522"/>
                  <a:pt x="1191221" y="2896439"/>
                </a:cubicBezTo>
                <a:cubicBezTo>
                  <a:pt x="1195173" y="2937941"/>
                  <a:pt x="1199126" y="2979444"/>
                  <a:pt x="1204067" y="3020947"/>
                </a:cubicBezTo>
                <a:cubicBezTo>
                  <a:pt x="1210490" y="3072825"/>
                  <a:pt x="1218395" y="3124703"/>
                  <a:pt x="1223830" y="3177075"/>
                </a:cubicBezTo>
                <a:cubicBezTo>
                  <a:pt x="1225806" y="3197826"/>
                  <a:pt x="1222842" y="3219072"/>
                  <a:pt x="1220866" y="3240317"/>
                </a:cubicBezTo>
                <a:cubicBezTo>
                  <a:pt x="1218395" y="3268479"/>
                  <a:pt x="1209996" y="3297136"/>
                  <a:pt x="1211972" y="3324804"/>
                </a:cubicBezTo>
                <a:cubicBezTo>
                  <a:pt x="1221360" y="3457217"/>
                  <a:pt x="1216913" y="3588641"/>
                  <a:pt x="1204067" y="3720560"/>
                </a:cubicBezTo>
                <a:cubicBezTo>
                  <a:pt x="1197150" y="3792201"/>
                  <a:pt x="1207031" y="3866313"/>
                  <a:pt x="1216913" y="3938448"/>
                </a:cubicBezTo>
                <a:cubicBezTo>
                  <a:pt x="1239146" y="4097541"/>
                  <a:pt x="1266815" y="4256140"/>
                  <a:pt x="1291519" y="4414739"/>
                </a:cubicBezTo>
                <a:cubicBezTo>
                  <a:pt x="1294977" y="4437466"/>
                  <a:pt x="1296953" y="4461182"/>
                  <a:pt x="1296953" y="4484404"/>
                </a:cubicBezTo>
                <a:cubicBezTo>
                  <a:pt x="1297448" y="4601994"/>
                  <a:pt x="1296459" y="4719585"/>
                  <a:pt x="1296953" y="4837175"/>
                </a:cubicBezTo>
                <a:cubicBezTo>
                  <a:pt x="1296953" y="4902887"/>
                  <a:pt x="1262368" y="4950319"/>
                  <a:pt x="1217901" y="4991821"/>
                </a:cubicBezTo>
                <a:cubicBezTo>
                  <a:pt x="1194679" y="5013561"/>
                  <a:pt x="1164047" y="5019490"/>
                  <a:pt x="1132920" y="5022454"/>
                </a:cubicBezTo>
                <a:cubicBezTo>
                  <a:pt x="1115133" y="5023936"/>
                  <a:pt x="1096852" y="5023936"/>
                  <a:pt x="1079065" y="5023936"/>
                </a:cubicBezTo>
                <a:cubicBezTo>
                  <a:pt x="1042504" y="5023442"/>
                  <a:pt x="1022740" y="5003185"/>
                  <a:pt x="1013847" y="4967612"/>
                </a:cubicBezTo>
                <a:cubicBezTo>
                  <a:pt x="1001001" y="4914251"/>
                  <a:pt x="983214" y="4861879"/>
                  <a:pt x="950111" y="4816424"/>
                </a:cubicBezTo>
                <a:cubicBezTo>
                  <a:pt x="879952" y="4719585"/>
                  <a:pt x="854754" y="4608911"/>
                  <a:pt x="846849" y="4492309"/>
                </a:cubicBezTo>
                <a:cubicBezTo>
                  <a:pt x="844873" y="4464641"/>
                  <a:pt x="841908" y="4436478"/>
                  <a:pt x="843390" y="4408810"/>
                </a:cubicBezTo>
                <a:cubicBezTo>
                  <a:pt x="851296" y="4296160"/>
                  <a:pt x="830050" y="4188451"/>
                  <a:pt x="801394" y="4080248"/>
                </a:cubicBezTo>
                <a:cubicBezTo>
                  <a:pt x="780642" y="4002184"/>
                  <a:pt x="762362" y="3922638"/>
                  <a:pt x="750504" y="3843091"/>
                </a:cubicBezTo>
                <a:cubicBezTo>
                  <a:pt x="743587" y="3796648"/>
                  <a:pt x="747539" y="3747240"/>
                  <a:pt x="752480" y="3700303"/>
                </a:cubicBezTo>
                <a:cubicBezTo>
                  <a:pt x="763844" y="3586171"/>
                  <a:pt x="756433" y="3473027"/>
                  <a:pt x="740622" y="3360378"/>
                </a:cubicBezTo>
                <a:cubicBezTo>
                  <a:pt x="714436" y="3177569"/>
                  <a:pt x="684791" y="2995255"/>
                  <a:pt x="657617" y="2812940"/>
                </a:cubicBezTo>
                <a:cubicBezTo>
                  <a:pt x="652182" y="2776378"/>
                  <a:pt x="648724" y="2739817"/>
                  <a:pt x="640324" y="2702761"/>
                </a:cubicBezTo>
                <a:cubicBezTo>
                  <a:pt x="452575" y="3452276"/>
                  <a:pt x="265814" y="4201792"/>
                  <a:pt x="78064" y="4953283"/>
                </a:cubicBezTo>
                <a:cubicBezTo>
                  <a:pt x="51878" y="4950813"/>
                  <a:pt x="26680" y="4948836"/>
                  <a:pt x="0" y="4946366"/>
                </a:cubicBezTo>
                <a:cubicBezTo>
                  <a:pt x="11858" y="4898935"/>
                  <a:pt x="22728" y="4853480"/>
                  <a:pt x="34585" y="4808024"/>
                </a:cubicBezTo>
                <a:cubicBezTo>
                  <a:pt x="204054" y="4141514"/>
                  <a:pt x="374017" y="3475004"/>
                  <a:pt x="543485" y="2807999"/>
                </a:cubicBezTo>
                <a:cubicBezTo>
                  <a:pt x="558308" y="2750686"/>
                  <a:pt x="570660" y="2692385"/>
                  <a:pt x="589929" y="2637049"/>
                </a:cubicBezTo>
                <a:cubicBezTo>
                  <a:pt x="617597" y="2557008"/>
                  <a:pt x="617103" y="2476967"/>
                  <a:pt x="601786" y="2395445"/>
                </a:cubicBezTo>
                <a:cubicBezTo>
                  <a:pt x="590423" y="2335661"/>
                  <a:pt x="570165" y="2298606"/>
                  <a:pt x="519275" y="2258091"/>
                </a:cubicBezTo>
                <a:cubicBezTo>
                  <a:pt x="502477" y="2283289"/>
                  <a:pt x="493089" y="2311451"/>
                  <a:pt x="487160" y="2340602"/>
                </a:cubicBezTo>
                <a:cubicBezTo>
                  <a:pt x="484196" y="2356412"/>
                  <a:pt x="482714" y="2372223"/>
                  <a:pt x="477773" y="2387539"/>
                </a:cubicBezTo>
                <a:cubicBezTo>
                  <a:pt x="473820" y="2399891"/>
                  <a:pt x="467891" y="2413231"/>
                  <a:pt x="458504" y="2421137"/>
                </a:cubicBezTo>
                <a:cubicBezTo>
                  <a:pt x="450599" y="2427560"/>
                  <a:pt x="435282" y="2431018"/>
                  <a:pt x="426389" y="2428054"/>
                </a:cubicBezTo>
                <a:cubicBezTo>
                  <a:pt x="417990" y="2425583"/>
                  <a:pt x="409096" y="2412243"/>
                  <a:pt x="408108" y="2402856"/>
                </a:cubicBezTo>
                <a:cubicBezTo>
                  <a:pt x="406626" y="2383093"/>
                  <a:pt x="407614" y="2362836"/>
                  <a:pt x="413049" y="2344061"/>
                </a:cubicBezTo>
                <a:cubicBezTo>
                  <a:pt x="425401" y="2300582"/>
                  <a:pt x="442693" y="2258585"/>
                  <a:pt x="454551" y="2215106"/>
                </a:cubicBezTo>
                <a:cubicBezTo>
                  <a:pt x="463445" y="2182991"/>
                  <a:pt x="468385" y="2149394"/>
                  <a:pt x="473326" y="2116291"/>
                </a:cubicBezTo>
                <a:cubicBezTo>
                  <a:pt x="475797" y="2098998"/>
                  <a:pt x="467891" y="2086152"/>
                  <a:pt x="452081" y="2074788"/>
                </a:cubicBezTo>
                <a:cubicBezTo>
                  <a:pt x="314233" y="1976961"/>
                  <a:pt x="209489" y="1852948"/>
                  <a:pt x="154152" y="1690890"/>
                </a:cubicBezTo>
                <a:cubicBezTo>
                  <a:pt x="129448" y="1618261"/>
                  <a:pt x="112650" y="1544149"/>
                  <a:pt x="114626" y="1466579"/>
                </a:cubicBezTo>
                <a:cubicBezTo>
                  <a:pt x="116602" y="1394444"/>
                  <a:pt x="143282" y="1333672"/>
                  <a:pt x="189232" y="1278336"/>
                </a:cubicBezTo>
                <a:cubicBezTo>
                  <a:pt x="242098" y="1215094"/>
                  <a:pt x="292494" y="1149876"/>
                  <a:pt x="340913" y="1083669"/>
                </a:cubicBezTo>
                <a:cubicBezTo>
                  <a:pt x="418978" y="976948"/>
                  <a:pt x="494077" y="868251"/>
                  <a:pt x="571154" y="761037"/>
                </a:cubicBezTo>
                <a:cubicBezTo>
                  <a:pt x="585482" y="740779"/>
                  <a:pt x="603269" y="720522"/>
                  <a:pt x="623526" y="707182"/>
                </a:cubicBezTo>
                <a:cubicBezTo>
                  <a:pt x="754456" y="621707"/>
                  <a:pt x="895268" y="560441"/>
                  <a:pt x="1048432" y="526844"/>
                </a:cubicBezTo>
                <a:cubicBezTo>
                  <a:pt x="1078571" y="520421"/>
                  <a:pt x="1110192" y="518939"/>
                  <a:pt x="1141319" y="516468"/>
                </a:cubicBezTo>
                <a:cubicBezTo>
                  <a:pt x="1163553" y="514492"/>
                  <a:pt x="1169976" y="508069"/>
                  <a:pt x="1165529" y="485836"/>
                </a:cubicBezTo>
                <a:cubicBezTo>
                  <a:pt x="1155647" y="436428"/>
                  <a:pt x="1141813" y="387514"/>
                  <a:pt x="1148730" y="336130"/>
                </a:cubicBezTo>
                <a:cubicBezTo>
                  <a:pt x="1149718" y="328719"/>
                  <a:pt x="1149718" y="321308"/>
                  <a:pt x="1150706" y="314391"/>
                </a:cubicBezTo>
                <a:cubicBezTo>
                  <a:pt x="1152683" y="302039"/>
                  <a:pt x="1150212" y="294628"/>
                  <a:pt x="1137861" y="287710"/>
                </a:cubicBezTo>
                <a:cubicBezTo>
                  <a:pt x="1117603" y="276841"/>
                  <a:pt x="1113651" y="255101"/>
                  <a:pt x="1112663" y="234350"/>
                </a:cubicBezTo>
                <a:cubicBezTo>
                  <a:pt x="1107722" y="146898"/>
                  <a:pt x="1152189" y="71305"/>
                  <a:pt x="1236182" y="36719"/>
                </a:cubicBezTo>
                <a:cubicBezTo>
                  <a:pt x="1351302" y="-10218"/>
                  <a:pt x="1469386" y="-11206"/>
                  <a:pt x="1586977" y="28320"/>
                </a:cubicBezTo>
                <a:cubicBezTo>
                  <a:pt x="1663559" y="54012"/>
                  <a:pt x="1702097" y="113795"/>
                  <a:pt x="1722354" y="188401"/>
                </a:cubicBezTo>
                <a:cubicBezTo>
                  <a:pt x="1734212" y="233362"/>
                  <a:pt x="1747552" y="277335"/>
                  <a:pt x="1759904" y="322296"/>
                </a:cubicBezTo>
                <a:cubicBezTo>
                  <a:pt x="1765339" y="342553"/>
                  <a:pt x="1758422" y="358364"/>
                  <a:pt x="1749034" y="378621"/>
                </a:cubicBezTo>
                <a:cubicBezTo>
                  <a:pt x="1728777" y="421605"/>
                  <a:pt x="1693698" y="423088"/>
                  <a:pt x="1653183" y="428522"/>
                </a:cubicBezTo>
                <a:cubicBezTo>
                  <a:pt x="1647748" y="497693"/>
                  <a:pt x="1642314" y="566370"/>
                  <a:pt x="1637867" y="635541"/>
                </a:cubicBezTo>
                <a:cubicBezTo>
                  <a:pt x="1637373" y="640482"/>
                  <a:pt x="1643796" y="648387"/>
                  <a:pt x="1648737" y="650857"/>
                </a:cubicBezTo>
                <a:cubicBezTo>
                  <a:pt x="1670970" y="661233"/>
                  <a:pt x="1693698" y="671115"/>
                  <a:pt x="1716919" y="679514"/>
                </a:cubicBezTo>
                <a:cubicBezTo>
                  <a:pt x="1791525" y="706688"/>
                  <a:pt x="1848838" y="758072"/>
                  <a:pt x="1901704" y="814891"/>
                </a:cubicBezTo>
                <a:cubicBezTo>
                  <a:pt x="1932337" y="848488"/>
                  <a:pt x="1943701" y="891967"/>
                  <a:pt x="1953088" y="934458"/>
                </a:cubicBezTo>
                <a:cubicBezTo>
                  <a:pt x="1965440" y="992265"/>
                  <a:pt x="1976310" y="1050566"/>
                  <a:pt x="1981251" y="1109361"/>
                </a:cubicBezTo>
                <a:cubicBezTo>
                  <a:pt x="1987674" y="1182979"/>
                  <a:pt x="2012872" y="1251655"/>
                  <a:pt x="2025718" y="1323791"/>
                </a:cubicBezTo>
                <a:cubicBezTo>
                  <a:pt x="2044987" y="1433476"/>
                  <a:pt x="2061291" y="1544149"/>
                  <a:pt x="2078090" y="1654328"/>
                </a:cubicBezTo>
                <a:cubicBezTo>
                  <a:pt x="2083525" y="1689902"/>
                  <a:pt x="2091430" y="1723993"/>
                  <a:pt x="2105758" y="1757591"/>
                </a:cubicBezTo>
                <a:cubicBezTo>
                  <a:pt x="2131944" y="1819350"/>
                  <a:pt x="2156648" y="1881604"/>
                  <a:pt x="2174929" y="1945834"/>
                </a:cubicBezTo>
                <a:cubicBezTo>
                  <a:pt x="2185305" y="1982396"/>
                  <a:pt x="2181846" y="2023404"/>
                  <a:pt x="2182340" y="2062436"/>
                </a:cubicBezTo>
                <a:cubicBezTo>
                  <a:pt x="2182340" y="2074788"/>
                  <a:pt x="2176411" y="2088128"/>
                  <a:pt x="2170977" y="2099986"/>
                </a:cubicBezTo>
                <a:cubicBezTo>
                  <a:pt x="2161589" y="2120244"/>
                  <a:pt x="2164059" y="2138524"/>
                  <a:pt x="2177400" y="2155817"/>
                </a:cubicBezTo>
                <a:cubicBezTo>
                  <a:pt x="2202597" y="2187932"/>
                  <a:pt x="2198645" y="2252656"/>
                  <a:pt x="2169988" y="2281313"/>
                </a:cubicBezTo>
                <a:cubicBezTo>
                  <a:pt x="2167518" y="2283783"/>
                  <a:pt x="2165048" y="2286254"/>
                  <a:pt x="2162083" y="2287242"/>
                </a:cubicBezTo>
                <a:cubicBezTo>
                  <a:pt x="2133921" y="2293665"/>
                  <a:pt x="2127992" y="2315404"/>
                  <a:pt x="2125027" y="2339614"/>
                </a:cubicBezTo>
                <a:cubicBezTo>
                  <a:pt x="2118604" y="2390010"/>
                  <a:pt x="2106252" y="2440406"/>
                  <a:pt x="2106746" y="2491296"/>
                </a:cubicBezTo>
                <a:cubicBezTo>
                  <a:pt x="2106746" y="2547126"/>
                  <a:pt x="2119098" y="2602957"/>
                  <a:pt x="2124533" y="2659282"/>
                </a:cubicBezTo>
                <a:cubicBezTo>
                  <a:pt x="2126015" y="2673116"/>
                  <a:pt x="2124533" y="2687938"/>
                  <a:pt x="2122557" y="2701773"/>
                </a:cubicBezTo>
                <a:cubicBezTo>
                  <a:pt x="2121075" y="2712148"/>
                  <a:pt x="2116628" y="2722030"/>
                  <a:pt x="2113170" y="2732405"/>
                </a:cubicBezTo>
                <a:cubicBezTo>
                  <a:pt x="2086489" y="2815410"/>
                  <a:pt x="2025224" y="2855925"/>
                  <a:pt x="1937772" y="2849008"/>
                </a:cubicBezTo>
                <a:cubicBezTo>
                  <a:pt x="1933819" y="2848514"/>
                  <a:pt x="1929867" y="2848020"/>
                  <a:pt x="1925914" y="2847525"/>
                </a:cubicBezTo>
                <a:cubicBezTo>
                  <a:pt x="1872060" y="2840114"/>
                  <a:pt x="1845874" y="2812446"/>
                  <a:pt x="1843897" y="2757603"/>
                </a:cubicBezTo>
                <a:cubicBezTo>
                  <a:pt x="1841427" y="2701279"/>
                  <a:pt x="1853779" y="2646436"/>
                  <a:pt x="1869589" y="2593076"/>
                </a:cubicBezTo>
                <a:cubicBezTo>
                  <a:pt x="1878977" y="2559972"/>
                  <a:pt x="1893305" y="2528352"/>
                  <a:pt x="1903681" y="2495248"/>
                </a:cubicBezTo>
                <a:cubicBezTo>
                  <a:pt x="1908621" y="2478944"/>
                  <a:pt x="1910598" y="2461651"/>
                  <a:pt x="1912574" y="2444358"/>
                </a:cubicBezTo>
                <a:cubicBezTo>
                  <a:pt x="1917021" y="2401868"/>
                  <a:pt x="1919985" y="2359871"/>
                  <a:pt x="1923938" y="2317380"/>
                </a:cubicBezTo>
                <a:cubicBezTo>
                  <a:pt x="1924926" y="2306017"/>
                  <a:pt x="1921467" y="2298606"/>
                  <a:pt x="1911092" y="2291194"/>
                </a:cubicBezTo>
                <a:cubicBezTo>
                  <a:pt x="1886882" y="2273902"/>
                  <a:pt x="1875518" y="2248704"/>
                  <a:pt x="1868107" y="2219553"/>
                </a:cubicBezTo>
                <a:cubicBezTo>
                  <a:pt x="1853779" y="2161746"/>
                  <a:pt x="1835992" y="2104433"/>
                  <a:pt x="1820181" y="2047120"/>
                </a:cubicBezTo>
                <a:cubicBezTo>
                  <a:pt x="1795478" y="1957692"/>
                  <a:pt x="1795972" y="1865794"/>
                  <a:pt x="1791031" y="1774389"/>
                </a:cubicBezTo>
                <a:cubicBezTo>
                  <a:pt x="1787572" y="1708183"/>
                  <a:pt x="1782138" y="1642471"/>
                  <a:pt x="1774232" y="1576758"/>
                </a:cubicBezTo>
                <a:cubicBezTo>
                  <a:pt x="1771762" y="1555019"/>
                  <a:pt x="1759410" y="1534268"/>
                  <a:pt x="1749528" y="1514505"/>
                </a:cubicBezTo>
                <a:cubicBezTo>
                  <a:pt x="1746564" y="1509070"/>
                  <a:pt x="1736682" y="1503141"/>
                  <a:pt x="1730753" y="1503635"/>
                </a:cubicBezTo>
                <a:cubicBezTo>
                  <a:pt x="1724825" y="1504129"/>
                  <a:pt x="1716919" y="1512034"/>
                  <a:pt x="1714943" y="1518457"/>
                </a:cubicBezTo>
                <a:cubicBezTo>
                  <a:pt x="1706050" y="1550572"/>
                  <a:pt x="1700121" y="1583181"/>
                  <a:pt x="1691227" y="1615296"/>
                </a:cubicBezTo>
                <a:cubicBezTo>
                  <a:pt x="1683322" y="1643953"/>
                  <a:pt x="1675911" y="1673103"/>
                  <a:pt x="1663065" y="1700278"/>
                </a:cubicBezTo>
                <a:cubicBezTo>
                  <a:pt x="1635397" y="1760061"/>
                  <a:pt x="1639843" y="1815398"/>
                  <a:pt x="1679369" y="1867276"/>
                </a:cubicBezTo>
                <a:cubicBezTo>
                  <a:pt x="1701603" y="1896920"/>
                  <a:pt x="1703085" y="1926071"/>
                  <a:pt x="1691721" y="1959174"/>
                </a:cubicBezTo>
                <a:cubicBezTo>
                  <a:pt x="1689251" y="1965597"/>
                  <a:pt x="1689251" y="1974985"/>
                  <a:pt x="1692215" y="1981408"/>
                </a:cubicBezTo>
                <a:cubicBezTo>
                  <a:pt x="1710002" y="2019452"/>
                  <a:pt x="1731742" y="2055519"/>
                  <a:pt x="1746070" y="2094551"/>
                </a:cubicBezTo>
                <a:cubicBezTo>
                  <a:pt x="1760892" y="2134572"/>
                  <a:pt x="1769292" y="2177062"/>
                  <a:pt x="1779173" y="2218565"/>
                </a:cubicBezTo>
                <a:cubicBezTo>
                  <a:pt x="1803877" y="2326274"/>
                  <a:pt x="1811782" y="2436453"/>
                  <a:pt x="1818699" y="2546632"/>
                </a:cubicBezTo>
                <a:cubicBezTo>
                  <a:pt x="1831545" y="2765014"/>
                  <a:pt x="1854767" y="2982408"/>
                  <a:pt x="1881447" y="3199309"/>
                </a:cubicBezTo>
                <a:cubicBezTo>
                  <a:pt x="1900716" y="3355437"/>
                  <a:pt x="1917515" y="3512059"/>
                  <a:pt x="1932831" y="3668682"/>
                </a:cubicBezTo>
                <a:cubicBezTo>
                  <a:pt x="1941230" y="3752181"/>
                  <a:pt x="1933819" y="3834198"/>
                  <a:pt x="1903187" y="3913744"/>
                </a:cubicBezTo>
                <a:cubicBezTo>
                  <a:pt x="1850814" y="4048133"/>
                  <a:pt x="1827099" y="4189934"/>
                  <a:pt x="1803877" y="4331734"/>
                </a:cubicBezTo>
                <a:cubicBezTo>
                  <a:pt x="1782632" y="4460194"/>
                  <a:pt x="1762868" y="4588654"/>
                  <a:pt x="1745082" y="4717608"/>
                </a:cubicBezTo>
                <a:cubicBezTo>
                  <a:pt x="1738659" y="4764052"/>
                  <a:pt x="1746564" y="4808024"/>
                  <a:pt x="1772256" y="4851009"/>
                </a:cubicBezTo>
                <a:cubicBezTo>
                  <a:pt x="1805853" y="4906840"/>
                  <a:pt x="1824134" y="4970082"/>
                  <a:pt x="1834510" y="5034312"/>
                </a:cubicBezTo>
                <a:cubicBezTo>
                  <a:pt x="1836486" y="5045182"/>
                  <a:pt x="1827593" y="5059510"/>
                  <a:pt x="1820676" y="5069391"/>
                </a:cubicBezTo>
                <a:cubicBezTo>
                  <a:pt x="1811288" y="5083226"/>
                  <a:pt x="1798442" y="5095083"/>
                  <a:pt x="1787078" y="5107930"/>
                </a:cubicBezTo>
                <a:cubicBezTo>
                  <a:pt x="1782138" y="5106447"/>
                  <a:pt x="1777197" y="5106447"/>
                  <a:pt x="1771762" y="5106447"/>
                </a:cubicBezTo>
                <a:close/>
                <a:moveTo>
                  <a:pt x="612162" y="1348000"/>
                </a:moveTo>
                <a:cubicBezTo>
                  <a:pt x="588446" y="1343060"/>
                  <a:pt x="578565" y="1349483"/>
                  <a:pt x="569177" y="1365293"/>
                </a:cubicBezTo>
                <a:cubicBezTo>
                  <a:pt x="549414" y="1399385"/>
                  <a:pt x="519770" y="1424089"/>
                  <a:pt x="482220" y="1437923"/>
                </a:cubicBezTo>
                <a:cubicBezTo>
                  <a:pt x="458504" y="1446816"/>
                  <a:pt x="456034" y="1450769"/>
                  <a:pt x="463939" y="1474978"/>
                </a:cubicBezTo>
                <a:cubicBezTo>
                  <a:pt x="465915" y="1481401"/>
                  <a:pt x="469374" y="1487330"/>
                  <a:pt x="471350" y="1493259"/>
                </a:cubicBezTo>
                <a:cubicBezTo>
                  <a:pt x="474808" y="1506105"/>
                  <a:pt x="473326" y="1518457"/>
                  <a:pt x="459986" y="1523892"/>
                </a:cubicBezTo>
                <a:cubicBezTo>
                  <a:pt x="442693" y="1530809"/>
                  <a:pt x="440717" y="1543161"/>
                  <a:pt x="444670" y="1557489"/>
                </a:cubicBezTo>
                <a:cubicBezTo>
                  <a:pt x="454057" y="1593063"/>
                  <a:pt x="459492" y="1630613"/>
                  <a:pt x="500995" y="1647411"/>
                </a:cubicBezTo>
                <a:cubicBezTo>
                  <a:pt x="513347" y="1652352"/>
                  <a:pt x="522240" y="1666680"/>
                  <a:pt x="531627" y="1677550"/>
                </a:cubicBezTo>
                <a:cubicBezTo>
                  <a:pt x="536568" y="1682985"/>
                  <a:pt x="538544" y="1690890"/>
                  <a:pt x="543485" y="1695831"/>
                </a:cubicBezTo>
                <a:cubicBezTo>
                  <a:pt x="550402" y="1702254"/>
                  <a:pt x="559790" y="1707195"/>
                  <a:pt x="567695" y="1712630"/>
                </a:cubicBezTo>
                <a:cubicBezTo>
                  <a:pt x="572636" y="1703736"/>
                  <a:pt x="581035" y="1695831"/>
                  <a:pt x="582023" y="1686443"/>
                </a:cubicBezTo>
                <a:cubicBezTo>
                  <a:pt x="584494" y="1658281"/>
                  <a:pt x="584000" y="1629625"/>
                  <a:pt x="584988" y="1600968"/>
                </a:cubicBezTo>
                <a:cubicBezTo>
                  <a:pt x="585482" y="1583181"/>
                  <a:pt x="586470" y="1564901"/>
                  <a:pt x="588446" y="1547114"/>
                </a:cubicBezTo>
                <a:cubicBezTo>
                  <a:pt x="595857" y="1481401"/>
                  <a:pt x="604257" y="1415195"/>
                  <a:pt x="612162" y="1348000"/>
                </a:cubicBezTo>
                <a:close/>
              </a:path>
            </a:pathLst>
          </a:custGeom>
          <a:solidFill>
            <a:srgbClr val="41B9B7"/>
          </a:solidFill>
          <a:ln w="49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42">
            <a:extLst>
              <a:ext uri="{FF2B5EF4-FFF2-40B4-BE49-F238E27FC236}">
                <a16:creationId xmlns:a16="http://schemas.microsoft.com/office/drawing/2014/main" id="{E0CC8621-118C-4F5A-A08A-AA4C4C411A7C}"/>
              </a:ext>
            </a:extLst>
          </p:cNvPr>
          <p:cNvSpPr/>
          <p:nvPr/>
        </p:nvSpPr>
        <p:spPr>
          <a:xfrm flipH="1">
            <a:off x="1208651" y="2782755"/>
            <a:ext cx="713688" cy="797024"/>
          </a:xfrm>
          <a:custGeom>
            <a:avLst/>
            <a:gdLst>
              <a:gd name="connsiteX0" fmla="*/ 1565723 w 1565722"/>
              <a:gd name="connsiteY0" fmla="*/ 353902 h 1748546"/>
              <a:gd name="connsiteX1" fmla="*/ 1565723 w 1565722"/>
              <a:gd name="connsiteY1" fmla="*/ 393528 h 1748546"/>
              <a:gd name="connsiteX2" fmla="*/ 1564630 w 1565722"/>
              <a:gd name="connsiteY2" fmla="*/ 398720 h 1748546"/>
              <a:gd name="connsiteX3" fmla="*/ 1494669 w 1565722"/>
              <a:gd name="connsiteY3" fmla="*/ 568429 h 1748546"/>
              <a:gd name="connsiteX4" fmla="*/ 1377021 w 1565722"/>
              <a:gd name="connsiteY4" fmla="*/ 686214 h 1748546"/>
              <a:gd name="connsiteX5" fmla="*/ 1305557 w 1565722"/>
              <a:gd name="connsiteY5" fmla="*/ 748660 h 1748546"/>
              <a:gd name="connsiteX6" fmla="*/ 1290390 w 1565722"/>
              <a:gd name="connsiteY6" fmla="*/ 814384 h 1748546"/>
              <a:gd name="connsiteX7" fmla="*/ 1307880 w 1565722"/>
              <a:gd name="connsiteY7" fmla="*/ 952392 h 1748546"/>
              <a:gd name="connsiteX8" fmla="*/ 1264428 w 1565722"/>
              <a:gd name="connsiteY8" fmla="*/ 1085891 h 1748546"/>
              <a:gd name="connsiteX9" fmla="*/ 1135029 w 1565722"/>
              <a:gd name="connsiteY9" fmla="*/ 1295499 h 1748546"/>
              <a:gd name="connsiteX10" fmla="*/ 924737 w 1565722"/>
              <a:gd name="connsiteY10" fmla="*/ 1536945 h 1748546"/>
              <a:gd name="connsiteX11" fmla="*/ 741501 w 1565722"/>
              <a:gd name="connsiteY11" fmla="*/ 1687251 h 1748546"/>
              <a:gd name="connsiteX12" fmla="*/ 528476 w 1565722"/>
              <a:gd name="connsiteY12" fmla="*/ 1746144 h 1748546"/>
              <a:gd name="connsiteX13" fmla="*/ 409461 w 1565722"/>
              <a:gd name="connsiteY13" fmla="*/ 1682605 h 1748546"/>
              <a:gd name="connsiteX14" fmla="*/ 356444 w 1565722"/>
              <a:gd name="connsiteY14" fmla="*/ 1604856 h 1748546"/>
              <a:gd name="connsiteX15" fmla="*/ 349749 w 1565722"/>
              <a:gd name="connsiteY15" fmla="*/ 1593378 h 1748546"/>
              <a:gd name="connsiteX16" fmla="*/ 348109 w 1565722"/>
              <a:gd name="connsiteY16" fmla="*/ 1599800 h 1748546"/>
              <a:gd name="connsiteX17" fmla="*/ 255466 w 1565722"/>
              <a:gd name="connsiteY17" fmla="*/ 1699822 h 1748546"/>
              <a:gd name="connsiteX18" fmla="*/ 176214 w 1565722"/>
              <a:gd name="connsiteY18" fmla="*/ 1690667 h 1748546"/>
              <a:gd name="connsiteX19" fmla="*/ 145470 w 1565722"/>
              <a:gd name="connsiteY19" fmla="*/ 1628905 h 1748546"/>
              <a:gd name="connsiteX20" fmla="*/ 151892 w 1565722"/>
              <a:gd name="connsiteY20" fmla="*/ 1582583 h 1748546"/>
              <a:gd name="connsiteX21" fmla="*/ 151482 w 1565722"/>
              <a:gd name="connsiteY21" fmla="*/ 1582310 h 1748546"/>
              <a:gd name="connsiteX22" fmla="*/ 148749 w 1565722"/>
              <a:gd name="connsiteY22" fmla="*/ 1581900 h 1748546"/>
              <a:gd name="connsiteX23" fmla="*/ 61162 w 1565722"/>
              <a:gd name="connsiteY23" fmla="*/ 1517542 h 1748546"/>
              <a:gd name="connsiteX24" fmla="*/ 44082 w 1565722"/>
              <a:gd name="connsiteY24" fmla="*/ 1473680 h 1748546"/>
              <a:gd name="connsiteX25" fmla="*/ 1723 w 1565722"/>
              <a:gd name="connsiteY25" fmla="*/ 1316406 h 1748546"/>
              <a:gd name="connsiteX26" fmla="*/ 63212 w 1565722"/>
              <a:gd name="connsiteY26" fmla="*/ 1198211 h 1748546"/>
              <a:gd name="connsiteX27" fmla="*/ 152985 w 1565722"/>
              <a:gd name="connsiteY27" fmla="*/ 1182497 h 1748546"/>
              <a:gd name="connsiteX28" fmla="*/ 160090 w 1565722"/>
              <a:gd name="connsiteY28" fmla="*/ 1177168 h 1748546"/>
              <a:gd name="connsiteX29" fmla="*/ 165146 w 1565722"/>
              <a:gd name="connsiteY29" fmla="*/ 1149703 h 1748546"/>
              <a:gd name="connsiteX30" fmla="*/ 190562 w 1565722"/>
              <a:gd name="connsiteY30" fmla="*/ 1076053 h 1748546"/>
              <a:gd name="connsiteX31" fmla="*/ 266944 w 1565722"/>
              <a:gd name="connsiteY31" fmla="*/ 1027272 h 1748546"/>
              <a:gd name="connsiteX32" fmla="*/ 347973 w 1565722"/>
              <a:gd name="connsiteY32" fmla="*/ 1061296 h 1748546"/>
              <a:gd name="connsiteX33" fmla="*/ 392928 w 1565722"/>
              <a:gd name="connsiteY33" fmla="*/ 1118685 h 1748546"/>
              <a:gd name="connsiteX34" fmla="*/ 469857 w 1565722"/>
              <a:gd name="connsiteY34" fmla="*/ 1228135 h 1748546"/>
              <a:gd name="connsiteX35" fmla="*/ 475459 w 1565722"/>
              <a:gd name="connsiteY35" fmla="*/ 1235240 h 1748546"/>
              <a:gd name="connsiteX36" fmla="*/ 476552 w 1565722"/>
              <a:gd name="connsiteY36" fmla="*/ 1229092 h 1748546"/>
              <a:gd name="connsiteX37" fmla="*/ 529433 w 1565722"/>
              <a:gd name="connsiteY37" fmla="*/ 1061432 h 1748546"/>
              <a:gd name="connsiteX38" fmla="*/ 658696 w 1565722"/>
              <a:gd name="connsiteY38" fmla="*/ 896506 h 1748546"/>
              <a:gd name="connsiteX39" fmla="*/ 661155 w 1565722"/>
              <a:gd name="connsiteY39" fmla="*/ 879152 h 1748546"/>
              <a:gd name="connsiteX40" fmla="*/ 646671 w 1565722"/>
              <a:gd name="connsiteY40" fmla="*/ 881065 h 1748546"/>
              <a:gd name="connsiteX41" fmla="*/ 554985 w 1565722"/>
              <a:gd name="connsiteY41" fmla="*/ 898555 h 1748546"/>
              <a:gd name="connsiteX42" fmla="*/ 502378 w 1565722"/>
              <a:gd name="connsiteY42" fmla="*/ 902928 h 1748546"/>
              <a:gd name="connsiteX43" fmla="*/ 433510 w 1565722"/>
              <a:gd name="connsiteY43" fmla="*/ 845675 h 1748546"/>
              <a:gd name="connsiteX44" fmla="*/ 431187 w 1565722"/>
              <a:gd name="connsiteY44" fmla="*/ 801130 h 1748546"/>
              <a:gd name="connsiteX45" fmla="*/ 446628 w 1565722"/>
              <a:gd name="connsiteY45" fmla="*/ 739641 h 1748546"/>
              <a:gd name="connsiteX46" fmla="*/ 515905 w 1565722"/>
              <a:gd name="connsiteY46" fmla="*/ 521151 h 1748546"/>
              <a:gd name="connsiteX47" fmla="*/ 566053 w 1565722"/>
              <a:gd name="connsiteY47" fmla="*/ 469637 h 1748546"/>
              <a:gd name="connsiteX48" fmla="*/ 621529 w 1565722"/>
              <a:gd name="connsiteY48" fmla="*/ 460209 h 1748546"/>
              <a:gd name="connsiteX49" fmla="*/ 670720 w 1565722"/>
              <a:gd name="connsiteY49" fmla="*/ 459253 h 1748546"/>
              <a:gd name="connsiteX50" fmla="*/ 703104 w 1565722"/>
              <a:gd name="connsiteY50" fmla="*/ 434657 h 1748546"/>
              <a:gd name="connsiteX51" fmla="*/ 714309 w 1565722"/>
              <a:gd name="connsiteY51" fmla="*/ 395304 h 1748546"/>
              <a:gd name="connsiteX52" fmla="*/ 724557 w 1565722"/>
              <a:gd name="connsiteY52" fmla="*/ 375765 h 1748546"/>
              <a:gd name="connsiteX53" fmla="*/ 759811 w 1565722"/>
              <a:gd name="connsiteY53" fmla="*/ 326437 h 1748546"/>
              <a:gd name="connsiteX54" fmla="*/ 769375 w 1565722"/>
              <a:gd name="connsiteY54" fmla="*/ 292140 h 1748546"/>
              <a:gd name="connsiteX55" fmla="*/ 772655 w 1565722"/>
              <a:gd name="connsiteY55" fmla="*/ 255520 h 1748546"/>
              <a:gd name="connsiteX56" fmla="*/ 866801 w 1565722"/>
              <a:gd name="connsiteY56" fmla="*/ 83351 h 1748546"/>
              <a:gd name="connsiteX57" fmla="*/ 956165 w 1565722"/>
              <a:gd name="connsiteY57" fmla="*/ 28831 h 1748546"/>
              <a:gd name="connsiteX58" fmla="*/ 1092396 w 1565722"/>
              <a:gd name="connsiteY58" fmla="*/ 3963 h 1748546"/>
              <a:gd name="connsiteX59" fmla="*/ 1132432 w 1565722"/>
              <a:gd name="connsiteY59" fmla="*/ 0 h 1748546"/>
              <a:gd name="connsiteX60" fmla="*/ 1187089 w 1565722"/>
              <a:gd name="connsiteY60" fmla="*/ 0 h 1748546"/>
              <a:gd name="connsiteX61" fmla="*/ 1191735 w 1565722"/>
              <a:gd name="connsiteY61" fmla="*/ 1093 h 1748546"/>
              <a:gd name="connsiteX62" fmla="*/ 1241199 w 1565722"/>
              <a:gd name="connsiteY62" fmla="*/ 6832 h 1748546"/>
              <a:gd name="connsiteX63" fmla="*/ 1441789 w 1565722"/>
              <a:gd name="connsiteY63" fmla="*/ 104394 h 1748546"/>
              <a:gd name="connsiteX64" fmla="*/ 1559574 w 1565722"/>
              <a:gd name="connsiteY64" fmla="*/ 312363 h 1748546"/>
              <a:gd name="connsiteX65" fmla="*/ 1565723 w 1565722"/>
              <a:gd name="connsiteY65" fmla="*/ 353902 h 1748546"/>
              <a:gd name="connsiteX66" fmla="*/ 770059 w 1565722"/>
              <a:gd name="connsiteY66" fmla="*/ 653557 h 1748546"/>
              <a:gd name="connsiteX67" fmla="*/ 769375 w 1565722"/>
              <a:gd name="connsiteY67" fmla="*/ 651371 h 1748546"/>
              <a:gd name="connsiteX68" fmla="*/ 765276 w 1565722"/>
              <a:gd name="connsiteY68" fmla="*/ 647818 h 1748546"/>
              <a:gd name="connsiteX69" fmla="*/ 720868 w 1565722"/>
              <a:gd name="connsiteY69" fmla="*/ 624589 h 1748546"/>
              <a:gd name="connsiteX70" fmla="*/ 608138 w 1565722"/>
              <a:gd name="connsiteY70" fmla="*/ 600130 h 1748546"/>
              <a:gd name="connsiteX71" fmla="*/ 605542 w 1565722"/>
              <a:gd name="connsiteY71" fmla="*/ 669954 h 1748546"/>
              <a:gd name="connsiteX72" fmla="*/ 612374 w 1565722"/>
              <a:gd name="connsiteY72" fmla="*/ 664215 h 1748546"/>
              <a:gd name="connsiteX73" fmla="*/ 683565 w 1565722"/>
              <a:gd name="connsiteY73" fmla="*/ 638800 h 1748546"/>
              <a:gd name="connsiteX74" fmla="*/ 741227 w 1565722"/>
              <a:gd name="connsiteY74" fmla="*/ 648501 h 1748546"/>
              <a:gd name="connsiteX75" fmla="*/ 770059 w 1565722"/>
              <a:gd name="connsiteY75" fmla="*/ 653557 h 1748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565722" h="1748546">
                <a:moveTo>
                  <a:pt x="1565723" y="353902"/>
                </a:moveTo>
                <a:cubicBezTo>
                  <a:pt x="1565723" y="367156"/>
                  <a:pt x="1565723" y="380274"/>
                  <a:pt x="1565723" y="393528"/>
                </a:cubicBezTo>
                <a:cubicBezTo>
                  <a:pt x="1565313" y="395304"/>
                  <a:pt x="1564766" y="396944"/>
                  <a:pt x="1564630" y="398720"/>
                </a:cubicBezTo>
                <a:cubicBezTo>
                  <a:pt x="1559301" y="462669"/>
                  <a:pt x="1534705" y="518828"/>
                  <a:pt x="1494669" y="568429"/>
                </a:cubicBezTo>
                <a:cubicBezTo>
                  <a:pt x="1459689" y="611745"/>
                  <a:pt x="1418697" y="649458"/>
                  <a:pt x="1377021" y="686214"/>
                </a:cubicBezTo>
                <a:cubicBezTo>
                  <a:pt x="1353245" y="707121"/>
                  <a:pt x="1329060" y="727480"/>
                  <a:pt x="1305557" y="748660"/>
                </a:cubicBezTo>
                <a:cubicBezTo>
                  <a:pt x="1285471" y="766833"/>
                  <a:pt x="1279595" y="787876"/>
                  <a:pt x="1290390" y="814384"/>
                </a:cubicBezTo>
                <a:cubicBezTo>
                  <a:pt x="1308427" y="858519"/>
                  <a:pt x="1313482" y="904978"/>
                  <a:pt x="1307880" y="952392"/>
                </a:cubicBezTo>
                <a:cubicBezTo>
                  <a:pt x="1302278" y="999807"/>
                  <a:pt x="1287111" y="1044215"/>
                  <a:pt x="1264428" y="1085891"/>
                </a:cubicBezTo>
                <a:cubicBezTo>
                  <a:pt x="1225075" y="1158038"/>
                  <a:pt x="1181623" y="1227862"/>
                  <a:pt x="1135029" y="1295499"/>
                </a:cubicBezTo>
                <a:cubicBezTo>
                  <a:pt x="1074086" y="1383907"/>
                  <a:pt x="1004946" y="1465208"/>
                  <a:pt x="924737" y="1536945"/>
                </a:cubicBezTo>
                <a:cubicBezTo>
                  <a:pt x="865844" y="1589689"/>
                  <a:pt x="803536" y="1638333"/>
                  <a:pt x="741501" y="1687251"/>
                </a:cubicBezTo>
                <a:cubicBezTo>
                  <a:pt x="678645" y="1736852"/>
                  <a:pt x="607865" y="1755709"/>
                  <a:pt x="528476" y="1746144"/>
                </a:cubicBezTo>
                <a:cubicBezTo>
                  <a:pt x="480242" y="1740268"/>
                  <a:pt x="440479" y="1720045"/>
                  <a:pt x="409461" y="1682605"/>
                </a:cubicBezTo>
                <a:cubicBezTo>
                  <a:pt x="389375" y="1658420"/>
                  <a:pt x="371748" y="1632458"/>
                  <a:pt x="356444" y="1604856"/>
                </a:cubicBezTo>
                <a:cubicBezTo>
                  <a:pt x="354531" y="1601303"/>
                  <a:pt x="352482" y="1597887"/>
                  <a:pt x="349749" y="1593378"/>
                </a:cubicBezTo>
                <a:cubicBezTo>
                  <a:pt x="348929" y="1596384"/>
                  <a:pt x="348519" y="1598161"/>
                  <a:pt x="348109" y="1599800"/>
                </a:cubicBezTo>
                <a:cubicBezTo>
                  <a:pt x="335402" y="1650084"/>
                  <a:pt x="305750" y="1684791"/>
                  <a:pt x="255466" y="1699822"/>
                </a:cubicBezTo>
                <a:cubicBezTo>
                  <a:pt x="228001" y="1708021"/>
                  <a:pt x="201493" y="1704195"/>
                  <a:pt x="176214" y="1690667"/>
                </a:cubicBezTo>
                <a:cubicBezTo>
                  <a:pt x="151209" y="1677276"/>
                  <a:pt x="143010" y="1655550"/>
                  <a:pt x="145470" y="1628905"/>
                </a:cubicBezTo>
                <a:cubicBezTo>
                  <a:pt x="146836" y="1613465"/>
                  <a:pt x="149706" y="1598024"/>
                  <a:pt x="151892" y="1582583"/>
                </a:cubicBezTo>
                <a:cubicBezTo>
                  <a:pt x="151755" y="1582583"/>
                  <a:pt x="151619" y="1582310"/>
                  <a:pt x="151482" y="1582310"/>
                </a:cubicBezTo>
                <a:cubicBezTo>
                  <a:pt x="150526" y="1582174"/>
                  <a:pt x="149706" y="1581900"/>
                  <a:pt x="148749" y="1581900"/>
                </a:cubicBezTo>
                <a:cubicBezTo>
                  <a:pt x="107074" y="1577528"/>
                  <a:pt x="78789" y="1554435"/>
                  <a:pt x="61162" y="1517542"/>
                </a:cubicBezTo>
                <a:cubicBezTo>
                  <a:pt x="54466" y="1503468"/>
                  <a:pt x="49001" y="1488574"/>
                  <a:pt x="44082" y="1473680"/>
                </a:cubicBezTo>
                <a:cubicBezTo>
                  <a:pt x="26865" y="1422030"/>
                  <a:pt x="10331" y="1370242"/>
                  <a:pt x="1723" y="1316406"/>
                </a:cubicBezTo>
                <a:cubicBezTo>
                  <a:pt x="-6612" y="1264209"/>
                  <a:pt x="15524" y="1221030"/>
                  <a:pt x="63212" y="1198211"/>
                </a:cubicBezTo>
                <a:cubicBezTo>
                  <a:pt x="91633" y="1184546"/>
                  <a:pt x="121831" y="1180720"/>
                  <a:pt x="152985" y="1182497"/>
                </a:cubicBezTo>
                <a:cubicBezTo>
                  <a:pt x="157494" y="1182770"/>
                  <a:pt x="159407" y="1181950"/>
                  <a:pt x="160090" y="1177168"/>
                </a:cubicBezTo>
                <a:cubicBezTo>
                  <a:pt x="161320" y="1167876"/>
                  <a:pt x="163506" y="1158858"/>
                  <a:pt x="165146" y="1149703"/>
                </a:cubicBezTo>
                <a:cubicBezTo>
                  <a:pt x="169655" y="1123741"/>
                  <a:pt x="175941" y="1098462"/>
                  <a:pt x="190562" y="1076053"/>
                </a:cubicBezTo>
                <a:cubicBezTo>
                  <a:pt x="208598" y="1048315"/>
                  <a:pt x="232647" y="1029458"/>
                  <a:pt x="266944" y="1027272"/>
                </a:cubicBezTo>
                <a:cubicBezTo>
                  <a:pt x="299465" y="1025222"/>
                  <a:pt x="326520" y="1038340"/>
                  <a:pt x="347973" y="1061296"/>
                </a:cubicBezTo>
                <a:cubicBezTo>
                  <a:pt x="364506" y="1079059"/>
                  <a:pt x="378717" y="1098872"/>
                  <a:pt x="392928" y="1118685"/>
                </a:cubicBezTo>
                <a:cubicBezTo>
                  <a:pt x="419026" y="1154895"/>
                  <a:pt x="444305" y="1191652"/>
                  <a:pt x="469857" y="1228135"/>
                </a:cubicBezTo>
                <a:cubicBezTo>
                  <a:pt x="471360" y="1230185"/>
                  <a:pt x="473000" y="1232098"/>
                  <a:pt x="475459" y="1235240"/>
                </a:cubicBezTo>
                <a:cubicBezTo>
                  <a:pt x="476006" y="1232098"/>
                  <a:pt x="476279" y="1230595"/>
                  <a:pt x="476552" y="1229092"/>
                </a:cubicBezTo>
                <a:cubicBezTo>
                  <a:pt x="483794" y="1169926"/>
                  <a:pt x="501421" y="1114039"/>
                  <a:pt x="529433" y="1061432"/>
                </a:cubicBezTo>
                <a:cubicBezTo>
                  <a:pt x="562910" y="998850"/>
                  <a:pt x="608002" y="945560"/>
                  <a:pt x="658696" y="896506"/>
                </a:cubicBezTo>
                <a:cubicBezTo>
                  <a:pt x="664435" y="890904"/>
                  <a:pt x="665665" y="886121"/>
                  <a:pt x="661155" y="879152"/>
                </a:cubicBezTo>
                <a:cubicBezTo>
                  <a:pt x="656509" y="879836"/>
                  <a:pt x="651590" y="880519"/>
                  <a:pt x="646671" y="881065"/>
                </a:cubicBezTo>
                <a:cubicBezTo>
                  <a:pt x="615790" y="884891"/>
                  <a:pt x="584773" y="888307"/>
                  <a:pt x="554985" y="898555"/>
                </a:cubicBezTo>
                <a:cubicBezTo>
                  <a:pt x="538041" y="904431"/>
                  <a:pt x="520141" y="905798"/>
                  <a:pt x="502378" y="902928"/>
                </a:cubicBezTo>
                <a:cubicBezTo>
                  <a:pt x="468217" y="897462"/>
                  <a:pt x="444168" y="879426"/>
                  <a:pt x="433510" y="845675"/>
                </a:cubicBezTo>
                <a:cubicBezTo>
                  <a:pt x="428865" y="831055"/>
                  <a:pt x="428045" y="815887"/>
                  <a:pt x="431187" y="801130"/>
                </a:cubicBezTo>
                <a:cubicBezTo>
                  <a:pt x="435560" y="780497"/>
                  <a:pt x="441026" y="760001"/>
                  <a:pt x="446628" y="739641"/>
                </a:cubicBezTo>
                <a:cubicBezTo>
                  <a:pt x="466988" y="665991"/>
                  <a:pt x="489943" y="593025"/>
                  <a:pt x="515905" y="521151"/>
                </a:cubicBezTo>
                <a:cubicBezTo>
                  <a:pt x="524924" y="496282"/>
                  <a:pt x="541594" y="479202"/>
                  <a:pt x="566053" y="469637"/>
                </a:cubicBezTo>
                <a:cubicBezTo>
                  <a:pt x="583953" y="462669"/>
                  <a:pt x="602536" y="460346"/>
                  <a:pt x="621529" y="460209"/>
                </a:cubicBezTo>
                <a:cubicBezTo>
                  <a:pt x="637926" y="460072"/>
                  <a:pt x="654323" y="459799"/>
                  <a:pt x="670720" y="459253"/>
                </a:cubicBezTo>
                <a:cubicBezTo>
                  <a:pt x="687117" y="458569"/>
                  <a:pt x="698185" y="450234"/>
                  <a:pt x="703104" y="434657"/>
                </a:cubicBezTo>
                <a:cubicBezTo>
                  <a:pt x="707204" y="421676"/>
                  <a:pt x="709936" y="408285"/>
                  <a:pt x="714309" y="395304"/>
                </a:cubicBezTo>
                <a:cubicBezTo>
                  <a:pt x="716632" y="388336"/>
                  <a:pt x="719638" y="380820"/>
                  <a:pt x="724557" y="375765"/>
                </a:cubicBezTo>
                <a:cubicBezTo>
                  <a:pt x="738904" y="361007"/>
                  <a:pt x="749016" y="343517"/>
                  <a:pt x="759811" y="326437"/>
                </a:cubicBezTo>
                <a:cubicBezTo>
                  <a:pt x="766369" y="316052"/>
                  <a:pt x="769512" y="304848"/>
                  <a:pt x="769375" y="292140"/>
                </a:cubicBezTo>
                <a:cubicBezTo>
                  <a:pt x="769239" y="279979"/>
                  <a:pt x="770332" y="267544"/>
                  <a:pt x="772655" y="255520"/>
                </a:cubicBezTo>
                <a:cubicBezTo>
                  <a:pt x="785363" y="188019"/>
                  <a:pt x="818293" y="131313"/>
                  <a:pt x="866801" y="83351"/>
                </a:cubicBezTo>
                <a:cubicBezTo>
                  <a:pt x="892216" y="58209"/>
                  <a:pt x="921184" y="37850"/>
                  <a:pt x="956165" y="28831"/>
                </a:cubicBezTo>
                <a:cubicBezTo>
                  <a:pt x="1000846" y="17217"/>
                  <a:pt x="1046348" y="8745"/>
                  <a:pt x="1092396" y="3963"/>
                </a:cubicBezTo>
                <a:cubicBezTo>
                  <a:pt x="1105651" y="2596"/>
                  <a:pt x="1119041" y="1366"/>
                  <a:pt x="1132432" y="0"/>
                </a:cubicBezTo>
                <a:cubicBezTo>
                  <a:pt x="1150606" y="0"/>
                  <a:pt x="1168916" y="0"/>
                  <a:pt x="1187089" y="0"/>
                </a:cubicBezTo>
                <a:cubicBezTo>
                  <a:pt x="1188592" y="410"/>
                  <a:pt x="1190095" y="820"/>
                  <a:pt x="1191735" y="1093"/>
                </a:cubicBezTo>
                <a:cubicBezTo>
                  <a:pt x="1208268" y="3006"/>
                  <a:pt x="1224802" y="4099"/>
                  <a:pt x="1241199" y="6832"/>
                </a:cubicBezTo>
                <a:cubicBezTo>
                  <a:pt x="1317445" y="19950"/>
                  <a:pt x="1385356" y="50421"/>
                  <a:pt x="1441789" y="104394"/>
                </a:cubicBezTo>
                <a:cubicBezTo>
                  <a:pt x="1501775" y="161920"/>
                  <a:pt x="1542767" y="230378"/>
                  <a:pt x="1559574" y="312363"/>
                </a:cubicBezTo>
                <a:cubicBezTo>
                  <a:pt x="1562307" y="326027"/>
                  <a:pt x="1563673" y="339964"/>
                  <a:pt x="1565723" y="353902"/>
                </a:cubicBezTo>
                <a:close/>
                <a:moveTo>
                  <a:pt x="770059" y="653557"/>
                </a:moveTo>
                <a:cubicBezTo>
                  <a:pt x="769649" y="652191"/>
                  <a:pt x="769649" y="651644"/>
                  <a:pt x="769375" y="651371"/>
                </a:cubicBezTo>
                <a:cubicBezTo>
                  <a:pt x="768009" y="650141"/>
                  <a:pt x="766643" y="648911"/>
                  <a:pt x="765276" y="647818"/>
                </a:cubicBezTo>
                <a:cubicBezTo>
                  <a:pt x="752022" y="637160"/>
                  <a:pt x="737401" y="628415"/>
                  <a:pt x="720868" y="624589"/>
                </a:cubicBezTo>
                <a:cubicBezTo>
                  <a:pt x="683565" y="615844"/>
                  <a:pt x="646125" y="608192"/>
                  <a:pt x="608138" y="600130"/>
                </a:cubicBezTo>
                <a:cubicBezTo>
                  <a:pt x="607319" y="623223"/>
                  <a:pt x="606362" y="645905"/>
                  <a:pt x="605542" y="669954"/>
                </a:cubicBezTo>
                <a:cubicBezTo>
                  <a:pt x="608548" y="667358"/>
                  <a:pt x="610461" y="665855"/>
                  <a:pt x="612374" y="664215"/>
                </a:cubicBezTo>
                <a:cubicBezTo>
                  <a:pt x="632734" y="646178"/>
                  <a:pt x="656509" y="636613"/>
                  <a:pt x="683565" y="638800"/>
                </a:cubicBezTo>
                <a:cubicBezTo>
                  <a:pt x="702968" y="640439"/>
                  <a:pt x="721961" y="645085"/>
                  <a:pt x="741227" y="648501"/>
                </a:cubicBezTo>
                <a:cubicBezTo>
                  <a:pt x="750656" y="650004"/>
                  <a:pt x="760084" y="651781"/>
                  <a:pt x="770059" y="653557"/>
                </a:cubicBezTo>
                <a:close/>
              </a:path>
            </a:pathLst>
          </a:custGeom>
          <a:solidFill>
            <a:srgbClr val="41B9B7"/>
          </a:solidFill>
          <a:ln w="13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CE5D8AD-FB1D-4C20-8E45-A1B06455D172}"/>
              </a:ext>
            </a:extLst>
          </p:cNvPr>
          <p:cNvGrpSpPr/>
          <p:nvPr/>
        </p:nvGrpSpPr>
        <p:grpSpPr>
          <a:xfrm>
            <a:off x="836579" y="4744122"/>
            <a:ext cx="1398891" cy="1541191"/>
            <a:chOff x="-475010" y="1114178"/>
            <a:chExt cx="4241713" cy="154119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23DB85B-8910-4C7D-9939-457738583F68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CADB7BD-C960-4148-9D5B-614CB19FA2BE}"/>
                </a:ext>
              </a:extLst>
            </p:cNvPr>
            <p:cNvSpPr txBox="1"/>
            <p:nvPr/>
          </p:nvSpPr>
          <p:spPr>
            <a:xfrm>
              <a:off x="-475010" y="1455040"/>
              <a:ext cx="422629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65D1649-B3E5-48A7-AB19-1E620B76CCBC}"/>
              </a:ext>
            </a:extLst>
          </p:cNvPr>
          <p:cNvGrpSpPr/>
          <p:nvPr/>
        </p:nvGrpSpPr>
        <p:grpSpPr>
          <a:xfrm>
            <a:off x="2624350" y="4744122"/>
            <a:ext cx="1398891" cy="1541191"/>
            <a:chOff x="-475010" y="1114178"/>
            <a:chExt cx="4241713" cy="154119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AE9B5AA-0473-45B1-BB26-CAE924863EDE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7F4C3D4-3574-4A3A-8333-58F3020C07A5}"/>
                </a:ext>
              </a:extLst>
            </p:cNvPr>
            <p:cNvSpPr txBox="1"/>
            <p:nvPr/>
          </p:nvSpPr>
          <p:spPr>
            <a:xfrm>
              <a:off x="-475010" y="1455040"/>
              <a:ext cx="422629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9FA139C-D931-4847-9A0A-5DC8D230319C}"/>
              </a:ext>
            </a:extLst>
          </p:cNvPr>
          <p:cNvGrpSpPr/>
          <p:nvPr/>
        </p:nvGrpSpPr>
        <p:grpSpPr>
          <a:xfrm>
            <a:off x="4412121" y="4744122"/>
            <a:ext cx="1398891" cy="1541191"/>
            <a:chOff x="-475010" y="1114178"/>
            <a:chExt cx="4241713" cy="154119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0444964-4A70-4800-9C4B-A78C5B259912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6594761-B65C-4FF4-86F5-98F0ED910BEA}"/>
                </a:ext>
              </a:extLst>
            </p:cNvPr>
            <p:cNvSpPr txBox="1"/>
            <p:nvPr/>
          </p:nvSpPr>
          <p:spPr>
            <a:xfrm>
              <a:off x="-475010" y="1455040"/>
              <a:ext cx="422629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485B547-66DA-40B4-8809-D29B4ECD1027}"/>
              </a:ext>
            </a:extLst>
          </p:cNvPr>
          <p:cNvGrpSpPr/>
          <p:nvPr/>
        </p:nvGrpSpPr>
        <p:grpSpPr>
          <a:xfrm>
            <a:off x="6199891" y="4744122"/>
            <a:ext cx="1414944" cy="1541191"/>
            <a:chOff x="-475010" y="1114178"/>
            <a:chExt cx="4241713" cy="154119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E797E44-9816-4091-8F63-A54C62B47E3C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4674021-82C6-49EA-B75B-7141913E5CAA}"/>
                </a:ext>
              </a:extLst>
            </p:cNvPr>
            <p:cNvSpPr txBox="1"/>
            <p:nvPr/>
          </p:nvSpPr>
          <p:spPr>
            <a:xfrm>
              <a:off x="-475010" y="1455040"/>
              <a:ext cx="422629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38FE37A-75A6-48D4-A005-4DC5703A7951}"/>
              </a:ext>
            </a:extLst>
          </p:cNvPr>
          <p:cNvCxnSpPr/>
          <p:nvPr/>
        </p:nvCxnSpPr>
        <p:spPr>
          <a:xfrm>
            <a:off x="8074474" y="2036835"/>
            <a:ext cx="11164" cy="3481686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3CEF892-B932-4310-8644-F5518437E09D}"/>
              </a:ext>
            </a:extLst>
          </p:cNvPr>
          <p:cNvGrpSpPr/>
          <p:nvPr/>
        </p:nvGrpSpPr>
        <p:grpSpPr>
          <a:xfrm>
            <a:off x="8545277" y="4526623"/>
            <a:ext cx="2810144" cy="1725858"/>
            <a:chOff x="-475010" y="1114177"/>
            <a:chExt cx="3915564" cy="172585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D96A107-7CFE-445B-A371-BB5C08A6871A}"/>
                </a:ext>
              </a:extLst>
            </p:cNvPr>
            <p:cNvSpPr txBox="1"/>
            <p:nvPr/>
          </p:nvSpPr>
          <p:spPr>
            <a:xfrm>
              <a:off x="-475010" y="1114177"/>
              <a:ext cx="391556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427514D-1044-420B-8F4C-14E9E9610091}"/>
                </a:ext>
              </a:extLst>
            </p:cNvPr>
            <p:cNvSpPr txBox="1"/>
            <p:nvPr/>
          </p:nvSpPr>
          <p:spPr>
            <a:xfrm>
              <a:off x="-475010" y="1455040"/>
              <a:ext cx="390132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You can simply impress your audience and add a unique zing and appeal to your Presentations. </a:t>
              </a:r>
            </a:p>
          </p:txBody>
        </p:sp>
      </p:grpSp>
      <p:grpSp>
        <p:nvGrpSpPr>
          <p:cNvPr id="5" name="Grupo 4"/>
          <p:cNvGrpSpPr/>
          <p:nvPr/>
        </p:nvGrpSpPr>
        <p:grpSpPr>
          <a:xfrm>
            <a:off x="0" y="-28210"/>
            <a:ext cx="12217182" cy="6901543"/>
            <a:chOff x="0" y="-28210"/>
            <a:chExt cx="12217182" cy="6901543"/>
          </a:xfrm>
          <a:solidFill>
            <a:srgbClr val="41B9B7"/>
          </a:solidFill>
        </p:grpSpPr>
        <p:sp>
          <p:nvSpPr>
            <p:cNvPr id="57" name="Freeform 5"/>
            <p:cNvSpPr>
              <a:spLocks/>
            </p:cNvSpPr>
            <p:nvPr/>
          </p:nvSpPr>
          <p:spPr bwMode="auto">
            <a:xfrm>
              <a:off x="0" y="-28210"/>
              <a:ext cx="8079755" cy="6858000"/>
            </a:xfrm>
            <a:custGeom>
              <a:avLst/>
              <a:gdLst>
                <a:gd name="T0" fmla="*/ 0 w 6005"/>
                <a:gd name="T1" fmla="*/ 0 h 5110"/>
                <a:gd name="T2" fmla="*/ 0 w 6005"/>
                <a:gd name="T3" fmla="*/ 5110 h 5110"/>
                <a:gd name="T4" fmla="*/ 355 w 6005"/>
                <a:gd name="T5" fmla="*/ 343 h 5110"/>
                <a:gd name="T6" fmla="*/ 6005 w 6005"/>
                <a:gd name="T7" fmla="*/ 0 h 5110"/>
                <a:gd name="T8" fmla="*/ 0 w 6005"/>
                <a:gd name="T9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05" h="5110">
                  <a:moveTo>
                    <a:pt x="0" y="0"/>
                  </a:moveTo>
                  <a:lnTo>
                    <a:pt x="0" y="5110"/>
                  </a:lnTo>
                  <a:lnTo>
                    <a:pt x="355" y="343"/>
                  </a:lnTo>
                  <a:lnTo>
                    <a:pt x="600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6"/>
            <p:cNvSpPr>
              <a:spLocks/>
            </p:cNvSpPr>
            <p:nvPr/>
          </p:nvSpPr>
          <p:spPr bwMode="auto">
            <a:xfrm>
              <a:off x="4134736" y="15333"/>
              <a:ext cx="8082446" cy="6858000"/>
            </a:xfrm>
            <a:custGeom>
              <a:avLst/>
              <a:gdLst>
                <a:gd name="T0" fmla="*/ 6007 w 6007"/>
                <a:gd name="T1" fmla="*/ 5110 h 5110"/>
                <a:gd name="T2" fmla="*/ 6007 w 6007"/>
                <a:gd name="T3" fmla="*/ 0 h 5110"/>
                <a:gd name="T4" fmla="*/ 5650 w 6007"/>
                <a:gd name="T5" fmla="*/ 4767 h 5110"/>
                <a:gd name="T6" fmla="*/ 0 w 6007"/>
                <a:gd name="T7" fmla="*/ 5110 h 5110"/>
                <a:gd name="T8" fmla="*/ 6007 w 6007"/>
                <a:gd name="T9" fmla="*/ 511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07" h="5110">
                  <a:moveTo>
                    <a:pt x="6007" y="5110"/>
                  </a:moveTo>
                  <a:lnTo>
                    <a:pt x="6007" y="0"/>
                  </a:lnTo>
                  <a:lnTo>
                    <a:pt x="5650" y="4767"/>
                  </a:lnTo>
                  <a:lnTo>
                    <a:pt x="0" y="5110"/>
                  </a:lnTo>
                  <a:lnTo>
                    <a:pt x="6007" y="5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pic>
        <p:nvPicPr>
          <p:cNvPr id="31" name="Imagen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8969" y="1683887"/>
            <a:ext cx="1983377" cy="2836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18">
            <a:extLst>
              <a:ext uri="{FF2B5EF4-FFF2-40B4-BE49-F238E27FC236}">
                <a16:creationId xmlns:a16="http://schemas.microsoft.com/office/drawing/2014/main" id="{88C916F5-34A5-4CCB-8F23-BCA994CA96C7}"/>
              </a:ext>
            </a:extLst>
          </p:cNvPr>
          <p:cNvGrpSpPr/>
          <p:nvPr/>
        </p:nvGrpSpPr>
        <p:grpSpPr>
          <a:xfrm>
            <a:off x="907433" y="2331902"/>
            <a:ext cx="11284566" cy="1389099"/>
            <a:chOff x="881604" y="2379524"/>
            <a:chExt cx="10688078" cy="1315673"/>
          </a:xfrm>
        </p:grpSpPr>
        <p:sp>
          <p:nvSpPr>
            <p:cNvPr id="4" name="Rectangle 6">
              <a:extLst>
                <a:ext uri="{FF2B5EF4-FFF2-40B4-BE49-F238E27FC236}">
                  <a16:creationId xmlns:a16="http://schemas.microsoft.com/office/drawing/2014/main" id="{5E7B7240-0AF7-4DCA-BA02-DB2FC6FFE2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6159" y="2379524"/>
              <a:ext cx="10053523" cy="7822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A8434695-C279-46E0-9EBE-B4B4F2ABFA03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604" y="2379524"/>
              <a:ext cx="1628294" cy="1315673"/>
            </a:xfrm>
            <a:custGeom>
              <a:avLst/>
              <a:gdLst>
                <a:gd name="T0" fmla="*/ 0 w 1224"/>
                <a:gd name="T1" fmla="*/ 630 h 989"/>
                <a:gd name="T2" fmla="*/ 465 w 1224"/>
                <a:gd name="T3" fmla="*/ 989 h 989"/>
                <a:gd name="T4" fmla="*/ 1224 w 1224"/>
                <a:gd name="T5" fmla="*/ 0 h 989"/>
                <a:gd name="T6" fmla="*/ 484 w 1224"/>
                <a:gd name="T7" fmla="*/ 0 h 989"/>
                <a:gd name="T8" fmla="*/ 0 w 1224"/>
                <a:gd name="T9" fmla="*/ 630 h 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4" h="989">
                  <a:moveTo>
                    <a:pt x="0" y="630"/>
                  </a:moveTo>
                  <a:lnTo>
                    <a:pt x="465" y="989"/>
                  </a:lnTo>
                  <a:lnTo>
                    <a:pt x="1224" y="0"/>
                  </a:lnTo>
                  <a:lnTo>
                    <a:pt x="484" y="0"/>
                  </a:lnTo>
                  <a:lnTo>
                    <a:pt x="0" y="63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88000"/>
                  </a:schemeClr>
                </a:gs>
                <a:gs pos="100000">
                  <a:schemeClr val="accent1">
                    <a:lumMod val="92000"/>
                  </a:schemeClr>
                </a:gs>
              </a:gsLst>
              <a:lin ang="8400000" scaled="0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grpSp>
        <p:nvGrpSpPr>
          <p:cNvPr id="6" name="그룹 8">
            <a:extLst>
              <a:ext uri="{FF2B5EF4-FFF2-40B4-BE49-F238E27FC236}">
                <a16:creationId xmlns:a16="http://schemas.microsoft.com/office/drawing/2014/main" id="{F39D30C2-A813-4E87-BD31-547616BD575C}"/>
              </a:ext>
            </a:extLst>
          </p:cNvPr>
          <p:cNvGrpSpPr/>
          <p:nvPr/>
        </p:nvGrpSpPr>
        <p:grpSpPr>
          <a:xfrm>
            <a:off x="1306132" y="3164925"/>
            <a:ext cx="10885868" cy="1389099"/>
            <a:chOff x="1259228" y="3168587"/>
            <a:chExt cx="10310454" cy="131567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D5826E6-D1F7-4066-9889-A3992ABB21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3783" y="3168587"/>
              <a:ext cx="9675899" cy="7822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D9916B26-88C4-4922-A4E2-E428879B4A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9228" y="3168587"/>
              <a:ext cx="1628294" cy="1315673"/>
            </a:xfrm>
            <a:custGeom>
              <a:avLst/>
              <a:gdLst>
                <a:gd name="T0" fmla="*/ 0 w 1224"/>
                <a:gd name="T1" fmla="*/ 630 h 989"/>
                <a:gd name="T2" fmla="*/ 465 w 1224"/>
                <a:gd name="T3" fmla="*/ 989 h 989"/>
                <a:gd name="T4" fmla="*/ 1224 w 1224"/>
                <a:gd name="T5" fmla="*/ 0 h 989"/>
                <a:gd name="T6" fmla="*/ 484 w 1224"/>
                <a:gd name="T7" fmla="*/ 0 h 989"/>
                <a:gd name="T8" fmla="*/ 0 w 1224"/>
                <a:gd name="T9" fmla="*/ 630 h 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4" h="989">
                  <a:moveTo>
                    <a:pt x="0" y="630"/>
                  </a:moveTo>
                  <a:lnTo>
                    <a:pt x="465" y="989"/>
                  </a:lnTo>
                  <a:lnTo>
                    <a:pt x="1224" y="0"/>
                  </a:lnTo>
                  <a:lnTo>
                    <a:pt x="484" y="0"/>
                  </a:lnTo>
                  <a:lnTo>
                    <a:pt x="0" y="63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lumMod val="88000"/>
                  </a:schemeClr>
                </a:gs>
                <a:gs pos="100000">
                  <a:schemeClr val="accent2">
                    <a:lumMod val="92000"/>
                  </a:schemeClr>
                </a:gs>
              </a:gsLst>
              <a:lin ang="8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grpSp>
        <p:nvGrpSpPr>
          <p:cNvPr id="9" name="그룹 2">
            <a:extLst>
              <a:ext uri="{FF2B5EF4-FFF2-40B4-BE49-F238E27FC236}">
                <a16:creationId xmlns:a16="http://schemas.microsoft.com/office/drawing/2014/main" id="{5C0E1181-EC13-4F04-8605-02EFC555D0CB}"/>
              </a:ext>
            </a:extLst>
          </p:cNvPr>
          <p:cNvGrpSpPr/>
          <p:nvPr/>
        </p:nvGrpSpPr>
        <p:grpSpPr>
          <a:xfrm>
            <a:off x="1712376" y="3985368"/>
            <a:ext cx="10479624" cy="1389099"/>
            <a:chOff x="1635672" y="3945070"/>
            <a:chExt cx="9925684" cy="1315673"/>
          </a:xfrm>
        </p:grpSpPr>
        <p:sp>
          <p:nvSpPr>
            <p:cNvPr id="10" name="Rectangle 6">
              <a:extLst>
                <a:ext uri="{FF2B5EF4-FFF2-40B4-BE49-F238E27FC236}">
                  <a16:creationId xmlns:a16="http://schemas.microsoft.com/office/drawing/2014/main" id="{0B918C9D-BEC4-41F2-A8E1-7C42E37F1B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0227" y="3945070"/>
              <a:ext cx="9291129" cy="7822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874A7F0B-3BC1-454E-B03E-F05A2285C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5672" y="3945070"/>
              <a:ext cx="1628294" cy="1315673"/>
            </a:xfrm>
            <a:custGeom>
              <a:avLst/>
              <a:gdLst>
                <a:gd name="T0" fmla="*/ 0 w 1224"/>
                <a:gd name="T1" fmla="*/ 630 h 989"/>
                <a:gd name="T2" fmla="*/ 465 w 1224"/>
                <a:gd name="T3" fmla="*/ 989 h 989"/>
                <a:gd name="T4" fmla="*/ 1224 w 1224"/>
                <a:gd name="T5" fmla="*/ 0 h 989"/>
                <a:gd name="T6" fmla="*/ 484 w 1224"/>
                <a:gd name="T7" fmla="*/ 0 h 989"/>
                <a:gd name="T8" fmla="*/ 0 w 1224"/>
                <a:gd name="T9" fmla="*/ 630 h 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4" h="989">
                  <a:moveTo>
                    <a:pt x="0" y="630"/>
                  </a:moveTo>
                  <a:lnTo>
                    <a:pt x="465" y="989"/>
                  </a:lnTo>
                  <a:lnTo>
                    <a:pt x="1224" y="0"/>
                  </a:lnTo>
                  <a:lnTo>
                    <a:pt x="484" y="0"/>
                  </a:lnTo>
                  <a:lnTo>
                    <a:pt x="0" y="630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lumMod val="88000"/>
                  </a:schemeClr>
                </a:gs>
                <a:gs pos="100000">
                  <a:schemeClr val="accent3">
                    <a:lumMod val="92000"/>
                  </a:schemeClr>
                </a:gs>
              </a:gsLst>
              <a:lin ang="8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grpSp>
        <p:nvGrpSpPr>
          <p:cNvPr id="12" name="그룹 1">
            <a:extLst>
              <a:ext uri="{FF2B5EF4-FFF2-40B4-BE49-F238E27FC236}">
                <a16:creationId xmlns:a16="http://schemas.microsoft.com/office/drawing/2014/main" id="{4280BBAC-8C74-4711-B3EA-4DAEBFBF6CEC}"/>
              </a:ext>
            </a:extLst>
          </p:cNvPr>
          <p:cNvGrpSpPr/>
          <p:nvPr/>
        </p:nvGrpSpPr>
        <p:grpSpPr>
          <a:xfrm>
            <a:off x="2109829" y="4805459"/>
            <a:ext cx="10082170" cy="1389099"/>
            <a:chOff x="2012116" y="4730345"/>
            <a:chExt cx="9549239" cy="1315673"/>
          </a:xfrm>
        </p:grpSpPr>
        <p:sp>
          <p:nvSpPr>
            <p:cNvPr id="13" name="Rectangle 6">
              <a:extLst>
                <a:ext uri="{FF2B5EF4-FFF2-40B4-BE49-F238E27FC236}">
                  <a16:creationId xmlns:a16="http://schemas.microsoft.com/office/drawing/2014/main" id="{945D23A2-5706-4ACF-9894-1149D51025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6669" y="4730345"/>
              <a:ext cx="8914686" cy="7822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45CD94D5-83EB-4B9E-A04A-FC20976F9E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2116" y="4730345"/>
              <a:ext cx="1628294" cy="1315673"/>
            </a:xfrm>
            <a:custGeom>
              <a:avLst/>
              <a:gdLst>
                <a:gd name="T0" fmla="*/ 0 w 1224"/>
                <a:gd name="T1" fmla="*/ 630 h 989"/>
                <a:gd name="T2" fmla="*/ 465 w 1224"/>
                <a:gd name="T3" fmla="*/ 989 h 989"/>
                <a:gd name="T4" fmla="*/ 1224 w 1224"/>
                <a:gd name="T5" fmla="*/ 0 h 989"/>
                <a:gd name="T6" fmla="*/ 484 w 1224"/>
                <a:gd name="T7" fmla="*/ 0 h 989"/>
                <a:gd name="T8" fmla="*/ 0 w 1224"/>
                <a:gd name="T9" fmla="*/ 630 h 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4" h="989">
                  <a:moveTo>
                    <a:pt x="0" y="630"/>
                  </a:moveTo>
                  <a:lnTo>
                    <a:pt x="465" y="989"/>
                  </a:lnTo>
                  <a:lnTo>
                    <a:pt x="1224" y="0"/>
                  </a:lnTo>
                  <a:lnTo>
                    <a:pt x="484" y="0"/>
                  </a:lnTo>
                  <a:lnTo>
                    <a:pt x="0" y="630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88000"/>
                  </a:schemeClr>
                </a:gs>
                <a:gs pos="100000">
                  <a:schemeClr val="accent4">
                    <a:lumMod val="92000"/>
                  </a:schemeClr>
                </a:gs>
              </a:gsLst>
              <a:lin ang="8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C96C67DA-9DC3-405F-9BAD-901244D2D2AA}"/>
              </a:ext>
            </a:extLst>
          </p:cNvPr>
          <p:cNvSpPr txBox="1"/>
          <p:nvPr/>
        </p:nvSpPr>
        <p:spPr>
          <a:xfrm rot="18452284">
            <a:off x="1117888" y="2722509"/>
            <a:ext cx="973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Calibri" pitchFamily="34" charset="0"/>
              </a:rPr>
              <a:t>01</a:t>
            </a:r>
            <a:endParaRPr lang="ko-KR" altLang="en-US" sz="32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E9A3EB-E4E8-4A10-984B-6C8F2E4E916D}"/>
              </a:ext>
            </a:extLst>
          </p:cNvPr>
          <p:cNvSpPr txBox="1"/>
          <p:nvPr/>
        </p:nvSpPr>
        <p:spPr>
          <a:xfrm rot="18452284">
            <a:off x="1521428" y="3540454"/>
            <a:ext cx="973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Calibri" pitchFamily="34" charset="0"/>
              </a:rPr>
              <a:t>02</a:t>
            </a:r>
            <a:endParaRPr lang="ko-KR" altLang="en-US" sz="32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7265F84-D057-4ED8-852B-AB47D66DBB86}"/>
              </a:ext>
            </a:extLst>
          </p:cNvPr>
          <p:cNvSpPr txBox="1"/>
          <p:nvPr/>
        </p:nvSpPr>
        <p:spPr>
          <a:xfrm rot="18452284">
            <a:off x="1924968" y="4358399"/>
            <a:ext cx="973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Calibri" pitchFamily="34" charset="0"/>
              </a:rPr>
              <a:t>03</a:t>
            </a:r>
            <a:endParaRPr lang="ko-KR" altLang="en-US" sz="32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E71740-DBAB-4DEE-A9E2-9A3B0AA3F1CC}"/>
              </a:ext>
            </a:extLst>
          </p:cNvPr>
          <p:cNvSpPr txBox="1"/>
          <p:nvPr/>
        </p:nvSpPr>
        <p:spPr>
          <a:xfrm rot="18452284">
            <a:off x="2328508" y="5167199"/>
            <a:ext cx="973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Calibri" pitchFamily="34" charset="0"/>
              </a:rPr>
              <a:t>04</a:t>
            </a:r>
            <a:endParaRPr lang="ko-KR" altLang="en-US" sz="32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D76A3BD-3BBA-4AA1-8D06-B07F316B4A1F}"/>
              </a:ext>
            </a:extLst>
          </p:cNvPr>
          <p:cNvSpPr txBox="1"/>
          <p:nvPr/>
        </p:nvSpPr>
        <p:spPr>
          <a:xfrm>
            <a:off x="4071818" y="2523243"/>
            <a:ext cx="6777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I hope and I believe that this Template will your Time, Money and Reputation.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B26976-E659-47F7-B1F8-61B64FE9912A}"/>
              </a:ext>
            </a:extLst>
          </p:cNvPr>
          <p:cNvSpPr txBox="1"/>
          <p:nvPr/>
        </p:nvSpPr>
        <p:spPr>
          <a:xfrm>
            <a:off x="4071818" y="3341503"/>
            <a:ext cx="6777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I hope and I believe that this Template will your Time, Money and Reputation. Get a modern PowerPoint  Presentation that is beautifully designed.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5FBCD3C-8ACA-49D2-8C00-1CC5F81ECD06}"/>
              </a:ext>
            </a:extLst>
          </p:cNvPr>
          <p:cNvSpPr txBox="1"/>
          <p:nvPr/>
        </p:nvSpPr>
        <p:spPr>
          <a:xfrm>
            <a:off x="4071818" y="4159765"/>
            <a:ext cx="6777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I hope and I believe that this Template will your Time, Money and Reputation. Get a modern PowerPoint  Presentation that is beautifully designed.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3D3A216-A2B4-452E-A8DF-BA9FC33EF49D}"/>
              </a:ext>
            </a:extLst>
          </p:cNvPr>
          <p:cNvSpPr txBox="1"/>
          <p:nvPr/>
        </p:nvSpPr>
        <p:spPr>
          <a:xfrm>
            <a:off x="4071818" y="4968881"/>
            <a:ext cx="6777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I hope and I believe that this Template will your Time, Money and Reputation. Get a modern PowerPoint  Presentation that is beautifully designed.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E0C83A-09E1-49D4-96D4-7F4035AFCAC2}"/>
              </a:ext>
            </a:extLst>
          </p:cNvPr>
          <p:cNvSpPr txBox="1"/>
          <p:nvPr/>
        </p:nvSpPr>
        <p:spPr>
          <a:xfrm>
            <a:off x="4861563" y="1221395"/>
            <a:ext cx="2497128" cy="400110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Power Presentation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Calibri" pitchFamily="34" charset="0"/>
            </a:endParaRPr>
          </a:p>
        </p:txBody>
      </p:sp>
      <p:grpSp>
        <p:nvGrpSpPr>
          <p:cNvPr id="24" name="Grupo 23"/>
          <p:cNvGrpSpPr/>
          <p:nvPr/>
        </p:nvGrpSpPr>
        <p:grpSpPr>
          <a:xfrm>
            <a:off x="1536" y="0"/>
            <a:ext cx="12217182" cy="6858000"/>
            <a:chOff x="-2219325" y="8369300"/>
            <a:chExt cx="14414501" cy="8112125"/>
          </a:xfrm>
          <a:solidFill>
            <a:srgbClr val="41B9B7"/>
          </a:solidFill>
        </p:grpSpPr>
        <p:sp>
          <p:nvSpPr>
            <p:cNvPr id="25" name="Freeform 5"/>
            <p:cNvSpPr>
              <a:spLocks/>
            </p:cNvSpPr>
            <p:nvPr/>
          </p:nvSpPr>
          <p:spPr bwMode="auto">
            <a:xfrm>
              <a:off x="-2219325" y="8369300"/>
              <a:ext cx="9532938" cy="8112125"/>
            </a:xfrm>
            <a:custGeom>
              <a:avLst/>
              <a:gdLst>
                <a:gd name="T0" fmla="*/ 0 w 6005"/>
                <a:gd name="T1" fmla="*/ 0 h 5110"/>
                <a:gd name="T2" fmla="*/ 0 w 6005"/>
                <a:gd name="T3" fmla="*/ 5110 h 5110"/>
                <a:gd name="T4" fmla="*/ 355 w 6005"/>
                <a:gd name="T5" fmla="*/ 343 h 5110"/>
                <a:gd name="T6" fmla="*/ 6005 w 6005"/>
                <a:gd name="T7" fmla="*/ 0 h 5110"/>
                <a:gd name="T8" fmla="*/ 0 w 6005"/>
                <a:gd name="T9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05" h="5110">
                  <a:moveTo>
                    <a:pt x="0" y="0"/>
                  </a:moveTo>
                  <a:lnTo>
                    <a:pt x="0" y="5110"/>
                  </a:lnTo>
                  <a:lnTo>
                    <a:pt x="355" y="343"/>
                  </a:lnTo>
                  <a:lnTo>
                    <a:pt x="600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6"/>
            <p:cNvSpPr>
              <a:spLocks/>
            </p:cNvSpPr>
            <p:nvPr/>
          </p:nvSpPr>
          <p:spPr bwMode="auto">
            <a:xfrm>
              <a:off x="2659063" y="8369300"/>
              <a:ext cx="9536113" cy="8112125"/>
            </a:xfrm>
            <a:custGeom>
              <a:avLst/>
              <a:gdLst>
                <a:gd name="T0" fmla="*/ 6007 w 6007"/>
                <a:gd name="T1" fmla="*/ 5110 h 5110"/>
                <a:gd name="T2" fmla="*/ 6007 w 6007"/>
                <a:gd name="T3" fmla="*/ 0 h 5110"/>
                <a:gd name="T4" fmla="*/ 5650 w 6007"/>
                <a:gd name="T5" fmla="*/ 4767 h 5110"/>
                <a:gd name="T6" fmla="*/ 0 w 6007"/>
                <a:gd name="T7" fmla="*/ 5110 h 5110"/>
                <a:gd name="T8" fmla="*/ 6007 w 6007"/>
                <a:gd name="T9" fmla="*/ 511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07" h="5110">
                  <a:moveTo>
                    <a:pt x="6007" y="5110"/>
                  </a:moveTo>
                  <a:lnTo>
                    <a:pt x="6007" y="0"/>
                  </a:lnTo>
                  <a:lnTo>
                    <a:pt x="5650" y="4767"/>
                  </a:lnTo>
                  <a:lnTo>
                    <a:pt x="0" y="5110"/>
                  </a:lnTo>
                  <a:lnTo>
                    <a:pt x="6007" y="5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2E38467-2156-4CC3-9E2B-CE5920F6F159}"/>
              </a:ext>
            </a:extLst>
          </p:cNvPr>
          <p:cNvSpPr/>
          <p:nvPr/>
        </p:nvSpPr>
        <p:spPr>
          <a:xfrm>
            <a:off x="0" y="4649821"/>
            <a:ext cx="12192000" cy="2208179"/>
          </a:xfrm>
          <a:prstGeom prst="rect">
            <a:avLst/>
          </a:prstGeom>
          <a:solidFill>
            <a:srgbClr val="41B9B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885D88-4503-4BF0-94E7-AB8CF8B2AEED}"/>
              </a:ext>
            </a:extLst>
          </p:cNvPr>
          <p:cNvSpPr txBox="1"/>
          <p:nvPr/>
        </p:nvSpPr>
        <p:spPr>
          <a:xfrm>
            <a:off x="6974732" y="390150"/>
            <a:ext cx="4671452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b="1" dirty="0">
                <a:solidFill>
                  <a:schemeClr val="accent5"/>
                </a:solidFill>
                <a:latin typeface="+mj-lt"/>
                <a:cs typeface="Arial" pitchFamily="34" charset="0"/>
              </a:rPr>
              <a:t>Awesome</a:t>
            </a:r>
            <a:r>
              <a:rPr lang="en-US" altLang="ko-KR" sz="5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GB" altLang="ko-KR" sz="5400" b="1" dirty="0">
                <a:solidFill>
                  <a:srgbClr val="13ADAB"/>
                </a:solidFill>
                <a:latin typeface="+mj-lt"/>
                <a:cs typeface="Arial" pitchFamily="34" charset="0"/>
              </a:rPr>
              <a:t>P</a:t>
            </a:r>
            <a:r>
              <a:rPr lang="en-US" altLang="ko-KR" sz="5400" b="1" dirty="0">
                <a:solidFill>
                  <a:srgbClr val="13ADAB"/>
                </a:solidFill>
                <a:latin typeface="+mj-lt"/>
                <a:cs typeface="Arial" pitchFamily="34" charset="0"/>
              </a:rPr>
              <a:t>resentation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E593F3-94E0-4C88-B0AA-7A78E0F52D16}"/>
              </a:ext>
            </a:extLst>
          </p:cNvPr>
          <p:cNvSpPr txBox="1"/>
          <p:nvPr/>
        </p:nvSpPr>
        <p:spPr>
          <a:xfrm>
            <a:off x="1966455" y="4954734"/>
            <a:ext cx="8279346" cy="492443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ctr"/>
            <a:r>
              <a:rPr lang="en-US" altLang="ko-KR" sz="32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 Professional Presentation</a:t>
            </a:r>
            <a:endParaRPr lang="ko-KR" altLang="en-US" sz="32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ACD994-D72D-494F-87A7-A9215D78CEE3}"/>
              </a:ext>
            </a:extLst>
          </p:cNvPr>
          <p:cNvSpPr/>
          <p:nvPr/>
        </p:nvSpPr>
        <p:spPr>
          <a:xfrm>
            <a:off x="1715103" y="5544968"/>
            <a:ext cx="878205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DBDCA1-77F7-4CBA-96CB-F89855777281}"/>
              </a:ext>
            </a:extLst>
          </p:cNvPr>
          <p:cNvSpPr txBox="1"/>
          <p:nvPr/>
        </p:nvSpPr>
        <p:spPr>
          <a:xfrm>
            <a:off x="2045232" y="5724116"/>
            <a:ext cx="8121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 Get a modern PowerPoint  Presentation that is beautifully designed. I hope and I believe that this Template will your Time, Money and Reputation. 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Rectángulo 230"/>
          <p:cNvSpPr/>
          <p:nvPr/>
        </p:nvSpPr>
        <p:spPr>
          <a:xfrm rot="16200000">
            <a:off x="5024979" y="-1999064"/>
            <a:ext cx="2146852" cy="12079618"/>
          </a:xfrm>
          <a:prstGeom prst="rect">
            <a:avLst/>
          </a:prstGeom>
          <a:solidFill>
            <a:srgbClr val="41B9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30" name="Rectángulo 229"/>
          <p:cNvSpPr/>
          <p:nvPr/>
        </p:nvSpPr>
        <p:spPr>
          <a:xfrm>
            <a:off x="4930486" y="-24966"/>
            <a:ext cx="2146852" cy="6895322"/>
          </a:xfrm>
          <a:prstGeom prst="rect">
            <a:avLst/>
          </a:prstGeom>
          <a:solidFill>
            <a:srgbClr val="41B9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9724" y="339509"/>
            <a:ext cx="11573197" cy="724247"/>
          </a:xfrm>
        </p:spPr>
        <p:txBody>
          <a:bodyPr/>
          <a:lstStyle/>
          <a:p>
            <a:r>
              <a:rPr lang="en-US" dirty="0">
                <a:solidFill>
                  <a:srgbClr val="13ADAB"/>
                </a:solidFill>
              </a:rPr>
              <a:t>Infog</a:t>
            </a:r>
            <a:r>
              <a:rPr lang="en-US" dirty="0">
                <a:solidFill>
                  <a:schemeClr val="bg1"/>
                </a:solidFill>
              </a:rPr>
              <a:t>raphic</a:t>
            </a:r>
            <a:r>
              <a:rPr lang="en-US" dirty="0">
                <a:solidFill>
                  <a:srgbClr val="13ADAB"/>
                </a:solidFill>
              </a:rPr>
              <a:t> Style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7265353-2792-4CDF-B23A-8AEA0FD09DA6}"/>
              </a:ext>
            </a:extLst>
          </p:cNvPr>
          <p:cNvGrpSpPr/>
          <p:nvPr/>
        </p:nvGrpSpPr>
        <p:grpSpPr>
          <a:xfrm>
            <a:off x="7491535" y="1793154"/>
            <a:ext cx="3909954" cy="909082"/>
            <a:chOff x="-264176" y="4096598"/>
            <a:chExt cx="2436535" cy="90908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9D8A13E-E80A-4FF5-9031-F95A583381B1}"/>
                </a:ext>
              </a:extLst>
            </p:cNvPr>
            <p:cNvSpPr txBox="1"/>
            <p:nvPr/>
          </p:nvSpPr>
          <p:spPr>
            <a:xfrm>
              <a:off x="-264176" y="4096598"/>
              <a:ext cx="24365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41B9B7"/>
                  </a:solidFill>
                  <a:cs typeface="Arial" pitchFamily="34" charset="0"/>
                </a:rPr>
                <a:t>STRENGTHS</a:t>
              </a:r>
              <a:endParaRPr lang="ko-KR" altLang="en-US" sz="1200" b="1" dirty="0">
                <a:solidFill>
                  <a:srgbClr val="41B9B7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9FCC6D0-B2AF-4E43-BE0F-CFBE089FD0FD}"/>
                </a:ext>
              </a:extLst>
            </p:cNvPr>
            <p:cNvSpPr txBox="1"/>
            <p:nvPr/>
          </p:nvSpPr>
          <p:spPr>
            <a:xfrm>
              <a:off x="-264176" y="4359349"/>
              <a:ext cx="24365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41B9B7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F9DB385-4B00-4BD8-AA71-04F251A98A74}"/>
              </a:ext>
            </a:extLst>
          </p:cNvPr>
          <p:cNvGrpSpPr/>
          <p:nvPr/>
        </p:nvGrpSpPr>
        <p:grpSpPr>
          <a:xfrm>
            <a:off x="7491535" y="5152238"/>
            <a:ext cx="3909954" cy="909978"/>
            <a:chOff x="-264176" y="5024344"/>
            <a:chExt cx="2436535" cy="90997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E2BFDF3-F1DA-4A81-BD5A-6B991E791039}"/>
                </a:ext>
              </a:extLst>
            </p:cNvPr>
            <p:cNvSpPr txBox="1"/>
            <p:nvPr/>
          </p:nvSpPr>
          <p:spPr>
            <a:xfrm>
              <a:off x="-264176" y="5024344"/>
              <a:ext cx="24365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41B9B7"/>
                  </a:solidFill>
                  <a:cs typeface="Arial" pitchFamily="34" charset="0"/>
                </a:rPr>
                <a:t>WEAKNESS</a:t>
              </a:r>
              <a:endParaRPr lang="ko-KR" altLang="en-US" sz="1200" b="1" dirty="0">
                <a:solidFill>
                  <a:srgbClr val="41B9B7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5824FBD-F897-49D5-B4D7-76D287272CD3}"/>
                </a:ext>
              </a:extLst>
            </p:cNvPr>
            <p:cNvSpPr txBox="1"/>
            <p:nvPr/>
          </p:nvSpPr>
          <p:spPr>
            <a:xfrm>
              <a:off x="-264176" y="5287991"/>
              <a:ext cx="24365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41B9B7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F8ECE61-F828-4012-A692-520459EE7637}"/>
              </a:ext>
            </a:extLst>
          </p:cNvPr>
          <p:cNvGrpSpPr/>
          <p:nvPr/>
        </p:nvGrpSpPr>
        <p:grpSpPr>
          <a:xfrm>
            <a:off x="749702" y="1793154"/>
            <a:ext cx="3939764" cy="913569"/>
            <a:chOff x="572117" y="2297666"/>
            <a:chExt cx="2436536" cy="91356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8BB127E-C61F-4422-83B6-E89EC3FEA09E}"/>
                </a:ext>
              </a:extLst>
            </p:cNvPr>
            <p:cNvSpPr txBox="1"/>
            <p:nvPr/>
          </p:nvSpPr>
          <p:spPr>
            <a:xfrm>
              <a:off x="572117" y="2297666"/>
              <a:ext cx="24365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rgbClr val="41B9B7"/>
                  </a:solidFill>
                  <a:cs typeface="Arial" pitchFamily="34" charset="0"/>
                </a:rPr>
                <a:t>THREATS</a:t>
              </a:r>
              <a:endParaRPr lang="ko-KR" altLang="en-US" sz="1200" b="1" dirty="0">
                <a:solidFill>
                  <a:srgbClr val="41B9B7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DD1DBA2-E6B1-4D7E-A8D5-59EB0AE65E84}"/>
                </a:ext>
              </a:extLst>
            </p:cNvPr>
            <p:cNvSpPr txBox="1"/>
            <p:nvPr/>
          </p:nvSpPr>
          <p:spPr>
            <a:xfrm>
              <a:off x="572118" y="2564904"/>
              <a:ext cx="24365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41B9B7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8C73469-14E2-4F64-978A-445EF32AE383}"/>
              </a:ext>
            </a:extLst>
          </p:cNvPr>
          <p:cNvGrpSpPr/>
          <p:nvPr/>
        </p:nvGrpSpPr>
        <p:grpSpPr>
          <a:xfrm>
            <a:off x="749702" y="5152238"/>
            <a:ext cx="3939762" cy="908186"/>
            <a:chOff x="-264176" y="3168851"/>
            <a:chExt cx="2436535" cy="90818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6049DDE-2C0B-4B08-993F-461D907C53BF}"/>
                </a:ext>
              </a:extLst>
            </p:cNvPr>
            <p:cNvSpPr txBox="1"/>
            <p:nvPr/>
          </p:nvSpPr>
          <p:spPr>
            <a:xfrm>
              <a:off x="-264176" y="3168851"/>
              <a:ext cx="24365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rgbClr val="41B9B7"/>
                  </a:solidFill>
                  <a:cs typeface="Arial" pitchFamily="34" charset="0"/>
                </a:rPr>
                <a:t>OPPORTUNITIES</a:t>
              </a:r>
              <a:endParaRPr lang="ko-KR" altLang="en-US" sz="1200" b="1" dirty="0">
                <a:solidFill>
                  <a:srgbClr val="41B9B7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09FA6B9-27E4-4B42-8BF9-C99946D7BF93}"/>
                </a:ext>
              </a:extLst>
            </p:cNvPr>
            <p:cNvSpPr txBox="1"/>
            <p:nvPr/>
          </p:nvSpPr>
          <p:spPr>
            <a:xfrm>
              <a:off x="-264176" y="3430706"/>
              <a:ext cx="24365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41B9B7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grpSp>
        <p:nvGrpSpPr>
          <p:cNvPr id="24" name="Grupo 23"/>
          <p:cNvGrpSpPr/>
          <p:nvPr/>
        </p:nvGrpSpPr>
        <p:grpSpPr>
          <a:xfrm>
            <a:off x="0" y="-6305"/>
            <a:ext cx="12217182" cy="6876661"/>
            <a:chOff x="-2219325" y="8347226"/>
            <a:chExt cx="14414501" cy="8134199"/>
          </a:xfrm>
          <a:solidFill>
            <a:srgbClr val="41B9B7"/>
          </a:solidFill>
        </p:grpSpPr>
        <p:sp>
          <p:nvSpPr>
            <p:cNvPr id="25" name="Freeform 5"/>
            <p:cNvSpPr>
              <a:spLocks/>
            </p:cNvSpPr>
            <p:nvPr/>
          </p:nvSpPr>
          <p:spPr bwMode="auto">
            <a:xfrm>
              <a:off x="-2219325" y="8347226"/>
              <a:ext cx="9532938" cy="8112125"/>
            </a:xfrm>
            <a:custGeom>
              <a:avLst/>
              <a:gdLst>
                <a:gd name="T0" fmla="*/ 0 w 6005"/>
                <a:gd name="T1" fmla="*/ 0 h 5110"/>
                <a:gd name="T2" fmla="*/ 0 w 6005"/>
                <a:gd name="T3" fmla="*/ 5110 h 5110"/>
                <a:gd name="T4" fmla="*/ 355 w 6005"/>
                <a:gd name="T5" fmla="*/ 343 h 5110"/>
                <a:gd name="T6" fmla="*/ 6005 w 6005"/>
                <a:gd name="T7" fmla="*/ 0 h 5110"/>
                <a:gd name="T8" fmla="*/ 0 w 6005"/>
                <a:gd name="T9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05" h="5110">
                  <a:moveTo>
                    <a:pt x="0" y="0"/>
                  </a:moveTo>
                  <a:lnTo>
                    <a:pt x="0" y="5110"/>
                  </a:lnTo>
                  <a:lnTo>
                    <a:pt x="355" y="343"/>
                  </a:lnTo>
                  <a:lnTo>
                    <a:pt x="600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6"/>
            <p:cNvSpPr>
              <a:spLocks/>
            </p:cNvSpPr>
            <p:nvPr/>
          </p:nvSpPr>
          <p:spPr bwMode="auto">
            <a:xfrm>
              <a:off x="2659063" y="8369300"/>
              <a:ext cx="9536113" cy="8112125"/>
            </a:xfrm>
            <a:custGeom>
              <a:avLst/>
              <a:gdLst>
                <a:gd name="T0" fmla="*/ 6007 w 6007"/>
                <a:gd name="T1" fmla="*/ 5110 h 5110"/>
                <a:gd name="T2" fmla="*/ 6007 w 6007"/>
                <a:gd name="T3" fmla="*/ 0 h 5110"/>
                <a:gd name="T4" fmla="*/ 5650 w 6007"/>
                <a:gd name="T5" fmla="*/ 4767 h 5110"/>
                <a:gd name="T6" fmla="*/ 0 w 6007"/>
                <a:gd name="T7" fmla="*/ 5110 h 5110"/>
                <a:gd name="T8" fmla="*/ 6007 w 6007"/>
                <a:gd name="T9" fmla="*/ 511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07" h="5110">
                  <a:moveTo>
                    <a:pt x="6007" y="5110"/>
                  </a:moveTo>
                  <a:lnTo>
                    <a:pt x="6007" y="0"/>
                  </a:lnTo>
                  <a:lnTo>
                    <a:pt x="5650" y="4767"/>
                  </a:lnTo>
                  <a:lnTo>
                    <a:pt x="0" y="5110"/>
                  </a:lnTo>
                  <a:lnTo>
                    <a:pt x="6007" y="5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126" name="Freeform 106"/>
          <p:cNvSpPr>
            <a:spLocks noEditPoints="1"/>
          </p:cNvSpPr>
          <p:nvPr/>
        </p:nvSpPr>
        <p:spPr bwMode="auto">
          <a:xfrm>
            <a:off x="20304125" y="3219450"/>
            <a:ext cx="2714625" cy="2695575"/>
          </a:xfrm>
          <a:custGeom>
            <a:avLst/>
            <a:gdLst>
              <a:gd name="T0" fmla="*/ 683 w 723"/>
              <a:gd name="T1" fmla="*/ 434 h 718"/>
              <a:gd name="T2" fmla="*/ 717 w 723"/>
              <a:gd name="T3" fmla="*/ 524 h 718"/>
              <a:gd name="T4" fmla="*/ 718 w 723"/>
              <a:gd name="T5" fmla="*/ 575 h 718"/>
              <a:gd name="T6" fmla="*/ 721 w 723"/>
              <a:gd name="T7" fmla="*/ 584 h 718"/>
              <a:gd name="T8" fmla="*/ 707 w 723"/>
              <a:gd name="T9" fmla="*/ 610 h 718"/>
              <a:gd name="T10" fmla="*/ 701 w 723"/>
              <a:gd name="T11" fmla="*/ 691 h 718"/>
              <a:gd name="T12" fmla="*/ 545 w 723"/>
              <a:gd name="T13" fmla="*/ 681 h 718"/>
              <a:gd name="T14" fmla="*/ 406 w 723"/>
              <a:gd name="T15" fmla="*/ 526 h 718"/>
              <a:gd name="T16" fmla="*/ 379 w 723"/>
              <a:gd name="T17" fmla="*/ 512 h 718"/>
              <a:gd name="T18" fmla="*/ 219 w 723"/>
              <a:gd name="T19" fmla="*/ 518 h 718"/>
              <a:gd name="T20" fmla="*/ 2 w 723"/>
              <a:gd name="T21" fmla="*/ 253 h 718"/>
              <a:gd name="T22" fmla="*/ 181 w 723"/>
              <a:gd name="T23" fmla="*/ 30 h 718"/>
              <a:gd name="T24" fmla="*/ 637 w 723"/>
              <a:gd name="T25" fmla="*/ 147 h 718"/>
              <a:gd name="T26" fmla="*/ 668 w 723"/>
              <a:gd name="T27" fmla="*/ 268 h 718"/>
              <a:gd name="T28" fmla="*/ 683 w 723"/>
              <a:gd name="T29" fmla="*/ 340 h 718"/>
              <a:gd name="T30" fmla="*/ 556 w 723"/>
              <a:gd name="T31" fmla="*/ 383 h 718"/>
              <a:gd name="T32" fmla="*/ 583 w 723"/>
              <a:gd name="T33" fmla="*/ 257 h 718"/>
              <a:gd name="T34" fmla="*/ 466 w 723"/>
              <a:gd name="T35" fmla="*/ 308 h 718"/>
              <a:gd name="T36" fmla="*/ 437 w 723"/>
              <a:gd name="T37" fmla="*/ 409 h 718"/>
              <a:gd name="T38" fmla="*/ 258 w 723"/>
              <a:gd name="T39" fmla="*/ 422 h 718"/>
              <a:gd name="T40" fmla="*/ 321 w 723"/>
              <a:gd name="T41" fmla="*/ 447 h 718"/>
              <a:gd name="T42" fmla="*/ 467 w 723"/>
              <a:gd name="T43" fmla="*/ 397 h 718"/>
              <a:gd name="T44" fmla="*/ 517 w 723"/>
              <a:gd name="T45" fmla="*/ 552 h 718"/>
              <a:gd name="T46" fmla="*/ 510 w 723"/>
              <a:gd name="T47" fmla="*/ 463 h 718"/>
              <a:gd name="T48" fmla="*/ 530 w 723"/>
              <a:gd name="T49" fmla="*/ 620 h 718"/>
              <a:gd name="T50" fmla="*/ 535 w 723"/>
              <a:gd name="T51" fmla="*/ 560 h 718"/>
              <a:gd name="T52" fmla="*/ 380 w 723"/>
              <a:gd name="T53" fmla="*/ 467 h 718"/>
              <a:gd name="T54" fmla="*/ 444 w 723"/>
              <a:gd name="T55" fmla="*/ 506 h 718"/>
              <a:gd name="T56" fmla="*/ 450 w 723"/>
              <a:gd name="T57" fmla="*/ 470 h 718"/>
              <a:gd name="T58" fmla="*/ 380 w 723"/>
              <a:gd name="T59" fmla="*/ 467 h 718"/>
              <a:gd name="T60" fmla="*/ 554 w 723"/>
              <a:gd name="T61" fmla="*/ 463 h 718"/>
              <a:gd name="T62" fmla="*/ 581 w 723"/>
              <a:gd name="T63" fmla="*/ 400 h 718"/>
              <a:gd name="T64" fmla="*/ 557 w 723"/>
              <a:gd name="T65" fmla="*/ 448 h 718"/>
              <a:gd name="T66" fmla="*/ 660 w 723"/>
              <a:gd name="T67" fmla="*/ 554 h 718"/>
              <a:gd name="T68" fmla="*/ 676 w 723"/>
              <a:gd name="T69" fmla="*/ 578 h 718"/>
              <a:gd name="T70" fmla="*/ 675 w 723"/>
              <a:gd name="T71" fmla="*/ 526 h 718"/>
              <a:gd name="T72" fmla="*/ 635 w 723"/>
              <a:gd name="T73" fmla="*/ 571 h 718"/>
              <a:gd name="T74" fmla="*/ 652 w 723"/>
              <a:gd name="T75" fmla="*/ 597 h 718"/>
              <a:gd name="T76" fmla="*/ 635 w 723"/>
              <a:gd name="T77" fmla="*/ 571 h 718"/>
              <a:gd name="T78" fmla="*/ 617 w 723"/>
              <a:gd name="T79" fmla="*/ 528 h 718"/>
              <a:gd name="T80" fmla="*/ 609 w 723"/>
              <a:gd name="T81" fmla="*/ 562 h 718"/>
              <a:gd name="T82" fmla="*/ 654 w 723"/>
              <a:gd name="T83" fmla="*/ 547 h 718"/>
              <a:gd name="T84" fmla="*/ 632 w 723"/>
              <a:gd name="T85" fmla="*/ 551 h 718"/>
              <a:gd name="T86" fmla="*/ 598 w 723"/>
              <a:gd name="T87" fmla="*/ 559 h 718"/>
              <a:gd name="T88" fmla="*/ 578 w 723"/>
              <a:gd name="T89" fmla="*/ 535 h 718"/>
              <a:gd name="T90" fmla="*/ 598 w 723"/>
              <a:gd name="T91" fmla="*/ 559 h 718"/>
              <a:gd name="T92" fmla="*/ 570 w 723"/>
              <a:gd name="T93" fmla="*/ 554 h 718"/>
              <a:gd name="T94" fmla="*/ 606 w 723"/>
              <a:gd name="T95" fmla="*/ 567 h 718"/>
              <a:gd name="T96" fmla="*/ 626 w 723"/>
              <a:gd name="T97" fmla="*/ 575 h 718"/>
              <a:gd name="T98" fmla="*/ 663 w 723"/>
              <a:gd name="T99" fmla="*/ 585 h 718"/>
              <a:gd name="T100" fmla="*/ 681 w 723"/>
              <a:gd name="T101" fmla="*/ 603 h 718"/>
              <a:gd name="T102" fmla="*/ 573 w 723"/>
              <a:gd name="T103" fmla="*/ 568 h 718"/>
              <a:gd name="T104" fmla="*/ 557 w 723"/>
              <a:gd name="T105" fmla="*/ 590 h 718"/>
              <a:gd name="T106" fmla="*/ 575 w 723"/>
              <a:gd name="T107" fmla="*/ 567 h 718"/>
              <a:gd name="T108" fmla="*/ 598 w 723"/>
              <a:gd name="T109" fmla="*/ 569 h 718"/>
              <a:gd name="T110" fmla="*/ 692 w 723"/>
              <a:gd name="T111" fmla="*/ 573 h 718"/>
              <a:gd name="T112" fmla="*/ 688 w 723"/>
              <a:gd name="T113" fmla="*/ 611 h 718"/>
              <a:gd name="T114" fmla="*/ 692 w 723"/>
              <a:gd name="T115" fmla="*/ 581 h 7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23" h="718">
                <a:moveTo>
                  <a:pt x="683" y="340"/>
                </a:moveTo>
                <a:cubicBezTo>
                  <a:pt x="668" y="357"/>
                  <a:pt x="664" y="377"/>
                  <a:pt x="659" y="398"/>
                </a:cubicBezTo>
                <a:cubicBezTo>
                  <a:pt x="655" y="418"/>
                  <a:pt x="663" y="430"/>
                  <a:pt x="683" y="434"/>
                </a:cubicBezTo>
                <a:cubicBezTo>
                  <a:pt x="688" y="435"/>
                  <a:pt x="692" y="436"/>
                  <a:pt x="698" y="437"/>
                </a:cubicBezTo>
                <a:cubicBezTo>
                  <a:pt x="689" y="457"/>
                  <a:pt x="689" y="475"/>
                  <a:pt x="704" y="492"/>
                </a:cubicBezTo>
                <a:cubicBezTo>
                  <a:pt x="712" y="501"/>
                  <a:pt x="713" y="514"/>
                  <a:pt x="717" y="524"/>
                </a:cubicBezTo>
                <a:cubicBezTo>
                  <a:pt x="718" y="526"/>
                  <a:pt x="716" y="529"/>
                  <a:pt x="715" y="530"/>
                </a:cubicBezTo>
                <a:cubicBezTo>
                  <a:pt x="707" y="544"/>
                  <a:pt x="710" y="558"/>
                  <a:pt x="714" y="573"/>
                </a:cubicBezTo>
                <a:cubicBezTo>
                  <a:pt x="714" y="573"/>
                  <a:pt x="716" y="574"/>
                  <a:pt x="718" y="575"/>
                </a:cubicBezTo>
                <a:cubicBezTo>
                  <a:pt x="720" y="569"/>
                  <a:pt x="721" y="563"/>
                  <a:pt x="722" y="557"/>
                </a:cubicBezTo>
                <a:cubicBezTo>
                  <a:pt x="722" y="557"/>
                  <a:pt x="723" y="557"/>
                  <a:pt x="723" y="557"/>
                </a:cubicBezTo>
                <a:cubicBezTo>
                  <a:pt x="722" y="566"/>
                  <a:pt x="722" y="576"/>
                  <a:pt x="721" y="584"/>
                </a:cubicBezTo>
                <a:cubicBezTo>
                  <a:pt x="717" y="582"/>
                  <a:pt x="714" y="580"/>
                  <a:pt x="710" y="578"/>
                </a:cubicBezTo>
                <a:cubicBezTo>
                  <a:pt x="708" y="590"/>
                  <a:pt x="706" y="599"/>
                  <a:pt x="705" y="609"/>
                </a:cubicBezTo>
                <a:cubicBezTo>
                  <a:pt x="706" y="609"/>
                  <a:pt x="706" y="610"/>
                  <a:pt x="707" y="610"/>
                </a:cubicBezTo>
                <a:cubicBezTo>
                  <a:pt x="711" y="606"/>
                  <a:pt x="714" y="601"/>
                  <a:pt x="719" y="593"/>
                </a:cubicBezTo>
                <a:cubicBezTo>
                  <a:pt x="717" y="601"/>
                  <a:pt x="716" y="605"/>
                  <a:pt x="714" y="610"/>
                </a:cubicBezTo>
                <a:cubicBezTo>
                  <a:pt x="706" y="636"/>
                  <a:pt x="699" y="663"/>
                  <a:pt x="701" y="691"/>
                </a:cubicBezTo>
                <a:cubicBezTo>
                  <a:pt x="702" y="709"/>
                  <a:pt x="690" y="718"/>
                  <a:pt x="672" y="714"/>
                </a:cubicBezTo>
                <a:cubicBezTo>
                  <a:pt x="664" y="712"/>
                  <a:pt x="656" y="709"/>
                  <a:pt x="649" y="706"/>
                </a:cubicBezTo>
                <a:cubicBezTo>
                  <a:pt x="616" y="691"/>
                  <a:pt x="582" y="683"/>
                  <a:pt x="545" y="681"/>
                </a:cubicBezTo>
                <a:cubicBezTo>
                  <a:pt x="508" y="679"/>
                  <a:pt x="472" y="670"/>
                  <a:pt x="439" y="652"/>
                </a:cubicBezTo>
                <a:cubicBezTo>
                  <a:pt x="425" y="645"/>
                  <a:pt x="420" y="634"/>
                  <a:pt x="418" y="619"/>
                </a:cubicBezTo>
                <a:cubicBezTo>
                  <a:pt x="415" y="588"/>
                  <a:pt x="411" y="557"/>
                  <a:pt x="406" y="526"/>
                </a:cubicBezTo>
                <a:cubicBezTo>
                  <a:pt x="405" y="517"/>
                  <a:pt x="399" y="509"/>
                  <a:pt x="393" y="502"/>
                </a:cubicBezTo>
                <a:cubicBezTo>
                  <a:pt x="392" y="500"/>
                  <a:pt x="384" y="499"/>
                  <a:pt x="382" y="501"/>
                </a:cubicBezTo>
                <a:cubicBezTo>
                  <a:pt x="379" y="503"/>
                  <a:pt x="378" y="509"/>
                  <a:pt x="379" y="512"/>
                </a:cubicBezTo>
                <a:cubicBezTo>
                  <a:pt x="383" y="532"/>
                  <a:pt x="377" y="539"/>
                  <a:pt x="356" y="537"/>
                </a:cubicBezTo>
                <a:cubicBezTo>
                  <a:pt x="333" y="534"/>
                  <a:pt x="311" y="530"/>
                  <a:pt x="289" y="527"/>
                </a:cubicBezTo>
                <a:cubicBezTo>
                  <a:pt x="266" y="524"/>
                  <a:pt x="242" y="523"/>
                  <a:pt x="219" y="518"/>
                </a:cubicBezTo>
                <a:cubicBezTo>
                  <a:pt x="159" y="506"/>
                  <a:pt x="106" y="480"/>
                  <a:pt x="62" y="436"/>
                </a:cubicBezTo>
                <a:cubicBezTo>
                  <a:pt x="27" y="401"/>
                  <a:pt x="12" y="359"/>
                  <a:pt x="7" y="312"/>
                </a:cubicBezTo>
                <a:cubicBezTo>
                  <a:pt x="4" y="292"/>
                  <a:pt x="3" y="273"/>
                  <a:pt x="2" y="253"/>
                </a:cubicBezTo>
                <a:cubicBezTo>
                  <a:pt x="0" y="234"/>
                  <a:pt x="5" y="217"/>
                  <a:pt x="16" y="202"/>
                </a:cubicBezTo>
                <a:cubicBezTo>
                  <a:pt x="43" y="162"/>
                  <a:pt x="72" y="123"/>
                  <a:pt x="100" y="83"/>
                </a:cubicBezTo>
                <a:cubicBezTo>
                  <a:pt x="120" y="54"/>
                  <a:pt x="148" y="38"/>
                  <a:pt x="181" y="30"/>
                </a:cubicBezTo>
                <a:cubicBezTo>
                  <a:pt x="260" y="10"/>
                  <a:pt x="341" y="0"/>
                  <a:pt x="422" y="8"/>
                </a:cubicBezTo>
                <a:cubicBezTo>
                  <a:pt x="452" y="11"/>
                  <a:pt x="481" y="16"/>
                  <a:pt x="510" y="22"/>
                </a:cubicBezTo>
                <a:cubicBezTo>
                  <a:pt x="578" y="38"/>
                  <a:pt x="614" y="86"/>
                  <a:pt x="637" y="147"/>
                </a:cubicBezTo>
                <a:cubicBezTo>
                  <a:pt x="643" y="164"/>
                  <a:pt x="651" y="181"/>
                  <a:pt x="659" y="198"/>
                </a:cubicBezTo>
                <a:cubicBezTo>
                  <a:pt x="662" y="206"/>
                  <a:pt x="667" y="214"/>
                  <a:pt x="671" y="222"/>
                </a:cubicBezTo>
                <a:cubicBezTo>
                  <a:pt x="679" y="238"/>
                  <a:pt x="679" y="253"/>
                  <a:pt x="668" y="268"/>
                </a:cubicBezTo>
                <a:cubicBezTo>
                  <a:pt x="666" y="272"/>
                  <a:pt x="664" y="275"/>
                  <a:pt x="662" y="278"/>
                </a:cubicBezTo>
                <a:cubicBezTo>
                  <a:pt x="647" y="303"/>
                  <a:pt x="651" y="319"/>
                  <a:pt x="675" y="335"/>
                </a:cubicBezTo>
                <a:cubicBezTo>
                  <a:pt x="677" y="336"/>
                  <a:pt x="679" y="338"/>
                  <a:pt x="683" y="340"/>
                </a:cubicBezTo>
                <a:close/>
                <a:moveTo>
                  <a:pt x="509" y="337"/>
                </a:moveTo>
                <a:cubicBezTo>
                  <a:pt x="508" y="355"/>
                  <a:pt x="514" y="370"/>
                  <a:pt x="528" y="381"/>
                </a:cubicBezTo>
                <a:cubicBezTo>
                  <a:pt x="537" y="387"/>
                  <a:pt x="548" y="391"/>
                  <a:pt x="556" y="383"/>
                </a:cubicBezTo>
                <a:cubicBezTo>
                  <a:pt x="574" y="368"/>
                  <a:pt x="591" y="353"/>
                  <a:pt x="605" y="335"/>
                </a:cubicBezTo>
                <a:cubicBezTo>
                  <a:pt x="618" y="319"/>
                  <a:pt x="620" y="299"/>
                  <a:pt x="613" y="279"/>
                </a:cubicBezTo>
                <a:cubicBezTo>
                  <a:pt x="607" y="264"/>
                  <a:pt x="596" y="255"/>
                  <a:pt x="583" y="257"/>
                </a:cubicBezTo>
                <a:cubicBezTo>
                  <a:pt x="543" y="261"/>
                  <a:pt x="510" y="297"/>
                  <a:pt x="509" y="337"/>
                </a:cubicBezTo>
                <a:close/>
                <a:moveTo>
                  <a:pt x="484" y="258"/>
                </a:moveTo>
                <a:cubicBezTo>
                  <a:pt x="485" y="277"/>
                  <a:pt x="476" y="293"/>
                  <a:pt x="466" y="308"/>
                </a:cubicBezTo>
                <a:cubicBezTo>
                  <a:pt x="454" y="326"/>
                  <a:pt x="447" y="345"/>
                  <a:pt x="451" y="368"/>
                </a:cubicBezTo>
                <a:cubicBezTo>
                  <a:pt x="453" y="375"/>
                  <a:pt x="452" y="384"/>
                  <a:pt x="452" y="392"/>
                </a:cubicBezTo>
                <a:cubicBezTo>
                  <a:pt x="453" y="402"/>
                  <a:pt x="448" y="407"/>
                  <a:pt x="437" y="409"/>
                </a:cubicBezTo>
                <a:cubicBezTo>
                  <a:pt x="417" y="414"/>
                  <a:pt x="397" y="419"/>
                  <a:pt x="379" y="428"/>
                </a:cubicBezTo>
                <a:cubicBezTo>
                  <a:pt x="341" y="446"/>
                  <a:pt x="305" y="446"/>
                  <a:pt x="269" y="427"/>
                </a:cubicBezTo>
                <a:cubicBezTo>
                  <a:pt x="265" y="425"/>
                  <a:pt x="262" y="423"/>
                  <a:pt x="258" y="422"/>
                </a:cubicBezTo>
                <a:cubicBezTo>
                  <a:pt x="258" y="423"/>
                  <a:pt x="257" y="424"/>
                  <a:pt x="257" y="425"/>
                </a:cubicBezTo>
                <a:cubicBezTo>
                  <a:pt x="264" y="429"/>
                  <a:pt x="271" y="434"/>
                  <a:pt x="280" y="436"/>
                </a:cubicBezTo>
                <a:cubicBezTo>
                  <a:pt x="293" y="441"/>
                  <a:pt x="307" y="444"/>
                  <a:pt x="321" y="447"/>
                </a:cubicBezTo>
                <a:cubicBezTo>
                  <a:pt x="348" y="454"/>
                  <a:pt x="375" y="452"/>
                  <a:pt x="399" y="436"/>
                </a:cubicBezTo>
                <a:cubicBezTo>
                  <a:pt x="416" y="424"/>
                  <a:pt x="434" y="418"/>
                  <a:pt x="454" y="416"/>
                </a:cubicBezTo>
                <a:cubicBezTo>
                  <a:pt x="467" y="414"/>
                  <a:pt x="470" y="409"/>
                  <a:pt x="467" y="397"/>
                </a:cubicBezTo>
                <a:cubicBezTo>
                  <a:pt x="460" y="362"/>
                  <a:pt x="465" y="330"/>
                  <a:pt x="482" y="299"/>
                </a:cubicBezTo>
                <a:cubicBezTo>
                  <a:pt x="488" y="287"/>
                  <a:pt x="496" y="273"/>
                  <a:pt x="484" y="258"/>
                </a:cubicBezTo>
                <a:close/>
                <a:moveTo>
                  <a:pt x="517" y="552"/>
                </a:moveTo>
                <a:cubicBezTo>
                  <a:pt x="542" y="554"/>
                  <a:pt x="545" y="551"/>
                  <a:pt x="541" y="528"/>
                </a:cubicBezTo>
                <a:cubicBezTo>
                  <a:pt x="535" y="528"/>
                  <a:pt x="529" y="527"/>
                  <a:pt x="523" y="527"/>
                </a:cubicBezTo>
                <a:cubicBezTo>
                  <a:pt x="529" y="490"/>
                  <a:pt x="525" y="468"/>
                  <a:pt x="510" y="463"/>
                </a:cubicBezTo>
                <a:cubicBezTo>
                  <a:pt x="528" y="493"/>
                  <a:pt x="520" y="522"/>
                  <a:pt x="512" y="551"/>
                </a:cubicBezTo>
                <a:cubicBezTo>
                  <a:pt x="509" y="561"/>
                  <a:pt x="508" y="573"/>
                  <a:pt x="508" y="584"/>
                </a:cubicBezTo>
                <a:cubicBezTo>
                  <a:pt x="508" y="601"/>
                  <a:pt x="519" y="618"/>
                  <a:pt x="530" y="620"/>
                </a:cubicBezTo>
                <a:cubicBezTo>
                  <a:pt x="525" y="608"/>
                  <a:pt x="520" y="595"/>
                  <a:pt x="515" y="580"/>
                </a:cubicBezTo>
                <a:cubicBezTo>
                  <a:pt x="524" y="582"/>
                  <a:pt x="529" y="582"/>
                  <a:pt x="535" y="583"/>
                </a:cubicBezTo>
                <a:cubicBezTo>
                  <a:pt x="535" y="575"/>
                  <a:pt x="535" y="569"/>
                  <a:pt x="535" y="560"/>
                </a:cubicBezTo>
                <a:cubicBezTo>
                  <a:pt x="528" y="561"/>
                  <a:pt x="522" y="561"/>
                  <a:pt x="515" y="562"/>
                </a:cubicBezTo>
                <a:cubicBezTo>
                  <a:pt x="515" y="560"/>
                  <a:pt x="516" y="556"/>
                  <a:pt x="517" y="552"/>
                </a:cubicBezTo>
                <a:close/>
                <a:moveTo>
                  <a:pt x="380" y="467"/>
                </a:moveTo>
                <a:cubicBezTo>
                  <a:pt x="393" y="465"/>
                  <a:pt x="403" y="471"/>
                  <a:pt x="411" y="481"/>
                </a:cubicBezTo>
                <a:cubicBezTo>
                  <a:pt x="416" y="486"/>
                  <a:pt x="419" y="493"/>
                  <a:pt x="425" y="497"/>
                </a:cubicBezTo>
                <a:cubicBezTo>
                  <a:pt x="430" y="501"/>
                  <a:pt x="437" y="506"/>
                  <a:pt x="444" y="506"/>
                </a:cubicBezTo>
                <a:cubicBezTo>
                  <a:pt x="461" y="507"/>
                  <a:pt x="483" y="484"/>
                  <a:pt x="485" y="465"/>
                </a:cubicBezTo>
                <a:cubicBezTo>
                  <a:pt x="482" y="467"/>
                  <a:pt x="480" y="469"/>
                  <a:pt x="478" y="471"/>
                </a:cubicBezTo>
                <a:cubicBezTo>
                  <a:pt x="463" y="485"/>
                  <a:pt x="463" y="484"/>
                  <a:pt x="450" y="470"/>
                </a:cubicBezTo>
                <a:cubicBezTo>
                  <a:pt x="448" y="468"/>
                  <a:pt x="440" y="466"/>
                  <a:pt x="439" y="468"/>
                </a:cubicBezTo>
                <a:cubicBezTo>
                  <a:pt x="429" y="480"/>
                  <a:pt x="420" y="475"/>
                  <a:pt x="409" y="468"/>
                </a:cubicBezTo>
                <a:cubicBezTo>
                  <a:pt x="400" y="463"/>
                  <a:pt x="390" y="460"/>
                  <a:pt x="380" y="467"/>
                </a:cubicBezTo>
                <a:close/>
                <a:moveTo>
                  <a:pt x="443" y="432"/>
                </a:moveTo>
                <a:cubicBezTo>
                  <a:pt x="475" y="435"/>
                  <a:pt x="503" y="450"/>
                  <a:pt x="532" y="462"/>
                </a:cubicBezTo>
                <a:cubicBezTo>
                  <a:pt x="538" y="465"/>
                  <a:pt x="549" y="467"/>
                  <a:pt x="554" y="463"/>
                </a:cubicBezTo>
                <a:cubicBezTo>
                  <a:pt x="562" y="457"/>
                  <a:pt x="573" y="449"/>
                  <a:pt x="569" y="435"/>
                </a:cubicBezTo>
                <a:cubicBezTo>
                  <a:pt x="565" y="421"/>
                  <a:pt x="565" y="408"/>
                  <a:pt x="581" y="402"/>
                </a:cubicBezTo>
                <a:cubicBezTo>
                  <a:pt x="581" y="402"/>
                  <a:pt x="581" y="401"/>
                  <a:pt x="581" y="400"/>
                </a:cubicBezTo>
                <a:cubicBezTo>
                  <a:pt x="563" y="405"/>
                  <a:pt x="560" y="409"/>
                  <a:pt x="562" y="426"/>
                </a:cubicBezTo>
                <a:cubicBezTo>
                  <a:pt x="563" y="431"/>
                  <a:pt x="563" y="435"/>
                  <a:pt x="562" y="439"/>
                </a:cubicBezTo>
                <a:cubicBezTo>
                  <a:pt x="562" y="443"/>
                  <a:pt x="560" y="447"/>
                  <a:pt x="557" y="448"/>
                </a:cubicBezTo>
                <a:cubicBezTo>
                  <a:pt x="547" y="452"/>
                  <a:pt x="538" y="456"/>
                  <a:pt x="525" y="451"/>
                </a:cubicBezTo>
                <a:cubicBezTo>
                  <a:pt x="499" y="438"/>
                  <a:pt x="472" y="429"/>
                  <a:pt x="443" y="432"/>
                </a:cubicBezTo>
                <a:close/>
                <a:moveTo>
                  <a:pt x="660" y="554"/>
                </a:moveTo>
                <a:cubicBezTo>
                  <a:pt x="660" y="554"/>
                  <a:pt x="660" y="554"/>
                  <a:pt x="661" y="554"/>
                </a:cubicBezTo>
                <a:cubicBezTo>
                  <a:pt x="661" y="558"/>
                  <a:pt x="660" y="562"/>
                  <a:pt x="661" y="564"/>
                </a:cubicBezTo>
                <a:cubicBezTo>
                  <a:pt x="665" y="569"/>
                  <a:pt x="671" y="573"/>
                  <a:pt x="676" y="578"/>
                </a:cubicBezTo>
                <a:cubicBezTo>
                  <a:pt x="679" y="574"/>
                  <a:pt x="684" y="570"/>
                  <a:pt x="685" y="565"/>
                </a:cubicBezTo>
                <a:cubicBezTo>
                  <a:pt x="686" y="555"/>
                  <a:pt x="685" y="545"/>
                  <a:pt x="684" y="534"/>
                </a:cubicBezTo>
                <a:cubicBezTo>
                  <a:pt x="683" y="531"/>
                  <a:pt x="678" y="527"/>
                  <a:pt x="675" y="526"/>
                </a:cubicBezTo>
                <a:cubicBezTo>
                  <a:pt x="672" y="526"/>
                  <a:pt x="666" y="530"/>
                  <a:pt x="665" y="533"/>
                </a:cubicBezTo>
                <a:cubicBezTo>
                  <a:pt x="662" y="539"/>
                  <a:pt x="661" y="547"/>
                  <a:pt x="660" y="554"/>
                </a:cubicBezTo>
                <a:close/>
                <a:moveTo>
                  <a:pt x="635" y="571"/>
                </a:moveTo>
                <a:cubicBezTo>
                  <a:pt x="633" y="578"/>
                  <a:pt x="630" y="584"/>
                  <a:pt x="629" y="590"/>
                </a:cubicBezTo>
                <a:cubicBezTo>
                  <a:pt x="629" y="595"/>
                  <a:pt x="630" y="603"/>
                  <a:pt x="633" y="604"/>
                </a:cubicBezTo>
                <a:cubicBezTo>
                  <a:pt x="640" y="607"/>
                  <a:pt x="649" y="606"/>
                  <a:pt x="652" y="597"/>
                </a:cubicBezTo>
                <a:cubicBezTo>
                  <a:pt x="655" y="590"/>
                  <a:pt x="656" y="582"/>
                  <a:pt x="659" y="573"/>
                </a:cubicBezTo>
                <a:cubicBezTo>
                  <a:pt x="653" y="573"/>
                  <a:pt x="650" y="573"/>
                  <a:pt x="647" y="573"/>
                </a:cubicBezTo>
                <a:cubicBezTo>
                  <a:pt x="643" y="573"/>
                  <a:pt x="640" y="572"/>
                  <a:pt x="635" y="571"/>
                </a:cubicBezTo>
                <a:close/>
                <a:moveTo>
                  <a:pt x="627" y="547"/>
                </a:moveTo>
                <a:cubicBezTo>
                  <a:pt x="627" y="544"/>
                  <a:pt x="628" y="541"/>
                  <a:pt x="627" y="539"/>
                </a:cubicBezTo>
                <a:cubicBezTo>
                  <a:pt x="625" y="535"/>
                  <a:pt x="621" y="530"/>
                  <a:pt x="617" y="528"/>
                </a:cubicBezTo>
                <a:cubicBezTo>
                  <a:pt x="611" y="526"/>
                  <a:pt x="607" y="530"/>
                  <a:pt x="606" y="537"/>
                </a:cubicBezTo>
                <a:cubicBezTo>
                  <a:pt x="605" y="542"/>
                  <a:pt x="603" y="547"/>
                  <a:pt x="603" y="552"/>
                </a:cubicBezTo>
                <a:cubicBezTo>
                  <a:pt x="604" y="555"/>
                  <a:pt x="606" y="560"/>
                  <a:pt x="609" y="562"/>
                </a:cubicBezTo>
                <a:cubicBezTo>
                  <a:pt x="622" y="568"/>
                  <a:pt x="627" y="565"/>
                  <a:pt x="627" y="547"/>
                </a:cubicBezTo>
                <a:close/>
                <a:moveTo>
                  <a:pt x="654" y="553"/>
                </a:moveTo>
                <a:cubicBezTo>
                  <a:pt x="654" y="551"/>
                  <a:pt x="654" y="549"/>
                  <a:pt x="654" y="547"/>
                </a:cubicBezTo>
                <a:cubicBezTo>
                  <a:pt x="653" y="540"/>
                  <a:pt x="655" y="529"/>
                  <a:pt x="644" y="529"/>
                </a:cubicBezTo>
                <a:cubicBezTo>
                  <a:pt x="634" y="529"/>
                  <a:pt x="633" y="539"/>
                  <a:pt x="632" y="547"/>
                </a:cubicBezTo>
                <a:cubicBezTo>
                  <a:pt x="631" y="548"/>
                  <a:pt x="632" y="550"/>
                  <a:pt x="632" y="551"/>
                </a:cubicBezTo>
                <a:cubicBezTo>
                  <a:pt x="632" y="563"/>
                  <a:pt x="635" y="567"/>
                  <a:pt x="647" y="567"/>
                </a:cubicBezTo>
                <a:cubicBezTo>
                  <a:pt x="659" y="567"/>
                  <a:pt x="653" y="558"/>
                  <a:pt x="654" y="553"/>
                </a:cubicBezTo>
                <a:close/>
                <a:moveTo>
                  <a:pt x="598" y="559"/>
                </a:moveTo>
                <a:cubicBezTo>
                  <a:pt x="599" y="551"/>
                  <a:pt x="601" y="545"/>
                  <a:pt x="600" y="539"/>
                </a:cubicBezTo>
                <a:cubicBezTo>
                  <a:pt x="600" y="535"/>
                  <a:pt x="596" y="529"/>
                  <a:pt x="594" y="529"/>
                </a:cubicBezTo>
                <a:cubicBezTo>
                  <a:pt x="589" y="529"/>
                  <a:pt x="580" y="531"/>
                  <a:pt x="578" y="535"/>
                </a:cubicBezTo>
                <a:cubicBezTo>
                  <a:pt x="575" y="539"/>
                  <a:pt x="576" y="547"/>
                  <a:pt x="576" y="553"/>
                </a:cubicBezTo>
                <a:cubicBezTo>
                  <a:pt x="576" y="555"/>
                  <a:pt x="579" y="558"/>
                  <a:pt x="581" y="558"/>
                </a:cubicBezTo>
                <a:cubicBezTo>
                  <a:pt x="587" y="559"/>
                  <a:pt x="592" y="559"/>
                  <a:pt x="598" y="559"/>
                </a:cubicBezTo>
                <a:close/>
                <a:moveTo>
                  <a:pt x="546" y="525"/>
                </a:moveTo>
                <a:cubicBezTo>
                  <a:pt x="548" y="537"/>
                  <a:pt x="546" y="547"/>
                  <a:pt x="551" y="553"/>
                </a:cubicBezTo>
                <a:cubicBezTo>
                  <a:pt x="553" y="556"/>
                  <a:pt x="568" y="557"/>
                  <a:pt x="570" y="554"/>
                </a:cubicBezTo>
                <a:cubicBezTo>
                  <a:pt x="573" y="548"/>
                  <a:pt x="575" y="537"/>
                  <a:pt x="571" y="532"/>
                </a:cubicBezTo>
                <a:cubicBezTo>
                  <a:pt x="568" y="528"/>
                  <a:pt x="557" y="528"/>
                  <a:pt x="546" y="525"/>
                </a:cubicBezTo>
                <a:close/>
                <a:moveTo>
                  <a:pt x="606" y="567"/>
                </a:moveTo>
                <a:cubicBezTo>
                  <a:pt x="604" y="575"/>
                  <a:pt x="601" y="583"/>
                  <a:pt x="601" y="591"/>
                </a:cubicBezTo>
                <a:cubicBezTo>
                  <a:pt x="600" y="600"/>
                  <a:pt x="607" y="605"/>
                  <a:pt x="612" y="600"/>
                </a:cubicBezTo>
                <a:cubicBezTo>
                  <a:pt x="618" y="593"/>
                  <a:pt x="622" y="584"/>
                  <a:pt x="626" y="575"/>
                </a:cubicBezTo>
                <a:cubicBezTo>
                  <a:pt x="621" y="573"/>
                  <a:pt x="617" y="570"/>
                  <a:pt x="612" y="568"/>
                </a:cubicBezTo>
                <a:cubicBezTo>
                  <a:pt x="611" y="567"/>
                  <a:pt x="609" y="567"/>
                  <a:pt x="606" y="567"/>
                </a:cubicBezTo>
                <a:close/>
                <a:moveTo>
                  <a:pt x="663" y="585"/>
                </a:moveTo>
                <a:cubicBezTo>
                  <a:pt x="662" y="590"/>
                  <a:pt x="659" y="596"/>
                  <a:pt x="658" y="602"/>
                </a:cubicBezTo>
                <a:cubicBezTo>
                  <a:pt x="658" y="605"/>
                  <a:pt x="661" y="610"/>
                  <a:pt x="663" y="611"/>
                </a:cubicBezTo>
                <a:cubicBezTo>
                  <a:pt x="671" y="614"/>
                  <a:pt x="678" y="612"/>
                  <a:pt x="681" y="603"/>
                </a:cubicBezTo>
                <a:cubicBezTo>
                  <a:pt x="683" y="596"/>
                  <a:pt x="685" y="588"/>
                  <a:pt x="687" y="582"/>
                </a:cubicBezTo>
                <a:cubicBezTo>
                  <a:pt x="679" y="583"/>
                  <a:pt x="672" y="584"/>
                  <a:pt x="663" y="585"/>
                </a:cubicBezTo>
                <a:close/>
                <a:moveTo>
                  <a:pt x="573" y="568"/>
                </a:moveTo>
                <a:cubicBezTo>
                  <a:pt x="561" y="566"/>
                  <a:pt x="552" y="564"/>
                  <a:pt x="540" y="562"/>
                </a:cubicBezTo>
                <a:cubicBezTo>
                  <a:pt x="542" y="572"/>
                  <a:pt x="542" y="580"/>
                  <a:pt x="545" y="586"/>
                </a:cubicBezTo>
                <a:cubicBezTo>
                  <a:pt x="546" y="589"/>
                  <a:pt x="555" y="591"/>
                  <a:pt x="557" y="590"/>
                </a:cubicBezTo>
                <a:cubicBezTo>
                  <a:pt x="563" y="584"/>
                  <a:pt x="567" y="576"/>
                  <a:pt x="573" y="568"/>
                </a:cubicBezTo>
                <a:close/>
                <a:moveTo>
                  <a:pt x="598" y="569"/>
                </a:moveTo>
                <a:cubicBezTo>
                  <a:pt x="591" y="568"/>
                  <a:pt x="584" y="568"/>
                  <a:pt x="575" y="567"/>
                </a:cubicBezTo>
                <a:cubicBezTo>
                  <a:pt x="575" y="575"/>
                  <a:pt x="572" y="583"/>
                  <a:pt x="575" y="590"/>
                </a:cubicBezTo>
                <a:cubicBezTo>
                  <a:pt x="576" y="594"/>
                  <a:pt x="586" y="594"/>
                  <a:pt x="593" y="597"/>
                </a:cubicBezTo>
                <a:cubicBezTo>
                  <a:pt x="595" y="586"/>
                  <a:pt x="596" y="578"/>
                  <a:pt x="598" y="569"/>
                </a:cubicBezTo>
                <a:close/>
                <a:moveTo>
                  <a:pt x="699" y="529"/>
                </a:moveTo>
                <a:cubicBezTo>
                  <a:pt x="697" y="529"/>
                  <a:pt x="696" y="529"/>
                  <a:pt x="694" y="529"/>
                </a:cubicBezTo>
                <a:cubicBezTo>
                  <a:pt x="693" y="542"/>
                  <a:pt x="693" y="556"/>
                  <a:pt x="692" y="573"/>
                </a:cubicBezTo>
                <a:cubicBezTo>
                  <a:pt x="697" y="571"/>
                  <a:pt x="701" y="570"/>
                  <a:pt x="703" y="568"/>
                </a:cubicBezTo>
                <a:cubicBezTo>
                  <a:pt x="707" y="563"/>
                  <a:pt x="703" y="534"/>
                  <a:pt x="699" y="529"/>
                </a:cubicBezTo>
                <a:close/>
                <a:moveTo>
                  <a:pt x="688" y="611"/>
                </a:moveTo>
                <a:cubicBezTo>
                  <a:pt x="702" y="605"/>
                  <a:pt x="705" y="595"/>
                  <a:pt x="706" y="585"/>
                </a:cubicBezTo>
                <a:cubicBezTo>
                  <a:pt x="707" y="583"/>
                  <a:pt x="703" y="578"/>
                  <a:pt x="700" y="577"/>
                </a:cubicBezTo>
                <a:cubicBezTo>
                  <a:pt x="698" y="576"/>
                  <a:pt x="693" y="579"/>
                  <a:pt x="692" y="581"/>
                </a:cubicBezTo>
                <a:cubicBezTo>
                  <a:pt x="690" y="590"/>
                  <a:pt x="689" y="599"/>
                  <a:pt x="688" y="61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7" name="Freeform 117"/>
          <p:cNvSpPr>
            <a:spLocks/>
          </p:cNvSpPr>
          <p:nvPr/>
        </p:nvSpPr>
        <p:spPr bwMode="auto">
          <a:xfrm>
            <a:off x="21794788" y="-3759200"/>
            <a:ext cx="742950" cy="2795588"/>
          </a:xfrm>
          <a:custGeom>
            <a:avLst/>
            <a:gdLst>
              <a:gd name="T0" fmla="*/ 91 w 198"/>
              <a:gd name="T1" fmla="*/ 722 h 745"/>
              <a:gd name="T2" fmla="*/ 45 w 198"/>
              <a:gd name="T3" fmla="*/ 735 h 745"/>
              <a:gd name="T4" fmla="*/ 16 w 198"/>
              <a:gd name="T5" fmla="*/ 716 h 745"/>
              <a:gd name="T6" fmla="*/ 10 w 198"/>
              <a:gd name="T7" fmla="*/ 681 h 745"/>
              <a:gd name="T8" fmla="*/ 58 w 198"/>
              <a:gd name="T9" fmla="*/ 526 h 745"/>
              <a:gd name="T10" fmla="*/ 68 w 198"/>
              <a:gd name="T11" fmla="*/ 257 h 745"/>
              <a:gd name="T12" fmla="*/ 65 w 198"/>
              <a:gd name="T13" fmla="*/ 119 h 745"/>
              <a:gd name="T14" fmla="*/ 51 w 198"/>
              <a:gd name="T15" fmla="*/ 73 h 745"/>
              <a:gd name="T16" fmla="*/ 43 w 198"/>
              <a:gd name="T17" fmla="*/ 56 h 745"/>
              <a:gd name="T18" fmla="*/ 44 w 198"/>
              <a:gd name="T19" fmla="*/ 35 h 745"/>
              <a:gd name="T20" fmla="*/ 91 w 198"/>
              <a:gd name="T21" fmla="*/ 13 h 745"/>
              <a:gd name="T22" fmla="*/ 116 w 198"/>
              <a:gd name="T23" fmla="*/ 10 h 745"/>
              <a:gd name="T24" fmla="*/ 160 w 198"/>
              <a:gd name="T25" fmla="*/ 4 h 745"/>
              <a:gd name="T26" fmla="*/ 183 w 198"/>
              <a:gd name="T27" fmla="*/ 59 h 745"/>
              <a:gd name="T28" fmla="*/ 159 w 198"/>
              <a:gd name="T29" fmla="*/ 88 h 745"/>
              <a:gd name="T30" fmla="*/ 129 w 198"/>
              <a:gd name="T31" fmla="*/ 165 h 745"/>
              <a:gd name="T32" fmla="*/ 129 w 198"/>
              <a:gd name="T33" fmla="*/ 398 h 745"/>
              <a:gd name="T34" fmla="*/ 128 w 198"/>
              <a:gd name="T35" fmla="*/ 576 h 745"/>
              <a:gd name="T36" fmla="*/ 146 w 198"/>
              <a:gd name="T37" fmla="*/ 638 h 745"/>
              <a:gd name="T38" fmla="*/ 154 w 198"/>
              <a:gd name="T39" fmla="*/ 668 h 745"/>
              <a:gd name="T40" fmla="*/ 160 w 198"/>
              <a:gd name="T41" fmla="*/ 696 h 745"/>
              <a:gd name="T42" fmla="*/ 152 w 198"/>
              <a:gd name="T43" fmla="*/ 731 h 745"/>
              <a:gd name="T44" fmla="*/ 115 w 198"/>
              <a:gd name="T45" fmla="*/ 732 h 745"/>
              <a:gd name="T46" fmla="*/ 91 w 198"/>
              <a:gd name="T47" fmla="*/ 722 h 7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98" h="745">
                <a:moveTo>
                  <a:pt x="91" y="722"/>
                </a:moveTo>
                <a:cubicBezTo>
                  <a:pt x="77" y="741"/>
                  <a:pt x="64" y="745"/>
                  <a:pt x="45" y="735"/>
                </a:cubicBezTo>
                <a:cubicBezTo>
                  <a:pt x="35" y="729"/>
                  <a:pt x="25" y="723"/>
                  <a:pt x="16" y="716"/>
                </a:cubicBezTo>
                <a:cubicBezTo>
                  <a:pt x="2" y="705"/>
                  <a:pt x="0" y="695"/>
                  <a:pt x="10" y="681"/>
                </a:cubicBezTo>
                <a:cubicBezTo>
                  <a:pt x="44" y="635"/>
                  <a:pt x="57" y="582"/>
                  <a:pt x="58" y="526"/>
                </a:cubicBezTo>
                <a:cubicBezTo>
                  <a:pt x="60" y="436"/>
                  <a:pt x="65" y="346"/>
                  <a:pt x="68" y="257"/>
                </a:cubicBezTo>
                <a:cubicBezTo>
                  <a:pt x="69" y="211"/>
                  <a:pt x="68" y="165"/>
                  <a:pt x="65" y="119"/>
                </a:cubicBezTo>
                <a:cubicBezTo>
                  <a:pt x="64" y="103"/>
                  <a:pt x="56" y="88"/>
                  <a:pt x="51" y="73"/>
                </a:cubicBezTo>
                <a:cubicBezTo>
                  <a:pt x="49" y="67"/>
                  <a:pt x="44" y="62"/>
                  <a:pt x="43" y="56"/>
                </a:cubicBezTo>
                <a:cubicBezTo>
                  <a:pt x="41" y="49"/>
                  <a:pt x="41" y="41"/>
                  <a:pt x="44" y="35"/>
                </a:cubicBezTo>
                <a:cubicBezTo>
                  <a:pt x="50" y="22"/>
                  <a:pt x="77" y="11"/>
                  <a:pt x="91" y="13"/>
                </a:cubicBezTo>
                <a:cubicBezTo>
                  <a:pt x="99" y="14"/>
                  <a:pt x="108" y="13"/>
                  <a:pt x="116" y="10"/>
                </a:cubicBezTo>
                <a:cubicBezTo>
                  <a:pt x="130" y="4"/>
                  <a:pt x="145" y="0"/>
                  <a:pt x="160" y="4"/>
                </a:cubicBezTo>
                <a:cubicBezTo>
                  <a:pt x="187" y="10"/>
                  <a:pt x="198" y="36"/>
                  <a:pt x="183" y="59"/>
                </a:cubicBezTo>
                <a:cubicBezTo>
                  <a:pt x="176" y="70"/>
                  <a:pt x="168" y="80"/>
                  <a:pt x="159" y="88"/>
                </a:cubicBezTo>
                <a:cubicBezTo>
                  <a:pt x="137" y="110"/>
                  <a:pt x="129" y="136"/>
                  <a:pt x="129" y="165"/>
                </a:cubicBezTo>
                <a:cubicBezTo>
                  <a:pt x="130" y="243"/>
                  <a:pt x="130" y="320"/>
                  <a:pt x="129" y="398"/>
                </a:cubicBezTo>
                <a:cubicBezTo>
                  <a:pt x="129" y="457"/>
                  <a:pt x="129" y="517"/>
                  <a:pt x="128" y="576"/>
                </a:cubicBezTo>
                <a:cubicBezTo>
                  <a:pt x="127" y="599"/>
                  <a:pt x="131" y="620"/>
                  <a:pt x="146" y="638"/>
                </a:cubicBezTo>
                <a:cubicBezTo>
                  <a:pt x="153" y="646"/>
                  <a:pt x="155" y="656"/>
                  <a:pt x="154" y="668"/>
                </a:cubicBezTo>
                <a:cubicBezTo>
                  <a:pt x="153" y="677"/>
                  <a:pt x="158" y="687"/>
                  <a:pt x="160" y="696"/>
                </a:cubicBezTo>
                <a:cubicBezTo>
                  <a:pt x="164" y="710"/>
                  <a:pt x="164" y="722"/>
                  <a:pt x="152" y="731"/>
                </a:cubicBezTo>
                <a:cubicBezTo>
                  <a:pt x="140" y="740"/>
                  <a:pt x="128" y="740"/>
                  <a:pt x="115" y="732"/>
                </a:cubicBezTo>
                <a:cubicBezTo>
                  <a:pt x="108" y="728"/>
                  <a:pt x="99" y="725"/>
                  <a:pt x="91" y="72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9" name="Freeform 119"/>
          <p:cNvSpPr>
            <a:spLocks/>
          </p:cNvSpPr>
          <p:nvPr/>
        </p:nvSpPr>
        <p:spPr bwMode="auto">
          <a:xfrm>
            <a:off x="21643975" y="-974725"/>
            <a:ext cx="461962" cy="2057400"/>
          </a:xfrm>
          <a:custGeom>
            <a:avLst/>
            <a:gdLst>
              <a:gd name="T0" fmla="*/ 118 w 123"/>
              <a:gd name="T1" fmla="*/ 13 h 548"/>
              <a:gd name="T2" fmla="*/ 123 w 123"/>
              <a:gd name="T3" fmla="*/ 45 h 548"/>
              <a:gd name="T4" fmla="*/ 115 w 123"/>
              <a:gd name="T5" fmla="*/ 92 h 548"/>
              <a:gd name="T6" fmla="*/ 75 w 123"/>
              <a:gd name="T7" fmla="*/ 250 h 548"/>
              <a:gd name="T8" fmla="*/ 54 w 123"/>
              <a:gd name="T9" fmla="*/ 379 h 548"/>
              <a:gd name="T10" fmla="*/ 50 w 123"/>
              <a:gd name="T11" fmla="*/ 479 h 548"/>
              <a:gd name="T12" fmla="*/ 60 w 123"/>
              <a:gd name="T13" fmla="*/ 525 h 548"/>
              <a:gd name="T14" fmla="*/ 61 w 123"/>
              <a:gd name="T15" fmla="*/ 537 h 548"/>
              <a:gd name="T16" fmla="*/ 49 w 123"/>
              <a:gd name="T17" fmla="*/ 543 h 548"/>
              <a:gd name="T18" fmla="*/ 22 w 123"/>
              <a:gd name="T19" fmla="*/ 539 h 548"/>
              <a:gd name="T20" fmla="*/ 1 w 123"/>
              <a:gd name="T21" fmla="*/ 521 h 548"/>
              <a:gd name="T22" fmla="*/ 14 w 123"/>
              <a:gd name="T23" fmla="*/ 322 h 548"/>
              <a:gd name="T24" fmla="*/ 56 w 123"/>
              <a:gd name="T25" fmla="*/ 105 h 548"/>
              <a:gd name="T26" fmla="*/ 61 w 123"/>
              <a:gd name="T27" fmla="*/ 42 h 548"/>
              <a:gd name="T28" fmla="*/ 56 w 123"/>
              <a:gd name="T29" fmla="*/ 30 h 548"/>
              <a:gd name="T30" fmla="*/ 51 w 123"/>
              <a:gd name="T31" fmla="*/ 7 h 548"/>
              <a:gd name="T32" fmla="*/ 62 w 123"/>
              <a:gd name="T33" fmla="*/ 0 h 548"/>
              <a:gd name="T34" fmla="*/ 68 w 123"/>
              <a:gd name="T35" fmla="*/ 3 h 548"/>
              <a:gd name="T36" fmla="*/ 117 w 123"/>
              <a:gd name="T37" fmla="*/ 13 h 548"/>
              <a:gd name="T38" fmla="*/ 118 w 123"/>
              <a:gd name="T39" fmla="*/ 13 h 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23" h="548">
                <a:moveTo>
                  <a:pt x="118" y="13"/>
                </a:moveTo>
                <a:cubicBezTo>
                  <a:pt x="120" y="24"/>
                  <a:pt x="123" y="35"/>
                  <a:pt x="123" y="45"/>
                </a:cubicBezTo>
                <a:cubicBezTo>
                  <a:pt x="122" y="61"/>
                  <a:pt x="119" y="77"/>
                  <a:pt x="115" y="92"/>
                </a:cubicBezTo>
                <a:cubicBezTo>
                  <a:pt x="102" y="145"/>
                  <a:pt x="86" y="197"/>
                  <a:pt x="75" y="250"/>
                </a:cubicBezTo>
                <a:cubicBezTo>
                  <a:pt x="66" y="292"/>
                  <a:pt x="61" y="336"/>
                  <a:pt x="54" y="379"/>
                </a:cubicBezTo>
                <a:cubicBezTo>
                  <a:pt x="49" y="412"/>
                  <a:pt x="44" y="445"/>
                  <a:pt x="50" y="479"/>
                </a:cubicBezTo>
                <a:cubicBezTo>
                  <a:pt x="52" y="494"/>
                  <a:pt x="57" y="510"/>
                  <a:pt x="60" y="525"/>
                </a:cubicBezTo>
                <a:cubicBezTo>
                  <a:pt x="61" y="529"/>
                  <a:pt x="61" y="533"/>
                  <a:pt x="61" y="537"/>
                </a:cubicBezTo>
                <a:cubicBezTo>
                  <a:pt x="60" y="545"/>
                  <a:pt x="55" y="548"/>
                  <a:pt x="49" y="543"/>
                </a:cubicBezTo>
                <a:cubicBezTo>
                  <a:pt x="41" y="536"/>
                  <a:pt x="32" y="537"/>
                  <a:pt x="22" y="539"/>
                </a:cubicBezTo>
                <a:cubicBezTo>
                  <a:pt x="7" y="543"/>
                  <a:pt x="0" y="536"/>
                  <a:pt x="1" y="521"/>
                </a:cubicBezTo>
                <a:cubicBezTo>
                  <a:pt x="5" y="455"/>
                  <a:pt x="7" y="388"/>
                  <a:pt x="14" y="322"/>
                </a:cubicBezTo>
                <a:cubicBezTo>
                  <a:pt x="22" y="249"/>
                  <a:pt x="35" y="176"/>
                  <a:pt x="56" y="105"/>
                </a:cubicBezTo>
                <a:cubicBezTo>
                  <a:pt x="62" y="85"/>
                  <a:pt x="60" y="63"/>
                  <a:pt x="61" y="42"/>
                </a:cubicBezTo>
                <a:cubicBezTo>
                  <a:pt x="61" y="38"/>
                  <a:pt x="57" y="34"/>
                  <a:pt x="56" y="30"/>
                </a:cubicBezTo>
                <a:cubicBezTo>
                  <a:pt x="53" y="23"/>
                  <a:pt x="51" y="15"/>
                  <a:pt x="51" y="7"/>
                </a:cubicBezTo>
                <a:cubicBezTo>
                  <a:pt x="51" y="5"/>
                  <a:pt x="58" y="2"/>
                  <a:pt x="62" y="0"/>
                </a:cubicBezTo>
                <a:cubicBezTo>
                  <a:pt x="63" y="0"/>
                  <a:pt x="66" y="2"/>
                  <a:pt x="68" y="3"/>
                </a:cubicBezTo>
                <a:cubicBezTo>
                  <a:pt x="82" y="17"/>
                  <a:pt x="99" y="17"/>
                  <a:pt x="117" y="13"/>
                </a:cubicBezTo>
                <a:cubicBezTo>
                  <a:pt x="118" y="12"/>
                  <a:pt x="120" y="13"/>
                  <a:pt x="118" y="1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0" name="Freeform 120"/>
          <p:cNvSpPr>
            <a:spLocks/>
          </p:cNvSpPr>
          <p:nvPr/>
        </p:nvSpPr>
        <p:spPr bwMode="auto">
          <a:xfrm>
            <a:off x="21885275" y="-950913"/>
            <a:ext cx="498475" cy="2000250"/>
          </a:xfrm>
          <a:custGeom>
            <a:avLst/>
            <a:gdLst>
              <a:gd name="T0" fmla="*/ 133 w 133"/>
              <a:gd name="T1" fmla="*/ 14 h 533"/>
              <a:gd name="T2" fmla="*/ 125 w 133"/>
              <a:gd name="T3" fmla="*/ 35 h 533"/>
              <a:gd name="T4" fmla="*/ 106 w 133"/>
              <a:gd name="T5" fmla="*/ 86 h 533"/>
              <a:gd name="T6" fmla="*/ 81 w 133"/>
              <a:gd name="T7" fmla="*/ 246 h 533"/>
              <a:gd name="T8" fmla="*/ 53 w 133"/>
              <a:gd name="T9" fmla="*/ 425 h 533"/>
              <a:gd name="T10" fmla="*/ 43 w 133"/>
              <a:gd name="T11" fmla="*/ 511 h 533"/>
              <a:gd name="T12" fmla="*/ 32 w 133"/>
              <a:gd name="T13" fmla="*/ 530 h 533"/>
              <a:gd name="T14" fmla="*/ 6 w 133"/>
              <a:gd name="T15" fmla="*/ 527 h 533"/>
              <a:gd name="T16" fmla="*/ 1 w 133"/>
              <a:gd name="T17" fmla="*/ 512 h 533"/>
              <a:gd name="T18" fmla="*/ 17 w 133"/>
              <a:gd name="T19" fmla="*/ 371 h 533"/>
              <a:gd name="T20" fmla="*/ 34 w 133"/>
              <a:gd name="T21" fmla="*/ 259 h 533"/>
              <a:gd name="T22" fmla="*/ 49 w 133"/>
              <a:gd name="T23" fmla="*/ 152 h 533"/>
              <a:gd name="T24" fmla="*/ 65 w 133"/>
              <a:gd name="T25" fmla="*/ 77 h 533"/>
              <a:gd name="T26" fmla="*/ 64 w 133"/>
              <a:gd name="T27" fmla="*/ 37 h 533"/>
              <a:gd name="T28" fmla="*/ 63 w 133"/>
              <a:gd name="T29" fmla="*/ 25 h 533"/>
              <a:gd name="T30" fmla="*/ 87 w 133"/>
              <a:gd name="T31" fmla="*/ 9 h 533"/>
              <a:gd name="T32" fmla="*/ 118 w 133"/>
              <a:gd name="T33" fmla="*/ 5 h 533"/>
              <a:gd name="T34" fmla="*/ 133 w 133"/>
              <a:gd name="T35" fmla="*/ 14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33" h="533">
                <a:moveTo>
                  <a:pt x="133" y="14"/>
                </a:moveTo>
                <a:cubicBezTo>
                  <a:pt x="131" y="21"/>
                  <a:pt x="129" y="29"/>
                  <a:pt x="125" y="35"/>
                </a:cubicBezTo>
                <a:cubicBezTo>
                  <a:pt x="114" y="50"/>
                  <a:pt x="109" y="67"/>
                  <a:pt x="106" y="86"/>
                </a:cubicBezTo>
                <a:cubicBezTo>
                  <a:pt x="98" y="139"/>
                  <a:pt x="90" y="193"/>
                  <a:pt x="81" y="246"/>
                </a:cubicBezTo>
                <a:cubicBezTo>
                  <a:pt x="72" y="306"/>
                  <a:pt x="62" y="365"/>
                  <a:pt x="53" y="425"/>
                </a:cubicBezTo>
                <a:cubicBezTo>
                  <a:pt x="49" y="453"/>
                  <a:pt x="47" y="483"/>
                  <a:pt x="43" y="511"/>
                </a:cubicBezTo>
                <a:cubicBezTo>
                  <a:pt x="42" y="518"/>
                  <a:pt x="37" y="528"/>
                  <a:pt x="32" y="530"/>
                </a:cubicBezTo>
                <a:cubicBezTo>
                  <a:pt x="24" y="533"/>
                  <a:pt x="14" y="530"/>
                  <a:pt x="6" y="527"/>
                </a:cubicBezTo>
                <a:cubicBezTo>
                  <a:pt x="3" y="526"/>
                  <a:pt x="0" y="517"/>
                  <a:pt x="1" y="512"/>
                </a:cubicBezTo>
                <a:cubicBezTo>
                  <a:pt x="14" y="466"/>
                  <a:pt x="12" y="418"/>
                  <a:pt x="17" y="371"/>
                </a:cubicBezTo>
                <a:cubicBezTo>
                  <a:pt x="22" y="333"/>
                  <a:pt x="28" y="297"/>
                  <a:pt x="34" y="259"/>
                </a:cubicBezTo>
                <a:cubicBezTo>
                  <a:pt x="39" y="223"/>
                  <a:pt x="43" y="187"/>
                  <a:pt x="49" y="152"/>
                </a:cubicBezTo>
                <a:cubicBezTo>
                  <a:pt x="53" y="127"/>
                  <a:pt x="61" y="102"/>
                  <a:pt x="65" y="77"/>
                </a:cubicBezTo>
                <a:cubicBezTo>
                  <a:pt x="67" y="64"/>
                  <a:pt x="65" y="50"/>
                  <a:pt x="64" y="37"/>
                </a:cubicBezTo>
                <a:cubicBezTo>
                  <a:pt x="64" y="33"/>
                  <a:pt x="63" y="29"/>
                  <a:pt x="63" y="25"/>
                </a:cubicBezTo>
                <a:cubicBezTo>
                  <a:pt x="64" y="6"/>
                  <a:pt x="70" y="2"/>
                  <a:pt x="87" y="9"/>
                </a:cubicBezTo>
                <a:cubicBezTo>
                  <a:pt x="99" y="13"/>
                  <a:pt x="109" y="11"/>
                  <a:pt x="118" y="5"/>
                </a:cubicBezTo>
                <a:cubicBezTo>
                  <a:pt x="129" y="0"/>
                  <a:pt x="132" y="1"/>
                  <a:pt x="133" y="1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226" name="Grupo 225"/>
          <p:cNvGrpSpPr/>
          <p:nvPr/>
        </p:nvGrpSpPr>
        <p:grpSpPr>
          <a:xfrm>
            <a:off x="7747179" y="3112173"/>
            <a:ext cx="1019394" cy="1603847"/>
            <a:chOff x="13103226" y="823913"/>
            <a:chExt cx="3214686" cy="5057775"/>
          </a:xfrm>
          <a:solidFill>
            <a:schemeClr val="bg1"/>
          </a:solidFill>
        </p:grpSpPr>
        <p:sp>
          <p:nvSpPr>
            <p:cNvPr id="130" name="Freeform 110"/>
            <p:cNvSpPr>
              <a:spLocks noEditPoints="1"/>
            </p:cNvSpPr>
            <p:nvPr/>
          </p:nvSpPr>
          <p:spPr bwMode="auto">
            <a:xfrm>
              <a:off x="13138150" y="823913"/>
              <a:ext cx="1535112" cy="1960563"/>
            </a:xfrm>
            <a:custGeom>
              <a:avLst/>
              <a:gdLst>
                <a:gd name="T0" fmla="*/ 108 w 409"/>
                <a:gd name="T1" fmla="*/ 313 h 522"/>
                <a:gd name="T2" fmla="*/ 55 w 409"/>
                <a:gd name="T3" fmla="*/ 235 h 522"/>
                <a:gd name="T4" fmla="*/ 2 w 409"/>
                <a:gd name="T5" fmla="*/ 167 h 522"/>
                <a:gd name="T6" fmla="*/ 32 w 409"/>
                <a:gd name="T7" fmla="*/ 77 h 522"/>
                <a:gd name="T8" fmla="*/ 189 w 409"/>
                <a:gd name="T9" fmla="*/ 4 h 522"/>
                <a:gd name="T10" fmla="*/ 298 w 409"/>
                <a:gd name="T11" fmla="*/ 74 h 522"/>
                <a:gd name="T12" fmla="*/ 302 w 409"/>
                <a:gd name="T13" fmla="*/ 87 h 522"/>
                <a:gd name="T14" fmla="*/ 300 w 409"/>
                <a:gd name="T15" fmla="*/ 89 h 522"/>
                <a:gd name="T16" fmla="*/ 252 w 409"/>
                <a:gd name="T17" fmla="*/ 140 h 522"/>
                <a:gd name="T18" fmla="*/ 268 w 409"/>
                <a:gd name="T19" fmla="*/ 194 h 522"/>
                <a:gd name="T20" fmla="*/ 285 w 409"/>
                <a:gd name="T21" fmla="*/ 214 h 522"/>
                <a:gd name="T22" fmla="*/ 270 w 409"/>
                <a:gd name="T23" fmla="*/ 246 h 522"/>
                <a:gd name="T24" fmla="*/ 287 w 409"/>
                <a:gd name="T25" fmla="*/ 289 h 522"/>
                <a:gd name="T26" fmla="*/ 367 w 409"/>
                <a:gd name="T27" fmla="*/ 347 h 522"/>
                <a:gd name="T28" fmla="*/ 384 w 409"/>
                <a:gd name="T29" fmla="*/ 417 h 522"/>
                <a:gd name="T30" fmla="*/ 304 w 409"/>
                <a:gd name="T31" fmla="*/ 501 h 522"/>
                <a:gd name="T32" fmla="*/ 274 w 409"/>
                <a:gd name="T33" fmla="*/ 517 h 522"/>
                <a:gd name="T34" fmla="*/ 236 w 409"/>
                <a:gd name="T35" fmla="*/ 508 h 522"/>
                <a:gd name="T36" fmla="*/ 204 w 409"/>
                <a:gd name="T37" fmla="*/ 480 h 522"/>
                <a:gd name="T38" fmla="*/ 196 w 409"/>
                <a:gd name="T39" fmla="*/ 455 h 522"/>
                <a:gd name="T40" fmla="*/ 199 w 409"/>
                <a:gd name="T41" fmla="*/ 437 h 522"/>
                <a:gd name="T42" fmla="*/ 188 w 409"/>
                <a:gd name="T43" fmla="*/ 421 h 522"/>
                <a:gd name="T44" fmla="*/ 176 w 409"/>
                <a:gd name="T45" fmla="*/ 407 h 522"/>
                <a:gd name="T46" fmla="*/ 114 w 409"/>
                <a:gd name="T47" fmla="*/ 316 h 522"/>
                <a:gd name="T48" fmla="*/ 108 w 409"/>
                <a:gd name="T49" fmla="*/ 313 h 522"/>
                <a:gd name="T50" fmla="*/ 231 w 409"/>
                <a:gd name="T51" fmla="*/ 397 h 522"/>
                <a:gd name="T52" fmla="*/ 243 w 409"/>
                <a:gd name="T53" fmla="*/ 403 h 522"/>
                <a:gd name="T54" fmla="*/ 259 w 409"/>
                <a:gd name="T55" fmla="*/ 427 h 522"/>
                <a:gd name="T56" fmla="*/ 258 w 409"/>
                <a:gd name="T57" fmla="*/ 456 h 522"/>
                <a:gd name="T58" fmla="*/ 265 w 409"/>
                <a:gd name="T59" fmla="*/ 473 h 522"/>
                <a:gd name="T60" fmla="*/ 286 w 409"/>
                <a:gd name="T61" fmla="*/ 472 h 522"/>
                <a:gd name="T62" fmla="*/ 299 w 409"/>
                <a:gd name="T63" fmla="*/ 457 h 522"/>
                <a:gd name="T64" fmla="*/ 313 w 409"/>
                <a:gd name="T65" fmla="*/ 428 h 522"/>
                <a:gd name="T66" fmla="*/ 308 w 409"/>
                <a:gd name="T67" fmla="*/ 411 h 522"/>
                <a:gd name="T68" fmla="*/ 287 w 409"/>
                <a:gd name="T69" fmla="*/ 404 h 522"/>
                <a:gd name="T70" fmla="*/ 231 w 409"/>
                <a:gd name="T71" fmla="*/ 397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09" h="522">
                  <a:moveTo>
                    <a:pt x="108" y="313"/>
                  </a:moveTo>
                  <a:cubicBezTo>
                    <a:pt x="110" y="272"/>
                    <a:pt x="93" y="246"/>
                    <a:pt x="55" y="235"/>
                  </a:cubicBezTo>
                  <a:cubicBezTo>
                    <a:pt x="21" y="225"/>
                    <a:pt x="4" y="203"/>
                    <a:pt x="2" y="167"/>
                  </a:cubicBezTo>
                  <a:cubicBezTo>
                    <a:pt x="0" y="133"/>
                    <a:pt x="10" y="102"/>
                    <a:pt x="32" y="77"/>
                  </a:cubicBezTo>
                  <a:cubicBezTo>
                    <a:pt x="73" y="30"/>
                    <a:pt x="125" y="0"/>
                    <a:pt x="189" y="4"/>
                  </a:cubicBezTo>
                  <a:cubicBezTo>
                    <a:pt x="238" y="6"/>
                    <a:pt x="276" y="28"/>
                    <a:pt x="298" y="74"/>
                  </a:cubicBezTo>
                  <a:cubicBezTo>
                    <a:pt x="300" y="78"/>
                    <a:pt x="301" y="83"/>
                    <a:pt x="302" y="87"/>
                  </a:cubicBezTo>
                  <a:cubicBezTo>
                    <a:pt x="301" y="88"/>
                    <a:pt x="300" y="89"/>
                    <a:pt x="300" y="89"/>
                  </a:cubicBezTo>
                  <a:cubicBezTo>
                    <a:pt x="266" y="83"/>
                    <a:pt x="247" y="107"/>
                    <a:pt x="252" y="140"/>
                  </a:cubicBezTo>
                  <a:cubicBezTo>
                    <a:pt x="254" y="158"/>
                    <a:pt x="261" y="176"/>
                    <a:pt x="268" y="194"/>
                  </a:cubicBezTo>
                  <a:cubicBezTo>
                    <a:pt x="272" y="202"/>
                    <a:pt x="280" y="208"/>
                    <a:pt x="285" y="214"/>
                  </a:cubicBezTo>
                  <a:cubicBezTo>
                    <a:pt x="281" y="224"/>
                    <a:pt x="273" y="234"/>
                    <a:pt x="270" y="246"/>
                  </a:cubicBezTo>
                  <a:cubicBezTo>
                    <a:pt x="266" y="263"/>
                    <a:pt x="275" y="277"/>
                    <a:pt x="287" y="289"/>
                  </a:cubicBezTo>
                  <a:cubicBezTo>
                    <a:pt x="310" y="312"/>
                    <a:pt x="335" y="333"/>
                    <a:pt x="367" y="347"/>
                  </a:cubicBezTo>
                  <a:cubicBezTo>
                    <a:pt x="403" y="363"/>
                    <a:pt x="409" y="386"/>
                    <a:pt x="384" y="417"/>
                  </a:cubicBezTo>
                  <a:cubicBezTo>
                    <a:pt x="359" y="446"/>
                    <a:pt x="332" y="474"/>
                    <a:pt x="304" y="501"/>
                  </a:cubicBezTo>
                  <a:cubicBezTo>
                    <a:pt x="297" y="509"/>
                    <a:pt x="285" y="514"/>
                    <a:pt x="274" y="517"/>
                  </a:cubicBezTo>
                  <a:cubicBezTo>
                    <a:pt x="260" y="522"/>
                    <a:pt x="247" y="518"/>
                    <a:pt x="236" y="508"/>
                  </a:cubicBezTo>
                  <a:cubicBezTo>
                    <a:pt x="225" y="498"/>
                    <a:pt x="215" y="488"/>
                    <a:pt x="204" y="480"/>
                  </a:cubicBezTo>
                  <a:cubicBezTo>
                    <a:pt x="196" y="473"/>
                    <a:pt x="194" y="465"/>
                    <a:pt x="196" y="455"/>
                  </a:cubicBezTo>
                  <a:cubicBezTo>
                    <a:pt x="198" y="449"/>
                    <a:pt x="198" y="443"/>
                    <a:pt x="199" y="437"/>
                  </a:cubicBezTo>
                  <a:cubicBezTo>
                    <a:pt x="200" y="428"/>
                    <a:pt x="196" y="422"/>
                    <a:pt x="188" y="421"/>
                  </a:cubicBezTo>
                  <a:cubicBezTo>
                    <a:pt x="178" y="421"/>
                    <a:pt x="176" y="415"/>
                    <a:pt x="176" y="407"/>
                  </a:cubicBezTo>
                  <a:cubicBezTo>
                    <a:pt x="178" y="361"/>
                    <a:pt x="153" y="334"/>
                    <a:pt x="114" y="316"/>
                  </a:cubicBezTo>
                  <a:cubicBezTo>
                    <a:pt x="112" y="315"/>
                    <a:pt x="110" y="314"/>
                    <a:pt x="108" y="313"/>
                  </a:cubicBezTo>
                  <a:close/>
                  <a:moveTo>
                    <a:pt x="231" y="397"/>
                  </a:moveTo>
                  <a:cubicBezTo>
                    <a:pt x="236" y="400"/>
                    <a:pt x="239" y="402"/>
                    <a:pt x="243" y="403"/>
                  </a:cubicBezTo>
                  <a:cubicBezTo>
                    <a:pt x="255" y="407"/>
                    <a:pt x="260" y="415"/>
                    <a:pt x="259" y="427"/>
                  </a:cubicBezTo>
                  <a:cubicBezTo>
                    <a:pt x="259" y="437"/>
                    <a:pt x="257" y="447"/>
                    <a:pt x="258" y="456"/>
                  </a:cubicBezTo>
                  <a:cubicBezTo>
                    <a:pt x="258" y="462"/>
                    <a:pt x="261" y="471"/>
                    <a:pt x="265" y="473"/>
                  </a:cubicBezTo>
                  <a:cubicBezTo>
                    <a:pt x="271" y="475"/>
                    <a:pt x="280" y="475"/>
                    <a:pt x="286" y="472"/>
                  </a:cubicBezTo>
                  <a:cubicBezTo>
                    <a:pt x="291" y="469"/>
                    <a:pt x="295" y="462"/>
                    <a:pt x="299" y="457"/>
                  </a:cubicBezTo>
                  <a:cubicBezTo>
                    <a:pt x="304" y="447"/>
                    <a:pt x="307" y="437"/>
                    <a:pt x="313" y="428"/>
                  </a:cubicBezTo>
                  <a:cubicBezTo>
                    <a:pt x="317" y="420"/>
                    <a:pt x="315" y="414"/>
                    <a:pt x="308" y="411"/>
                  </a:cubicBezTo>
                  <a:cubicBezTo>
                    <a:pt x="302" y="408"/>
                    <a:pt x="294" y="405"/>
                    <a:pt x="287" y="404"/>
                  </a:cubicBezTo>
                  <a:cubicBezTo>
                    <a:pt x="269" y="401"/>
                    <a:pt x="251" y="400"/>
                    <a:pt x="231" y="3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1" name="Freeform 111"/>
            <p:cNvSpPr>
              <a:spLocks noEditPoints="1"/>
            </p:cNvSpPr>
            <p:nvPr/>
          </p:nvSpPr>
          <p:spPr bwMode="auto">
            <a:xfrm>
              <a:off x="14758988" y="842963"/>
              <a:ext cx="1531937" cy="1971675"/>
            </a:xfrm>
            <a:custGeom>
              <a:avLst/>
              <a:gdLst>
                <a:gd name="T0" fmla="*/ 113 w 408"/>
                <a:gd name="T1" fmla="*/ 213 h 525"/>
                <a:gd name="T2" fmla="*/ 158 w 408"/>
                <a:gd name="T3" fmla="*/ 126 h 525"/>
                <a:gd name="T4" fmla="*/ 104 w 408"/>
                <a:gd name="T5" fmla="*/ 87 h 525"/>
                <a:gd name="T6" fmla="*/ 143 w 408"/>
                <a:gd name="T7" fmla="*/ 32 h 525"/>
                <a:gd name="T8" fmla="*/ 254 w 408"/>
                <a:gd name="T9" fmla="*/ 8 h 525"/>
                <a:gd name="T10" fmla="*/ 384 w 408"/>
                <a:gd name="T11" fmla="*/ 94 h 525"/>
                <a:gd name="T12" fmla="*/ 402 w 408"/>
                <a:gd name="T13" fmla="*/ 182 h 525"/>
                <a:gd name="T14" fmla="*/ 352 w 408"/>
                <a:gd name="T15" fmla="*/ 237 h 525"/>
                <a:gd name="T16" fmla="*/ 296 w 408"/>
                <a:gd name="T17" fmla="*/ 309 h 525"/>
                <a:gd name="T18" fmla="*/ 288 w 408"/>
                <a:gd name="T19" fmla="*/ 319 h 525"/>
                <a:gd name="T20" fmla="*/ 231 w 408"/>
                <a:gd name="T21" fmla="*/ 383 h 525"/>
                <a:gd name="T22" fmla="*/ 229 w 408"/>
                <a:gd name="T23" fmla="*/ 408 h 525"/>
                <a:gd name="T24" fmla="*/ 217 w 408"/>
                <a:gd name="T25" fmla="*/ 424 h 525"/>
                <a:gd name="T26" fmla="*/ 205 w 408"/>
                <a:gd name="T27" fmla="*/ 441 h 525"/>
                <a:gd name="T28" fmla="*/ 185 w 408"/>
                <a:gd name="T29" fmla="*/ 495 h 525"/>
                <a:gd name="T30" fmla="*/ 167 w 408"/>
                <a:gd name="T31" fmla="*/ 510 h 525"/>
                <a:gd name="T32" fmla="*/ 117 w 408"/>
                <a:gd name="T33" fmla="*/ 515 h 525"/>
                <a:gd name="T34" fmla="*/ 87 w 408"/>
                <a:gd name="T35" fmla="*/ 492 h 525"/>
                <a:gd name="T36" fmla="*/ 23 w 408"/>
                <a:gd name="T37" fmla="*/ 422 h 525"/>
                <a:gd name="T38" fmla="*/ 13 w 408"/>
                <a:gd name="T39" fmla="*/ 406 h 525"/>
                <a:gd name="T40" fmla="*/ 31 w 408"/>
                <a:gd name="T41" fmla="*/ 351 h 525"/>
                <a:gd name="T42" fmla="*/ 107 w 408"/>
                <a:gd name="T43" fmla="*/ 301 h 525"/>
                <a:gd name="T44" fmla="*/ 128 w 408"/>
                <a:gd name="T45" fmla="*/ 277 h 525"/>
                <a:gd name="T46" fmla="*/ 122 w 408"/>
                <a:gd name="T47" fmla="*/ 222 h 525"/>
                <a:gd name="T48" fmla="*/ 113 w 408"/>
                <a:gd name="T49" fmla="*/ 213 h 525"/>
                <a:gd name="T50" fmla="*/ 172 w 408"/>
                <a:gd name="T51" fmla="*/ 400 h 525"/>
                <a:gd name="T52" fmla="*/ 131 w 408"/>
                <a:gd name="T53" fmla="*/ 404 h 525"/>
                <a:gd name="T54" fmla="*/ 96 w 408"/>
                <a:gd name="T55" fmla="*/ 413 h 525"/>
                <a:gd name="T56" fmla="*/ 91 w 408"/>
                <a:gd name="T57" fmla="*/ 427 h 525"/>
                <a:gd name="T58" fmla="*/ 107 w 408"/>
                <a:gd name="T59" fmla="*/ 459 h 525"/>
                <a:gd name="T60" fmla="*/ 121 w 408"/>
                <a:gd name="T61" fmla="*/ 475 h 525"/>
                <a:gd name="T62" fmla="*/ 140 w 408"/>
                <a:gd name="T63" fmla="*/ 474 h 525"/>
                <a:gd name="T64" fmla="*/ 147 w 408"/>
                <a:gd name="T65" fmla="*/ 459 h 525"/>
                <a:gd name="T66" fmla="*/ 145 w 408"/>
                <a:gd name="T67" fmla="*/ 440 h 525"/>
                <a:gd name="T68" fmla="*/ 167 w 408"/>
                <a:gd name="T69" fmla="*/ 403 h 525"/>
                <a:gd name="T70" fmla="*/ 172 w 408"/>
                <a:gd name="T71" fmla="*/ 400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08" h="525">
                  <a:moveTo>
                    <a:pt x="113" y="213"/>
                  </a:moveTo>
                  <a:cubicBezTo>
                    <a:pt x="151" y="195"/>
                    <a:pt x="156" y="160"/>
                    <a:pt x="158" y="126"/>
                  </a:cubicBezTo>
                  <a:cubicBezTo>
                    <a:pt x="159" y="95"/>
                    <a:pt x="139" y="82"/>
                    <a:pt x="104" y="87"/>
                  </a:cubicBezTo>
                  <a:cubicBezTo>
                    <a:pt x="111" y="63"/>
                    <a:pt x="125" y="46"/>
                    <a:pt x="143" y="32"/>
                  </a:cubicBezTo>
                  <a:cubicBezTo>
                    <a:pt x="176" y="7"/>
                    <a:pt x="214" y="0"/>
                    <a:pt x="254" y="8"/>
                  </a:cubicBezTo>
                  <a:cubicBezTo>
                    <a:pt x="308" y="19"/>
                    <a:pt x="353" y="47"/>
                    <a:pt x="384" y="94"/>
                  </a:cubicBezTo>
                  <a:cubicBezTo>
                    <a:pt x="401" y="120"/>
                    <a:pt x="408" y="151"/>
                    <a:pt x="402" y="182"/>
                  </a:cubicBezTo>
                  <a:cubicBezTo>
                    <a:pt x="396" y="210"/>
                    <a:pt x="382" y="231"/>
                    <a:pt x="352" y="237"/>
                  </a:cubicBezTo>
                  <a:cubicBezTo>
                    <a:pt x="319" y="244"/>
                    <a:pt x="292" y="275"/>
                    <a:pt x="296" y="309"/>
                  </a:cubicBezTo>
                  <a:cubicBezTo>
                    <a:pt x="297" y="312"/>
                    <a:pt x="292" y="317"/>
                    <a:pt x="288" y="319"/>
                  </a:cubicBezTo>
                  <a:cubicBezTo>
                    <a:pt x="259" y="332"/>
                    <a:pt x="239" y="352"/>
                    <a:pt x="231" y="383"/>
                  </a:cubicBezTo>
                  <a:cubicBezTo>
                    <a:pt x="229" y="391"/>
                    <a:pt x="229" y="400"/>
                    <a:pt x="229" y="408"/>
                  </a:cubicBezTo>
                  <a:cubicBezTo>
                    <a:pt x="229" y="417"/>
                    <a:pt x="227" y="423"/>
                    <a:pt x="217" y="424"/>
                  </a:cubicBezTo>
                  <a:cubicBezTo>
                    <a:pt x="206" y="424"/>
                    <a:pt x="202" y="433"/>
                    <a:pt x="205" y="441"/>
                  </a:cubicBezTo>
                  <a:cubicBezTo>
                    <a:pt x="216" y="466"/>
                    <a:pt x="203" y="481"/>
                    <a:pt x="185" y="495"/>
                  </a:cubicBezTo>
                  <a:cubicBezTo>
                    <a:pt x="179" y="499"/>
                    <a:pt x="173" y="505"/>
                    <a:pt x="167" y="510"/>
                  </a:cubicBezTo>
                  <a:cubicBezTo>
                    <a:pt x="152" y="522"/>
                    <a:pt x="134" y="525"/>
                    <a:pt x="117" y="515"/>
                  </a:cubicBezTo>
                  <a:cubicBezTo>
                    <a:pt x="107" y="508"/>
                    <a:pt x="96" y="501"/>
                    <a:pt x="87" y="492"/>
                  </a:cubicBezTo>
                  <a:cubicBezTo>
                    <a:pt x="65" y="469"/>
                    <a:pt x="44" y="445"/>
                    <a:pt x="23" y="422"/>
                  </a:cubicBezTo>
                  <a:cubicBezTo>
                    <a:pt x="19" y="417"/>
                    <a:pt x="16" y="412"/>
                    <a:pt x="13" y="406"/>
                  </a:cubicBezTo>
                  <a:cubicBezTo>
                    <a:pt x="0" y="381"/>
                    <a:pt x="6" y="362"/>
                    <a:pt x="31" y="351"/>
                  </a:cubicBezTo>
                  <a:cubicBezTo>
                    <a:pt x="60" y="339"/>
                    <a:pt x="85" y="323"/>
                    <a:pt x="107" y="301"/>
                  </a:cubicBezTo>
                  <a:cubicBezTo>
                    <a:pt x="114" y="294"/>
                    <a:pt x="122" y="286"/>
                    <a:pt x="128" y="277"/>
                  </a:cubicBezTo>
                  <a:cubicBezTo>
                    <a:pt x="141" y="258"/>
                    <a:pt x="139" y="238"/>
                    <a:pt x="122" y="222"/>
                  </a:cubicBezTo>
                  <a:cubicBezTo>
                    <a:pt x="120" y="219"/>
                    <a:pt x="117" y="216"/>
                    <a:pt x="113" y="213"/>
                  </a:cubicBezTo>
                  <a:close/>
                  <a:moveTo>
                    <a:pt x="172" y="400"/>
                  </a:moveTo>
                  <a:cubicBezTo>
                    <a:pt x="157" y="401"/>
                    <a:pt x="144" y="401"/>
                    <a:pt x="131" y="404"/>
                  </a:cubicBezTo>
                  <a:cubicBezTo>
                    <a:pt x="119" y="406"/>
                    <a:pt x="108" y="409"/>
                    <a:pt x="96" y="413"/>
                  </a:cubicBezTo>
                  <a:cubicBezTo>
                    <a:pt x="90" y="415"/>
                    <a:pt x="88" y="420"/>
                    <a:pt x="91" y="427"/>
                  </a:cubicBezTo>
                  <a:cubicBezTo>
                    <a:pt x="96" y="438"/>
                    <a:pt x="101" y="449"/>
                    <a:pt x="107" y="459"/>
                  </a:cubicBezTo>
                  <a:cubicBezTo>
                    <a:pt x="110" y="465"/>
                    <a:pt x="115" y="472"/>
                    <a:pt x="121" y="475"/>
                  </a:cubicBezTo>
                  <a:cubicBezTo>
                    <a:pt x="126" y="477"/>
                    <a:pt x="135" y="477"/>
                    <a:pt x="140" y="474"/>
                  </a:cubicBezTo>
                  <a:cubicBezTo>
                    <a:pt x="144" y="472"/>
                    <a:pt x="146" y="464"/>
                    <a:pt x="147" y="459"/>
                  </a:cubicBezTo>
                  <a:cubicBezTo>
                    <a:pt x="148" y="453"/>
                    <a:pt x="146" y="446"/>
                    <a:pt x="145" y="440"/>
                  </a:cubicBezTo>
                  <a:cubicBezTo>
                    <a:pt x="144" y="415"/>
                    <a:pt x="144" y="414"/>
                    <a:pt x="167" y="403"/>
                  </a:cubicBezTo>
                  <a:cubicBezTo>
                    <a:pt x="169" y="402"/>
                    <a:pt x="170" y="401"/>
                    <a:pt x="172" y="4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5" name="Freeform 115"/>
            <p:cNvSpPr>
              <a:spLocks/>
            </p:cNvSpPr>
            <p:nvPr/>
          </p:nvSpPr>
          <p:spPr bwMode="auto">
            <a:xfrm>
              <a:off x="15401925" y="2122488"/>
              <a:ext cx="915987" cy="3660775"/>
            </a:xfrm>
            <a:custGeom>
              <a:avLst/>
              <a:gdLst>
                <a:gd name="T0" fmla="*/ 154 w 244"/>
                <a:gd name="T1" fmla="*/ 960 h 975"/>
                <a:gd name="T2" fmla="*/ 99 w 244"/>
                <a:gd name="T3" fmla="*/ 897 h 975"/>
                <a:gd name="T4" fmla="*/ 50 w 244"/>
                <a:gd name="T5" fmla="*/ 975 h 975"/>
                <a:gd name="T6" fmla="*/ 12 w 244"/>
                <a:gd name="T7" fmla="*/ 959 h 975"/>
                <a:gd name="T8" fmla="*/ 1 w 244"/>
                <a:gd name="T9" fmla="*/ 926 h 975"/>
                <a:gd name="T10" fmla="*/ 1 w 244"/>
                <a:gd name="T11" fmla="*/ 907 h 975"/>
                <a:gd name="T12" fmla="*/ 15 w 244"/>
                <a:gd name="T13" fmla="*/ 890 h 975"/>
                <a:gd name="T14" fmla="*/ 29 w 244"/>
                <a:gd name="T15" fmla="*/ 879 h 975"/>
                <a:gd name="T16" fmla="*/ 48 w 244"/>
                <a:gd name="T17" fmla="*/ 832 h 975"/>
                <a:gd name="T18" fmla="*/ 97 w 244"/>
                <a:gd name="T19" fmla="*/ 612 h 975"/>
                <a:gd name="T20" fmla="*/ 118 w 244"/>
                <a:gd name="T21" fmla="*/ 452 h 975"/>
                <a:gd name="T22" fmla="*/ 134 w 244"/>
                <a:gd name="T23" fmla="*/ 289 h 975"/>
                <a:gd name="T24" fmla="*/ 134 w 244"/>
                <a:gd name="T25" fmla="*/ 195 h 975"/>
                <a:gd name="T26" fmla="*/ 137 w 244"/>
                <a:gd name="T27" fmla="*/ 179 h 975"/>
                <a:gd name="T28" fmla="*/ 139 w 244"/>
                <a:gd name="T29" fmla="*/ 157 h 975"/>
                <a:gd name="T30" fmla="*/ 123 w 244"/>
                <a:gd name="T31" fmla="*/ 111 h 975"/>
                <a:gd name="T32" fmla="*/ 99 w 244"/>
                <a:gd name="T33" fmla="*/ 82 h 975"/>
                <a:gd name="T34" fmla="*/ 97 w 244"/>
                <a:gd name="T35" fmla="*/ 85 h 975"/>
                <a:gd name="T36" fmla="*/ 86 w 244"/>
                <a:gd name="T37" fmla="*/ 92 h 975"/>
                <a:gd name="T38" fmla="*/ 77 w 244"/>
                <a:gd name="T39" fmla="*/ 81 h 975"/>
                <a:gd name="T40" fmla="*/ 76 w 244"/>
                <a:gd name="T41" fmla="*/ 63 h 975"/>
                <a:gd name="T42" fmla="*/ 129 w 244"/>
                <a:gd name="T43" fmla="*/ 2 h 975"/>
                <a:gd name="T44" fmla="*/ 145 w 244"/>
                <a:gd name="T45" fmla="*/ 5 h 975"/>
                <a:gd name="T46" fmla="*/ 147 w 244"/>
                <a:gd name="T47" fmla="*/ 19 h 975"/>
                <a:gd name="T48" fmla="*/ 157 w 244"/>
                <a:gd name="T49" fmla="*/ 49 h 975"/>
                <a:gd name="T50" fmla="*/ 178 w 244"/>
                <a:gd name="T51" fmla="*/ 62 h 975"/>
                <a:gd name="T52" fmla="*/ 213 w 244"/>
                <a:gd name="T53" fmla="*/ 67 h 975"/>
                <a:gd name="T54" fmla="*/ 236 w 244"/>
                <a:gd name="T55" fmla="*/ 77 h 975"/>
                <a:gd name="T56" fmla="*/ 234 w 244"/>
                <a:gd name="T57" fmla="*/ 129 h 975"/>
                <a:gd name="T58" fmla="*/ 195 w 244"/>
                <a:gd name="T59" fmla="*/ 267 h 975"/>
                <a:gd name="T60" fmla="*/ 174 w 244"/>
                <a:gd name="T61" fmla="*/ 481 h 975"/>
                <a:gd name="T62" fmla="*/ 158 w 244"/>
                <a:gd name="T63" fmla="*/ 764 h 975"/>
                <a:gd name="T64" fmla="*/ 161 w 244"/>
                <a:gd name="T65" fmla="*/ 877 h 975"/>
                <a:gd name="T66" fmla="*/ 173 w 244"/>
                <a:gd name="T67" fmla="*/ 903 h 975"/>
                <a:gd name="T68" fmla="*/ 178 w 244"/>
                <a:gd name="T69" fmla="*/ 932 h 975"/>
                <a:gd name="T70" fmla="*/ 158 w 244"/>
                <a:gd name="T71" fmla="*/ 963 h 975"/>
                <a:gd name="T72" fmla="*/ 154 w 244"/>
                <a:gd name="T73" fmla="*/ 960 h 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4" h="975">
                  <a:moveTo>
                    <a:pt x="154" y="960"/>
                  </a:moveTo>
                  <a:cubicBezTo>
                    <a:pt x="159" y="908"/>
                    <a:pt x="127" y="894"/>
                    <a:pt x="99" y="897"/>
                  </a:cubicBezTo>
                  <a:cubicBezTo>
                    <a:pt x="57" y="902"/>
                    <a:pt x="37" y="908"/>
                    <a:pt x="50" y="975"/>
                  </a:cubicBezTo>
                  <a:cubicBezTo>
                    <a:pt x="37" y="970"/>
                    <a:pt x="20" y="974"/>
                    <a:pt x="12" y="959"/>
                  </a:cubicBezTo>
                  <a:cubicBezTo>
                    <a:pt x="7" y="949"/>
                    <a:pt x="4" y="937"/>
                    <a:pt x="1" y="926"/>
                  </a:cubicBezTo>
                  <a:cubicBezTo>
                    <a:pt x="0" y="920"/>
                    <a:pt x="0" y="914"/>
                    <a:pt x="1" y="907"/>
                  </a:cubicBezTo>
                  <a:cubicBezTo>
                    <a:pt x="1" y="899"/>
                    <a:pt x="1" y="890"/>
                    <a:pt x="15" y="890"/>
                  </a:cubicBezTo>
                  <a:cubicBezTo>
                    <a:pt x="19" y="891"/>
                    <a:pt x="26" y="884"/>
                    <a:pt x="29" y="879"/>
                  </a:cubicBezTo>
                  <a:cubicBezTo>
                    <a:pt x="36" y="864"/>
                    <a:pt x="44" y="848"/>
                    <a:pt x="48" y="832"/>
                  </a:cubicBezTo>
                  <a:cubicBezTo>
                    <a:pt x="65" y="759"/>
                    <a:pt x="83" y="686"/>
                    <a:pt x="97" y="612"/>
                  </a:cubicBezTo>
                  <a:cubicBezTo>
                    <a:pt x="107" y="559"/>
                    <a:pt x="112" y="506"/>
                    <a:pt x="118" y="452"/>
                  </a:cubicBezTo>
                  <a:cubicBezTo>
                    <a:pt x="124" y="398"/>
                    <a:pt x="130" y="343"/>
                    <a:pt x="134" y="289"/>
                  </a:cubicBezTo>
                  <a:cubicBezTo>
                    <a:pt x="136" y="258"/>
                    <a:pt x="134" y="227"/>
                    <a:pt x="134" y="195"/>
                  </a:cubicBezTo>
                  <a:cubicBezTo>
                    <a:pt x="134" y="190"/>
                    <a:pt x="134" y="183"/>
                    <a:pt x="137" y="179"/>
                  </a:cubicBezTo>
                  <a:cubicBezTo>
                    <a:pt x="142" y="171"/>
                    <a:pt x="142" y="165"/>
                    <a:pt x="139" y="157"/>
                  </a:cubicBezTo>
                  <a:cubicBezTo>
                    <a:pt x="133" y="142"/>
                    <a:pt x="130" y="126"/>
                    <a:pt x="123" y="111"/>
                  </a:cubicBezTo>
                  <a:cubicBezTo>
                    <a:pt x="117" y="100"/>
                    <a:pt x="107" y="91"/>
                    <a:pt x="99" y="82"/>
                  </a:cubicBezTo>
                  <a:cubicBezTo>
                    <a:pt x="98" y="83"/>
                    <a:pt x="98" y="84"/>
                    <a:pt x="97" y="85"/>
                  </a:cubicBezTo>
                  <a:cubicBezTo>
                    <a:pt x="93" y="88"/>
                    <a:pt x="88" y="93"/>
                    <a:pt x="86" y="92"/>
                  </a:cubicBezTo>
                  <a:cubicBezTo>
                    <a:pt x="82" y="91"/>
                    <a:pt x="78" y="85"/>
                    <a:pt x="77" y="81"/>
                  </a:cubicBezTo>
                  <a:cubicBezTo>
                    <a:pt x="75" y="75"/>
                    <a:pt x="74" y="69"/>
                    <a:pt x="76" y="63"/>
                  </a:cubicBezTo>
                  <a:cubicBezTo>
                    <a:pt x="82" y="33"/>
                    <a:pt x="100" y="12"/>
                    <a:pt x="129" y="2"/>
                  </a:cubicBezTo>
                  <a:cubicBezTo>
                    <a:pt x="133" y="0"/>
                    <a:pt x="141" y="1"/>
                    <a:pt x="145" y="5"/>
                  </a:cubicBezTo>
                  <a:cubicBezTo>
                    <a:pt x="148" y="7"/>
                    <a:pt x="148" y="15"/>
                    <a:pt x="147" y="19"/>
                  </a:cubicBezTo>
                  <a:cubicBezTo>
                    <a:pt x="142" y="36"/>
                    <a:pt x="142" y="39"/>
                    <a:pt x="157" y="49"/>
                  </a:cubicBezTo>
                  <a:cubicBezTo>
                    <a:pt x="164" y="54"/>
                    <a:pt x="172" y="58"/>
                    <a:pt x="178" y="62"/>
                  </a:cubicBezTo>
                  <a:cubicBezTo>
                    <a:pt x="189" y="69"/>
                    <a:pt x="199" y="73"/>
                    <a:pt x="213" y="67"/>
                  </a:cubicBezTo>
                  <a:cubicBezTo>
                    <a:pt x="224" y="61"/>
                    <a:pt x="231" y="66"/>
                    <a:pt x="236" y="77"/>
                  </a:cubicBezTo>
                  <a:cubicBezTo>
                    <a:pt x="244" y="95"/>
                    <a:pt x="244" y="113"/>
                    <a:pt x="234" y="129"/>
                  </a:cubicBezTo>
                  <a:cubicBezTo>
                    <a:pt x="206" y="171"/>
                    <a:pt x="200" y="218"/>
                    <a:pt x="195" y="267"/>
                  </a:cubicBezTo>
                  <a:cubicBezTo>
                    <a:pt x="188" y="338"/>
                    <a:pt x="179" y="410"/>
                    <a:pt x="174" y="481"/>
                  </a:cubicBezTo>
                  <a:cubicBezTo>
                    <a:pt x="167" y="575"/>
                    <a:pt x="162" y="670"/>
                    <a:pt x="158" y="764"/>
                  </a:cubicBezTo>
                  <a:cubicBezTo>
                    <a:pt x="156" y="801"/>
                    <a:pt x="159" y="839"/>
                    <a:pt x="161" y="877"/>
                  </a:cubicBezTo>
                  <a:cubicBezTo>
                    <a:pt x="161" y="887"/>
                    <a:pt x="165" y="896"/>
                    <a:pt x="173" y="903"/>
                  </a:cubicBezTo>
                  <a:cubicBezTo>
                    <a:pt x="181" y="911"/>
                    <a:pt x="182" y="923"/>
                    <a:pt x="178" y="932"/>
                  </a:cubicBezTo>
                  <a:cubicBezTo>
                    <a:pt x="173" y="943"/>
                    <a:pt x="165" y="953"/>
                    <a:pt x="158" y="963"/>
                  </a:cubicBezTo>
                  <a:cubicBezTo>
                    <a:pt x="157" y="962"/>
                    <a:pt x="156" y="961"/>
                    <a:pt x="154" y="9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6" name="Freeform 116"/>
            <p:cNvSpPr>
              <a:spLocks/>
            </p:cNvSpPr>
            <p:nvPr/>
          </p:nvSpPr>
          <p:spPr bwMode="auto">
            <a:xfrm>
              <a:off x="13103226" y="2127250"/>
              <a:ext cx="939800" cy="3663950"/>
            </a:xfrm>
            <a:custGeom>
              <a:avLst/>
              <a:gdLst>
                <a:gd name="T0" fmla="*/ 100 w 250"/>
                <a:gd name="T1" fmla="*/ 971 h 976"/>
                <a:gd name="T2" fmla="*/ 60 w 250"/>
                <a:gd name="T3" fmla="*/ 924 h 976"/>
                <a:gd name="T4" fmla="*/ 64 w 250"/>
                <a:gd name="T5" fmla="*/ 911 h 976"/>
                <a:gd name="T6" fmla="*/ 82 w 250"/>
                <a:gd name="T7" fmla="*/ 852 h 976"/>
                <a:gd name="T8" fmla="*/ 83 w 250"/>
                <a:gd name="T9" fmla="*/ 724 h 976"/>
                <a:gd name="T10" fmla="*/ 57 w 250"/>
                <a:gd name="T11" fmla="*/ 376 h 976"/>
                <a:gd name="T12" fmla="*/ 42 w 250"/>
                <a:gd name="T13" fmla="*/ 227 h 976"/>
                <a:gd name="T14" fmla="*/ 17 w 250"/>
                <a:gd name="T15" fmla="*/ 148 h 976"/>
                <a:gd name="T16" fmla="*/ 2 w 250"/>
                <a:gd name="T17" fmla="*/ 105 h 976"/>
                <a:gd name="T18" fmla="*/ 5 w 250"/>
                <a:gd name="T19" fmla="*/ 83 h 976"/>
                <a:gd name="T20" fmla="*/ 32 w 250"/>
                <a:gd name="T21" fmla="*/ 71 h 976"/>
                <a:gd name="T22" fmla="*/ 57 w 250"/>
                <a:gd name="T23" fmla="*/ 68 h 976"/>
                <a:gd name="T24" fmla="*/ 96 w 250"/>
                <a:gd name="T25" fmla="*/ 41 h 976"/>
                <a:gd name="T26" fmla="*/ 100 w 250"/>
                <a:gd name="T27" fmla="*/ 19 h 976"/>
                <a:gd name="T28" fmla="*/ 101 w 250"/>
                <a:gd name="T29" fmla="*/ 3 h 976"/>
                <a:gd name="T30" fmla="*/ 119 w 250"/>
                <a:gd name="T31" fmla="*/ 2 h 976"/>
                <a:gd name="T32" fmla="*/ 170 w 250"/>
                <a:gd name="T33" fmla="*/ 62 h 976"/>
                <a:gd name="T34" fmla="*/ 169 w 250"/>
                <a:gd name="T35" fmla="*/ 82 h 976"/>
                <a:gd name="T36" fmla="*/ 160 w 250"/>
                <a:gd name="T37" fmla="*/ 92 h 976"/>
                <a:gd name="T38" fmla="*/ 148 w 250"/>
                <a:gd name="T39" fmla="*/ 84 h 976"/>
                <a:gd name="T40" fmla="*/ 119 w 250"/>
                <a:gd name="T41" fmla="*/ 118 h 976"/>
                <a:gd name="T42" fmla="*/ 104 w 250"/>
                <a:gd name="T43" fmla="*/ 162 h 976"/>
                <a:gd name="T44" fmla="*/ 105 w 250"/>
                <a:gd name="T45" fmla="*/ 182 h 976"/>
                <a:gd name="T46" fmla="*/ 109 w 250"/>
                <a:gd name="T47" fmla="*/ 198 h 976"/>
                <a:gd name="T48" fmla="*/ 110 w 250"/>
                <a:gd name="T49" fmla="*/ 312 h 976"/>
                <a:gd name="T50" fmla="*/ 138 w 250"/>
                <a:gd name="T51" fmla="*/ 580 h 976"/>
                <a:gd name="T52" fmla="*/ 148 w 250"/>
                <a:gd name="T53" fmla="*/ 650 h 976"/>
                <a:gd name="T54" fmla="*/ 167 w 250"/>
                <a:gd name="T55" fmla="*/ 743 h 976"/>
                <a:gd name="T56" fmla="*/ 199 w 250"/>
                <a:gd name="T57" fmla="*/ 860 h 976"/>
                <a:gd name="T58" fmla="*/ 211 w 250"/>
                <a:gd name="T59" fmla="*/ 884 h 976"/>
                <a:gd name="T60" fmla="*/ 234 w 250"/>
                <a:gd name="T61" fmla="*/ 896 h 976"/>
                <a:gd name="T62" fmla="*/ 200 w 250"/>
                <a:gd name="T63" fmla="*/ 976 h 976"/>
                <a:gd name="T64" fmla="*/ 205 w 250"/>
                <a:gd name="T65" fmla="*/ 945 h 976"/>
                <a:gd name="T66" fmla="*/ 162 w 250"/>
                <a:gd name="T67" fmla="*/ 898 h 976"/>
                <a:gd name="T68" fmla="*/ 124 w 250"/>
                <a:gd name="T69" fmla="*/ 902 h 976"/>
                <a:gd name="T70" fmla="*/ 98 w 250"/>
                <a:gd name="T71" fmla="*/ 958 h 976"/>
                <a:gd name="T72" fmla="*/ 100 w 250"/>
                <a:gd name="T73" fmla="*/ 971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0" h="976">
                  <a:moveTo>
                    <a:pt x="100" y="971"/>
                  </a:moveTo>
                  <a:cubicBezTo>
                    <a:pt x="78" y="968"/>
                    <a:pt x="58" y="945"/>
                    <a:pt x="60" y="924"/>
                  </a:cubicBezTo>
                  <a:cubicBezTo>
                    <a:pt x="60" y="919"/>
                    <a:pt x="61" y="913"/>
                    <a:pt x="64" y="911"/>
                  </a:cubicBezTo>
                  <a:cubicBezTo>
                    <a:pt x="82" y="894"/>
                    <a:pt x="82" y="872"/>
                    <a:pt x="82" y="852"/>
                  </a:cubicBezTo>
                  <a:cubicBezTo>
                    <a:pt x="84" y="809"/>
                    <a:pt x="86" y="766"/>
                    <a:pt x="83" y="724"/>
                  </a:cubicBezTo>
                  <a:cubicBezTo>
                    <a:pt x="75" y="608"/>
                    <a:pt x="66" y="492"/>
                    <a:pt x="57" y="376"/>
                  </a:cubicBezTo>
                  <a:cubicBezTo>
                    <a:pt x="53" y="326"/>
                    <a:pt x="47" y="276"/>
                    <a:pt x="42" y="227"/>
                  </a:cubicBezTo>
                  <a:cubicBezTo>
                    <a:pt x="39" y="199"/>
                    <a:pt x="31" y="173"/>
                    <a:pt x="17" y="148"/>
                  </a:cubicBezTo>
                  <a:cubicBezTo>
                    <a:pt x="10" y="135"/>
                    <a:pt x="6" y="120"/>
                    <a:pt x="2" y="105"/>
                  </a:cubicBezTo>
                  <a:cubicBezTo>
                    <a:pt x="0" y="98"/>
                    <a:pt x="3" y="90"/>
                    <a:pt x="5" y="83"/>
                  </a:cubicBezTo>
                  <a:cubicBezTo>
                    <a:pt x="10" y="70"/>
                    <a:pt x="19" y="66"/>
                    <a:pt x="32" y="71"/>
                  </a:cubicBezTo>
                  <a:cubicBezTo>
                    <a:pt x="41" y="75"/>
                    <a:pt x="49" y="74"/>
                    <a:pt x="57" y="68"/>
                  </a:cubicBezTo>
                  <a:cubicBezTo>
                    <a:pt x="70" y="59"/>
                    <a:pt x="84" y="51"/>
                    <a:pt x="96" y="41"/>
                  </a:cubicBezTo>
                  <a:cubicBezTo>
                    <a:pt x="102" y="36"/>
                    <a:pt x="104" y="28"/>
                    <a:pt x="100" y="19"/>
                  </a:cubicBezTo>
                  <a:cubicBezTo>
                    <a:pt x="98" y="15"/>
                    <a:pt x="98" y="5"/>
                    <a:pt x="101" y="3"/>
                  </a:cubicBezTo>
                  <a:cubicBezTo>
                    <a:pt x="105" y="0"/>
                    <a:pt x="114" y="0"/>
                    <a:pt x="119" y="2"/>
                  </a:cubicBezTo>
                  <a:cubicBezTo>
                    <a:pt x="146" y="13"/>
                    <a:pt x="164" y="32"/>
                    <a:pt x="170" y="62"/>
                  </a:cubicBezTo>
                  <a:cubicBezTo>
                    <a:pt x="172" y="68"/>
                    <a:pt x="171" y="76"/>
                    <a:pt x="169" y="82"/>
                  </a:cubicBezTo>
                  <a:cubicBezTo>
                    <a:pt x="168" y="86"/>
                    <a:pt x="164" y="91"/>
                    <a:pt x="160" y="92"/>
                  </a:cubicBezTo>
                  <a:cubicBezTo>
                    <a:pt x="158" y="93"/>
                    <a:pt x="153" y="88"/>
                    <a:pt x="148" y="84"/>
                  </a:cubicBezTo>
                  <a:cubicBezTo>
                    <a:pt x="136" y="92"/>
                    <a:pt x="125" y="103"/>
                    <a:pt x="119" y="118"/>
                  </a:cubicBezTo>
                  <a:cubicBezTo>
                    <a:pt x="113" y="133"/>
                    <a:pt x="108" y="147"/>
                    <a:pt x="104" y="162"/>
                  </a:cubicBezTo>
                  <a:cubicBezTo>
                    <a:pt x="103" y="169"/>
                    <a:pt x="104" y="176"/>
                    <a:pt x="105" y="182"/>
                  </a:cubicBezTo>
                  <a:cubicBezTo>
                    <a:pt x="106" y="188"/>
                    <a:pt x="109" y="193"/>
                    <a:pt x="109" y="198"/>
                  </a:cubicBezTo>
                  <a:cubicBezTo>
                    <a:pt x="109" y="236"/>
                    <a:pt x="107" y="274"/>
                    <a:pt x="110" y="312"/>
                  </a:cubicBezTo>
                  <a:cubicBezTo>
                    <a:pt x="118" y="401"/>
                    <a:pt x="128" y="490"/>
                    <a:pt x="138" y="580"/>
                  </a:cubicBezTo>
                  <a:cubicBezTo>
                    <a:pt x="140" y="603"/>
                    <a:pt x="146" y="626"/>
                    <a:pt x="148" y="650"/>
                  </a:cubicBezTo>
                  <a:cubicBezTo>
                    <a:pt x="151" y="681"/>
                    <a:pt x="160" y="712"/>
                    <a:pt x="167" y="743"/>
                  </a:cubicBezTo>
                  <a:cubicBezTo>
                    <a:pt x="176" y="783"/>
                    <a:pt x="188" y="821"/>
                    <a:pt x="199" y="860"/>
                  </a:cubicBezTo>
                  <a:cubicBezTo>
                    <a:pt x="201" y="869"/>
                    <a:pt x="206" y="876"/>
                    <a:pt x="211" y="884"/>
                  </a:cubicBezTo>
                  <a:cubicBezTo>
                    <a:pt x="216" y="893"/>
                    <a:pt x="224" y="897"/>
                    <a:pt x="234" y="896"/>
                  </a:cubicBezTo>
                  <a:cubicBezTo>
                    <a:pt x="250" y="930"/>
                    <a:pt x="232" y="973"/>
                    <a:pt x="200" y="976"/>
                  </a:cubicBezTo>
                  <a:cubicBezTo>
                    <a:pt x="202" y="966"/>
                    <a:pt x="205" y="956"/>
                    <a:pt x="205" y="945"/>
                  </a:cubicBezTo>
                  <a:cubicBezTo>
                    <a:pt x="206" y="919"/>
                    <a:pt x="188" y="899"/>
                    <a:pt x="162" y="898"/>
                  </a:cubicBezTo>
                  <a:cubicBezTo>
                    <a:pt x="150" y="897"/>
                    <a:pt x="137" y="899"/>
                    <a:pt x="124" y="902"/>
                  </a:cubicBezTo>
                  <a:cubicBezTo>
                    <a:pt x="101" y="909"/>
                    <a:pt x="92" y="928"/>
                    <a:pt x="98" y="958"/>
                  </a:cubicBezTo>
                  <a:cubicBezTo>
                    <a:pt x="98" y="962"/>
                    <a:pt x="99" y="966"/>
                    <a:pt x="100" y="9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8" name="Freeform 118"/>
            <p:cNvSpPr>
              <a:spLocks/>
            </p:cNvSpPr>
            <p:nvPr/>
          </p:nvSpPr>
          <p:spPr bwMode="auto">
            <a:xfrm>
              <a:off x="14150975" y="1192213"/>
              <a:ext cx="1141412" cy="990600"/>
            </a:xfrm>
            <a:custGeom>
              <a:avLst/>
              <a:gdLst>
                <a:gd name="T0" fmla="*/ 68 w 304"/>
                <a:gd name="T1" fmla="*/ 149 h 264"/>
                <a:gd name="T2" fmla="*/ 29 w 304"/>
                <a:gd name="T3" fmla="*/ 101 h 264"/>
                <a:gd name="T4" fmla="*/ 6 w 304"/>
                <a:gd name="T5" fmla="*/ 83 h 264"/>
                <a:gd name="T6" fmla="*/ 0 w 304"/>
                <a:gd name="T7" fmla="*/ 36 h 264"/>
                <a:gd name="T8" fmla="*/ 20 w 304"/>
                <a:gd name="T9" fmla="*/ 6 h 264"/>
                <a:gd name="T10" fmla="*/ 53 w 304"/>
                <a:gd name="T11" fmla="*/ 14 h 264"/>
                <a:gd name="T12" fmla="*/ 72 w 304"/>
                <a:gd name="T13" fmla="*/ 37 h 264"/>
                <a:gd name="T14" fmla="*/ 108 w 304"/>
                <a:gd name="T15" fmla="*/ 58 h 264"/>
                <a:gd name="T16" fmla="*/ 197 w 304"/>
                <a:gd name="T17" fmla="*/ 58 h 264"/>
                <a:gd name="T18" fmla="*/ 230 w 304"/>
                <a:gd name="T19" fmla="*/ 39 h 264"/>
                <a:gd name="T20" fmla="*/ 249 w 304"/>
                <a:gd name="T21" fmla="*/ 16 h 264"/>
                <a:gd name="T22" fmla="*/ 284 w 304"/>
                <a:gd name="T23" fmla="*/ 6 h 264"/>
                <a:gd name="T24" fmla="*/ 304 w 304"/>
                <a:gd name="T25" fmla="*/ 39 h 264"/>
                <a:gd name="T26" fmla="*/ 298 w 304"/>
                <a:gd name="T27" fmla="*/ 84 h 264"/>
                <a:gd name="T28" fmla="*/ 276 w 304"/>
                <a:gd name="T29" fmla="*/ 101 h 264"/>
                <a:gd name="T30" fmla="*/ 252 w 304"/>
                <a:gd name="T31" fmla="*/ 111 h 264"/>
                <a:gd name="T32" fmla="*/ 235 w 304"/>
                <a:gd name="T33" fmla="*/ 144 h 264"/>
                <a:gd name="T34" fmla="*/ 233 w 304"/>
                <a:gd name="T35" fmla="*/ 176 h 264"/>
                <a:gd name="T36" fmla="*/ 219 w 304"/>
                <a:gd name="T37" fmla="*/ 193 h 264"/>
                <a:gd name="T38" fmla="*/ 194 w 304"/>
                <a:gd name="T39" fmla="*/ 223 h 264"/>
                <a:gd name="T40" fmla="*/ 194 w 304"/>
                <a:gd name="T41" fmla="*/ 226 h 264"/>
                <a:gd name="T42" fmla="*/ 155 w 304"/>
                <a:gd name="T43" fmla="*/ 263 h 264"/>
                <a:gd name="T44" fmla="*/ 140 w 304"/>
                <a:gd name="T45" fmla="*/ 257 h 264"/>
                <a:gd name="T46" fmla="*/ 131 w 304"/>
                <a:gd name="T47" fmla="*/ 245 h 264"/>
                <a:gd name="T48" fmla="*/ 105 w 304"/>
                <a:gd name="T49" fmla="*/ 210 h 264"/>
                <a:gd name="T50" fmla="*/ 89 w 304"/>
                <a:gd name="T51" fmla="*/ 195 h 264"/>
                <a:gd name="T52" fmla="*/ 69 w 304"/>
                <a:gd name="T53" fmla="*/ 168 h 264"/>
                <a:gd name="T54" fmla="*/ 68 w 304"/>
                <a:gd name="T55" fmla="*/ 149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04" h="264">
                  <a:moveTo>
                    <a:pt x="68" y="149"/>
                  </a:moveTo>
                  <a:cubicBezTo>
                    <a:pt x="69" y="120"/>
                    <a:pt x="58" y="107"/>
                    <a:pt x="29" y="101"/>
                  </a:cubicBezTo>
                  <a:cubicBezTo>
                    <a:pt x="18" y="99"/>
                    <a:pt x="8" y="95"/>
                    <a:pt x="6" y="83"/>
                  </a:cubicBezTo>
                  <a:cubicBezTo>
                    <a:pt x="3" y="67"/>
                    <a:pt x="1" y="52"/>
                    <a:pt x="0" y="36"/>
                  </a:cubicBezTo>
                  <a:cubicBezTo>
                    <a:pt x="0" y="22"/>
                    <a:pt x="7" y="11"/>
                    <a:pt x="20" y="6"/>
                  </a:cubicBezTo>
                  <a:cubicBezTo>
                    <a:pt x="33" y="0"/>
                    <a:pt x="44" y="6"/>
                    <a:pt x="53" y="14"/>
                  </a:cubicBezTo>
                  <a:cubicBezTo>
                    <a:pt x="61" y="20"/>
                    <a:pt x="67" y="29"/>
                    <a:pt x="72" y="37"/>
                  </a:cubicBezTo>
                  <a:cubicBezTo>
                    <a:pt x="81" y="50"/>
                    <a:pt x="93" y="57"/>
                    <a:pt x="108" y="58"/>
                  </a:cubicBezTo>
                  <a:cubicBezTo>
                    <a:pt x="138" y="59"/>
                    <a:pt x="167" y="59"/>
                    <a:pt x="197" y="58"/>
                  </a:cubicBezTo>
                  <a:cubicBezTo>
                    <a:pt x="210" y="58"/>
                    <a:pt x="222" y="51"/>
                    <a:pt x="230" y="39"/>
                  </a:cubicBezTo>
                  <a:cubicBezTo>
                    <a:pt x="236" y="31"/>
                    <a:pt x="242" y="23"/>
                    <a:pt x="249" y="16"/>
                  </a:cubicBezTo>
                  <a:cubicBezTo>
                    <a:pt x="258" y="7"/>
                    <a:pt x="270" y="0"/>
                    <a:pt x="284" y="6"/>
                  </a:cubicBezTo>
                  <a:cubicBezTo>
                    <a:pt x="298" y="12"/>
                    <a:pt x="304" y="24"/>
                    <a:pt x="304" y="39"/>
                  </a:cubicBezTo>
                  <a:cubicBezTo>
                    <a:pt x="304" y="54"/>
                    <a:pt x="301" y="69"/>
                    <a:pt x="298" y="84"/>
                  </a:cubicBezTo>
                  <a:cubicBezTo>
                    <a:pt x="295" y="95"/>
                    <a:pt x="286" y="99"/>
                    <a:pt x="276" y="101"/>
                  </a:cubicBezTo>
                  <a:cubicBezTo>
                    <a:pt x="268" y="104"/>
                    <a:pt x="260" y="106"/>
                    <a:pt x="252" y="111"/>
                  </a:cubicBezTo>
                  <a:cubicBezTo>
                    <a:pt x="240" y="118"/>
                    <a:pt x="234" y="129"/>
                    <a:pt x="235" y="144"/>
                  </a:cubicBezTo>
                  <a:cubicBezTo>
                    <a:pt x="235" y="154"/>
                    <a:pt x="234" y="165"/>
                    <a:pt x="233" y="176"/>
                  </a:cubicBezTo>
                  <a:cubicBezTo>
                    <a:pt x="233" y="185"/>
                    <a:pt x="228" y="190"/>
                    <a:pt x="219" y="193"/>
                  </a:cubicBezTo>
                  <a:cubicBezTo>
                    <a:pt x="204" y="198"/>
                    <a:pt x="197" y="208"/>
                    <a:pt x="194" y="223"/>
                  </a:cubicBezTo>
                  <a:cubicBezTo>
                    <a:pt x="194" y="224"/>
                    <a:pt x="195" y="225"/>
                    <a:pt x="194" y="226"/>
                  </a:cubicBezTo>
                  <a:cubicBezTo>
                    <a:pt x="181" y="239"/>
                    <a:pt x="169" y="251"/>
                    <a:pt x="155" y="263"/>
                  </a:cubicBezTo>
                  <a:cubicBezTo>
                    <a:pt x="153" y="264"/>
                    <a:pt x="144" y="260"/>
                    <a:pt x="140" y="257"/>
                  </a:cubicBezTo>
                  <a:cubicBezTo>
                    <a:pt x="136" y="254"/>
                    <a:pt x="135" y="248"/>
                    <a:pt x="131" y="245"/>
                  </a:cubicBezTo>
                  <a:cubicBezTo>
                    <a:pt x="119" y="235"/>
                    <a:pt x="107" y="227"/>
                    <a:pt x="105" y="210"/>
                  </a:cubicBezTo>
                  <a:cubicBezTo>
                    <a:pt x="104" y="204"/>
                    <a:pt x="95" y="197"/>
                    <a:pt x="89" y="195"/>
                  </a:cubicBezTo>
                  <a:cubicBezTo>
                    <a:pt x="75" y="191"/>
                    <a:pt x="69" y="181"/>
                    <a:pt x="69" y="168"/>
                  </a:cubicBezTo>
                  <a:cubicBezTo>
                    <a:pt x="68" y="161"/>
                    <a:pt x="68" y="155"/>
                    <a:pt x="68" y="1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5" name="Freeform 125"/>
            <p:cNvSpPr>
              <a:spLocks/>
            </p:cNvSpPr>
            <p:nvPr/>
          </p:nvSpPr>
          <p:spPr bwMode="auto">
            <a:xfrm>
              <a:off x="14436725" y="1011238"/>
              <a:ext cx="574675" cy="315913"/>
            </a:xfrm>
            <a:custGeom>
              <a:avLst/>
              <a:gdLst>
                <a:gd name="T0" fmla="*/ 77 w 153"/>
                <a:gd name="T1" fmla="*/ 84 h 84"/>
                <a:gd name="T2" fmla="*/ 20 w 153"/>
                <a:gd name="T3" fmla="*/ 72 h 84"/>
                <a:gd name="T4" fmla="*/ 3 w 153"/>
                <a:gd name="T5" fmla="*/ 39 h 84"/>
                <a:gd name="T6" fmla="*/ 1 w 153"/>
                <a:gd name="T7" fmla="*/ 10 h 84"/>
                <a:gd name="T8" fmla="*/ 1 w 153"/>
                <a:gd name="T9" fmla="*/ 2 h 84"/>
                <a:gd name="T10" fmla="*/ 11 w 153"/>
                <a:gd name="T11" fmla="*/ 0 h 84"/>
                <a:gd name="T12" fmla="*/ 13 w 153"/>
                <a:gd name="T13" fmla="*/ 1 h 84"/>
                <a:gd name="T14" fmla="*/ 133 w 153"/>
                <a:gd name="T15" fmla="*/ 4 h 84"/>
                <a:gd name="T16" fmla="*/ 141 w 153"/>
                <a:gd name="T17" fmla="*/ 2 h 84"/>
                <a:gd name="T18" fmla="*/ 152 w 153"/>
                <a:gd name="T19" fmla="*/ 13 h 84"/>
                <a:gd name="T20" fmla="*/ 149 w 153"/>
                <a:gd name="T21" fmla="*/ 53 h 84"/>
                <a:gd name="T22" fmla="*/ 141 w 153"/>
                <a:gd name="T23" fmla="*/ 66 h 84"/>
                <a:gd name="T24" fmla="*/ 101 w 153"/>
                <a:gd name="T25" fmla="*/ 80 h 84"/>
                <a:gd name="T26" fmla="*/ 78 w 153"/>
                <a:gd name="T27" fmla="*/ 80 h 84"/>
                <a:gd name="T28" fmla="*/ 77 w 153"/>
                <a:gd name="T29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3" h="84">
                  <a:moveTo>
                    <a:pt x="77" y="84"/>
                  </a:moveTo>
                  <a:cubicBezTo>
                    <a:pt x="58" y="80"/>
                    <a:pt x="39" y="78"/>
                    <a:pt x="20" y="72"/>
                  </a:cubicBezTo>
                  <a:cubicBezTo>
                    <a:pt x="2" y="66"/>
                    <a:pt x="0" y="58"/>
                    <a:pt x="3" y="39"/>
                  </a:cubicBezTo>
                  <a:cubicBezTo>
                    <a:pt x="4" y="30"/>
                    <a:pt x="1" y="20"/>
                    <a:pt x="1" y="10"/>
                  </a:cubicBezTo>
                  <a:cubicBezTo>
                    <a:pt x="0" y="7"/>
                    <a:pt x="0" y="3"/>
                    <a:pt x="1" y="2"/>
                  </a:cubicBezTo>
                  <a:cubicBezTo>
                    <a:pt x="3" y="0"/>
                    <a:pt x="8" y="1"/>
                    <a:pt x="11" y="0"/>
                  </a:cubicBezTo>
                  <a:cubicBezTo>
                    <a:pt x="12" y="0"/>
                    <a:pt x="12" y="1"/>
                    <a:pt x="13" y="1"/>
                  </a:cubicBezTo>
                  <a:cubicBezTo>
                    <a:pt x="52" y="24"/>
                    <a:pt x="92" y="21"/>
                    <a:pt x="133" y="4"/>
                  </a:cubicBezTo>
                  <a:cubicBezTo>
                    <a:pt x="135" y="3"/>
                    <a:pt x="138" y="2"/>
                    <a:pt x="141" y="2"/>
                  </a:cubicBezTo>
                  <a:cubicBezTo>
                    <a:pt x="150" y="0"/>
                    <a:pt x="153" y="4"/>
                    <a:pt x="152" y="13"/>
                  </a:cubicBezTo>
                  <a:cubicBezTo>
                    <a:pt x="151" y="26"/>
                    <a:pt x="151" y="40"/>
                    <a:pt x="149" y="53"/>
                  </a:cubicBezTo>
                  <a:cubicBezTo>
                    <a:pt x="148" y="58"/>
                    <a:pt x="145" y="64"/>
                    <a:pt x="141" y="66"/>
                  </a:cubicBezTo>
                  <a:cubicBezTo>
                    <a:pt x="128" y="72"/>
                    <a:pt x="114" y="77"/>
                    <a:pt x="101" y="80"/>
                  </a:cubicBezTo>
                  <a:cubicBezTo>
                    <a:pt x="93" y="82"/>
                    <a:pt x="85" y="80"/>
                    <a:pt x="78" y="80"/>
                  </a:cubicBezTo>
                  <a:cubicBezTo>
                    <a:pt x="78" y="82"/>
                    <a:pt x="78" y="83"/>
                    <a:pt x="77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2" name="Freeform 132"/>
            <p:cNvSpPr>
              <a:spLocks/>
            </p:cNvSpPr>
            <p:nvPr/>
          </p:nvSpPr>
          <p:spPr bwMode="auto">
            <a:xfrm>
              <a:off x="13498513" y="5516563"/>
              <a:ext cx="360362" cy="365125"/>
            </a:xfrm>
            <a:custGeom>
              <a:avLst/>
              <a:gdLst>
                <a:gd name="T0" fmla="*/ 49 w 96"/>
                <a:gd name="T1" fmla="*/ 0 h 97"/>
                <a:gd name="T2" fmla="*/ 93 w 96"/>
                <a:gd name="T3" fmla="*/ 38 h 97"/>
                <a:gd name="T4" fmla="*/ 53 w 96"/>
                <a:gd name="T5" fmla="*/ 93 h 97"/>
                <a:gd name="T6" fmla="*/ 2 w 96"/>
                <a:gd name="T7" fmla="*/ 61 h 97"/>
                <a:gd name="T8" fmla="*/ 3 w 96"/>
                <a:gd name="T9" fmla="*/ 23 h 97"/>
                <a:gd name="T10" fmla="*/ 14 w 96"/>
                <a:gd name="T11" fmla="*/ 10 h 97"/>
                <a:gd name="T12" fmla="*/ 49 w 96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97">
                  <a:moveTo>
                    <a:pt x="49" y="0"/>
                  </a:moveTo>
                  <a:cubicBezTo>
                    <a:pt x="78" y="0"/>
                    <a:pt x="91" y="20"/>
                    <a:pt x="93" y="38"/>
                  </a:cubicBezTo>
                  <a:cubicBezTo>
                    <a:pt x="96" y="65"/>
                    <a:pt x="79" y="88"/>
                    <a:pt x="53" y="93"/>
                  </a:cubicBezTo>
                  <a:cubicBezTo>
                    <a:pt x="31" y="97"/>
                    <a:pt x="6" y="82"/>
                    <a:pt x="2" y="61"/>
                  </a:cubicBezTo>
                  <a:cubicBezTo>
                    <a:pt x="0" y="49"/>
                    <a:pt x="1" y="36"/>
                    <a:pt x="3" y="23"/>
                  </a:cubicBezTo>
                  <a:cubicBezTo>
                    <a:pt x="3" y="18"/>
                    <a:pt x="9" y="12"/>
                    <a:pt x="14" y="10"/>
                  </a:cubicBezTo>
                  <a:cubicBezTo>
                    <a:pt x="25" y="6"/>
                    <a:pt x="37" y="3"/>
                    <a:pt x="4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3" name="Freeform 133"/>
            <p:cNvSpPr>
              <a:spLocks/>
            </p:cNvSpPr>
            <p:nvPr/>
          </p:nvSpPr>
          <p:spPr bwMode="auto">
            <a:xfrm>
              <a:off x="15600363" y="5516563"/>
              <a:ext cx="352425" cy="346075"/>
            </a:xfrm>
            <a:custGeom>
              <a:avLst/>
              <a:gdLst>
                <a:gd name="T0" fmla="*/ 94 w 94"/>
                <a:gd name="T1" fmla="*/ 43 h 92"/>
                <a:gd name="T2" fmla="*/ 47 w 94"/>
                <a:gd name="T3" fmla="*/ 92 h 92"/>
                <a:gd name="T4" fmla="*/ 1 w 94"/>
                <a:gd name="T5" fmla="*/ 43 h 92"/>
                <a:gd name="T6" fmla="*/ 52 w 94"/>
                <a:gd name="T7" fmla="*/ 0 h 92"/>
                <a:gd name="T8" fmla="*/ 94 w 94"/>
                <a:gd name="T9" fmla="*/ 43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92">
                  <a:moveTo>
                    <a:pt x="94" y="43"/>
                  </a:moveTo>
                  <a:cubicBezTo>
                    <a:pt x="94" y="71"/>
                    <a:pt x="74" y="91"/>
                    <a:pt x="47" y="92"/>
                  </a:cubicBezTo>
                  <a:cubicBezTo>
                    <a:pt x="20" y="92"/>
                    <a:pt x="0" y="71"/>
                    <a:pt x="1" y="43"/>
                  </a:cubicBezTo>
                  <a:cubicBezTo>
                    <a:pt x="1" y="12"/>
                    <a:pt x="16" y="0"/>
                    <a:pt x="52" y="0"/>
                  </a:cubicBezTo>
                  <a:cubicBezTo>
                    <a:pt x="78" y="1"/>
                    <a:pt x="94" y="17"/>
                    <a:pt x="94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224" name="Grupo 223"/>
          <p:cNvGrpSpPr/>
          <p:nvPr/>
        </p:nvGrpSpPr>
        <p:grpSpPr>
          <a:xfrm>
            <a:off x="3432445" y="3127512"/>
            <a:ext cx="896445" cy="1744879"/>
            <a:chOff x="13328650" y="-3868738"/>
            <a:chExt cx="2252662" cy="4384676"/>
          </a:xfrm>
          <a:solidFill>
            <a:schemeClr val="bg1"/>
          </a:solidFill>
        </p:grpSpPr>
        <p:sp>
          <p:nvSpPr>
            <p:cNvPr id="132" name="Freeform 112"/>
            <p:cNvSpPr>
              <a:spLocks/>
            </p:cNvSpPr>
            <p:nvPr/>
          </p:nvSpPr>
          <p:spPr bwMode="auto">
            <a:xfrm>
              <a:off x="13328650" y="-3470275"/>
              <a:ext cx="830262" cy="3986213"/>
            </a:xfrm>
            <a:custGeom>
              <a:avLst/>
              <a:gdLst>
                <a:gd name="T0" fmla="*/ 78 w 221"/>
                <a:gd name="T1" fmla="*/ 280 h 1062"/>
                <a:gd name="T2" fmla="*/ 62 w 221"/>
                <a:gd name="T3" fmla="*/ 179 h 1062"/>
                <a:gd name="T4" fmla="*/ 49 w 221"/>
                <a:gd name="T5" fmla="*/ 119 h 1062"/>
                <a:gd name="T6" fmla="*/ 45 w 221"/>
                <a:gd name="T7" fmla="*/ 56 h 1062"/>
                <a:gd name="T8" fmla="*/ 112 w 221"/>
                <a:gd name="T9" fmla="*/ 18 h 1062"/>
                <a:gd name="T10" fmla="*/ 125 w 221"/>
                <a:gd name="T11" fmla="*/ 20 h 1062"/>
                <a:gd name="T12" fmla="*/ 216 w 221"/>
                <a:gd name="T13" fmla="*/ 83 h 1062"/>
                <a:gd name="T14" fmla="*/ 200 w 221"/>
                <a:gd name="T15" fmla="*/ 129 h 1062"/>
                <a:gd name="T16" fmla="*/ 173 w 221"/>
                <a:gd name="T17" fmla="*/ 147 h 1062"/>
                <a:gd name="T18" fmla="*/ 144 w 221"/>
                <a:gd name="T19" fmla="*/ 181 h 1062"/>
                <a:gd name="T20" fmla="*/ 143 w 221"/>
                <a:gd name="T21" fmla="*/ 325 h 1062"/>
                <a:gd name="T22" fmla="*/ 134 w 221"/>
                <a:gd name="T23" fmla="*/ 575 h 1062"/>
                <a:gd name="T24" fmla="*/ 125 w 221"/>
                <a:gd name="T25" fmla="*/ 751 h 1062"/>
                <a:gd name="T26" fmla="*/ 133 w 221"/>
                <a:gd name="T27" fmla="*/ 912 h 1062"/>
                <a:gd name="T28" fmla="*/ 183 w 221"/>
                <a:gd name="T29" fmla="*/ 994 h 1062"/>
                <a:gd name="T30" fmla="*/ 201 w 221"/>
                <a:gd name="T31" fmla="*/ 1032 h 1062"/>
                <a:gd name="T32" fmla="*/ 164 w 221"/>
                <a:gd name="T33" fmla="*/ 1061 h 1062"/>
                <a:gd name="T34" fmla="*/ 117 w 221"/>
                <a:gd name="T35" fmla="*/ 1049 h 1062"/>
                <a:gd name="T36" fmla="*/ 54 w 221"/>
                <a:gd name="T37" fmla="*/ 1042 h 1062"/>
                <a:gd name="T38" fmla="*/ 5 w 221"/>
                <a:gd name="T39" fmla="*/ 1020 h 1062"/>
                <a:gd name="T40" fmla="*/ 7 w 221"/>
                <a:gd name="T41" fmla="*/ 985 h 1062"/>
                <a:gd name="T42" fmla="*/ 46 w 221"/>
                <a:gd name="T43" fmla="*/ 862 h 1062"/>
                <a:gd name="T44" fmla="*/ 54 w 221"/>
                <a:gd name="T45" fmla="*/ 785 h 1062"/>
                <a:gd name="T46" fmla="*/ 69 w 221"/>
                <a:gd name="T47" fmla="*/ 604 h 1062"/>
                <a:gd name="T48" fmla="*/ 71 w 221"/>
                <a:gd name="T49" fmla="*/ 511 h 1062"/>
                <a:gd name="T50" fmla="*/ 74 w 221"/>
                <a:gd name="T51" fmla="*/ 424 h 1062"/>
                <a:gd name="T52" fmla="*/ 73 w 221"/>
                <a:gd name="T53" fmla="*/ 347 h 1062"/>
                <a:gd name="T54" fmla="*/ 73 w 221"/>
                <a:gd name="T55" fmla="*/ 280 h 1062"/>
                <a:gd name="T56" fmla="*/ 78 w 221"/>
                <a:gd name="T57" fmla="*/ 280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1" h="1062">
                  <a:moveTo>
                    <a:pt x="78" y="280"/>
                  </a:moveTo>
                  <a:cubicBezTo>
                    <a:pt x="73" y="246"/>
                    <a:pt x="68" y="213"/>
                    <a:pt x="62" y="179"/>
                  </a:cubicBezTo>
                  <a:cubicBezTo>
                    <a:pt x="59" y="159"/>
                    <a:pt x="52" y="139"/>
                    <a:pt x="49" y="119"/>
                  </a:cubicBezTo>
                  <a:cubicBezTo>
                    <a:pt x="46" y="98"/>
                    <a:pt x="43" y="77"/>
                    <a:pt x="45" y="56"/>
                  </a:cubicBezTo>
                  <a:cubicBezTo>
                    <a:pt x="47" y="21"/>
                    <a:pt x="86" y="9"/>
                    <a:pt x="112" y="18"/>
                  </a:cubicBezTo>
                  <a:cubicBezTo>
                    <a:pt x="116" y="20"/>
                    <a:pt x="122" y="21"/>
                    <a:pt x="125" y="20"/>
                  </a:cubicBezTo>
                  <a:cubicBezTo>
                    <a:pt x="170" y="0"/>
                    <a:pt x="221" y="35"/>
                    <a:pt x="216" y="83"/>
                  </a:cubicBezTo>
                  <a:cubicBezTo>
                    <a:pt x="214" y="99"/>
                    <a:pt x="208" y="115"/>
                    <a:pt x="200" y="129"/>
                  </a:cubicBezTo>
                  <a:cubicBezTo>
                    <a:pt x="195" y="137"/>
                    <a:pt x="183" y="144"/>
                    <a:pt x="173" y="147"/>
                  </a:cubicBezTo>
                  <a:cubicBezTo>
                    <a:pt x="148" y="154"/>
                    <a:pt x="144" y="155"/>
                    <a:pt x="144" y="181"/>
                  </a:cubicBezTo>
                  <a:cubicBezTo>
                    <a:pt x="142" y="229"/>
                    <a:pt x="144" y="277"/>
                    <a:pt x="143" y="325"/>
                  </a:cubicBezTo>
                  <a:cubicBezTo>
                    <a:pt x="141" y="408"/>
                    <a:pt x="137" y="492"/>
                    <a:pt x="134" y="575"/>
                  </a:cubicBezTo>
                  <a:cubicBezTo>
                    <a:pt x="131" y="634"/>
                    <a:pt x="127" y="692"/>
                    <a:pt x="125" y="751"/>
                  </a:cubicBezTo>
                  <a:cubicBezTo>
                    <a:pt x="124" y="805"/>
                    <a:pt x="123" y="859"/>
                    <a:pt x="133" y="912"/>
                  </a:cubicBezTo>
                  <a:cubicBezTo>
                    <a:pt x="138" y="946"/>
                    <a:pt x="153" y="975"/>
                    <a:pt x="183" y="994"/>
                  </a:cubicBezTo>
                  <a:cubicBezTo>
                    <a:pt x="200" y="1005"/>
                    <a:pt x="206" y="1017"/>
                    <a:pt x="201" y="1032"/>
                  </a:cubicBezTo>
                  <a:cubicBezTo>
                    <a:pt x="196" y="1048"/>
                    <a:pt x="181" y="1060"/>
                    <a:pt x="164" y="1061"/>
                  </a:cubicBezTo>
                  <a:cubicBezTo>
                    <a:pt x="147" y="1062"/>
                    <a:pt x="131" y="1058"/>
                    <a:pt x="117" y="1049"/>
                  </a:cubicBezTo>
                  <a:cubicBezTo>
                    <a:pt x="97" y="1034"/>
                    <a:pt x="77" y="1033"/>
                    <a:pt x="54" y="1042"/>
                  </a:cubicBezTo>
                  <a:cubicBezTo>
                    <a:pt x="33" y="1050"/>
                    <a:pt x="13" y="1040"/>
                    <a:pt x="5" y="1020"/>
                  </a:cubicBezTo>
                  <a:cubicBezTo>
                    <a:pt x="0" y="1008"/>
                    <a:pt x="3" y="997"/>
                    <a:pt x="7" y="985"/>
                  </a:cubicBezTo>
                  <a:cubicBezTo>
                    <a:pt x="20" y="944"/>
                    <a:pt x="35" y="904"/>
                    <a:pt x="46" y="862"/>
                  </a:cubicBezTo>
                  <a:cubicBezTo>
                    <a:pt x="52" y="837"/>
                    <a:pt x="51" y="811"/>
                    <a:pt x="54" y="785"/>
                  </a:cubicBezTo>
                  <a:cubicBezTo>
                    <a:pt x="59" y="725"/>
                    <a:pt x="65" y="665"/>
                    <a:pt x="69" y="604"/>
                  </a:cubicBezTo>
                  <a:cubicBezTo>
                    <a:pt x="71" y="573"/>
                    <a:pt x="71" y="542"/>
                    <a:pt x="71" y="511"/>
                  </a:cubicBezTo>
                  <a:cubicBezTo>
                    <a:pt x="72" y="482"/>
                    <a:pt x="74" y="453"/>
                    <a:pt x="74" y="424"/>
                  </a:cubicBezTo>
                  <a:cubicBezTo>
                    <a:pt x="74" y="398"/>
                    <a:pt x="73" y="373"/>
                    <a:pt x="73" y="347"/>
                  </a:cubicBezTo>
                  <a:cubicBezTo>
                    <a:pt x="73" y="325"/>
                    <a:pt x="73" y="303"/>
                    <a:pt x="73" y="280"/>
                  </a:cubicBezTo>
                  <a:cubicBezTo>
                    <a:pt x="74" y="280"/>
                    <a:pt x="76" y="280"/>
                    <a:pt x="78" y="2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3" name="Freeform 113"/>
            <p:cNvSpPr>
              <a:spLocks/>
            </p:cNvSpPr>
            <p:nvPr/>
          </p:nvSpPr>
          <p:spPr bwMode="auto">
            <a:xfrm>
              <a:off x="14012863" y="-3579813"/>
              <a:ext cx="1076325" cy="2060575"/>
            </a:xfrm>
            <a:custGeom>
              <a:avLst/>
              <a:gdLst>
                <a:gd name="T0" fmla="*/ 1 w 287"/>
                <a:gd name="T1" fmla="*/ 39 h 549"/>
                <a:gd name="T2" fmla="*/ 55 w 287"/>
                <a:gd name="T3" fmla="*/ 7 h 549"/>
                <a:gd name="T4" fmla="*/ 82 w 287"/>
                <a:gd name="T5" fmla="*/ 17 h 549"/>
                <a:gd name="T6" fmla="*/ 87 w 287"/>
                <a:gd name="T7" fmla="*/ 28 h 549"/>
                <a:gd name="T8" fmla="*/ 108 w 287"/>
                <a:gd name="T9" fmla="*/ 42 h 549"/>
                <a:gd name="T10" fmla="*/ 167 w 287"/>
                <a:gd name="T11" fmla="*/ 31 h 549"/>
                <a:gd name="T12" fmla="*/ 207 w 287"/>
                <a:gd name="T13" fmla="*/ 24 h 549"/>
                <a:gd name="T14" fmla="*/ 286 w 287"/>
                <a:gd name="T15" fmla="*/ 93 h 549"/>
                <a:gd name="T16" fmla="*/ 284 w 287"/>
                <a:gd name="T17" fmla="*/ 138 h 549"/>
                <a:gd name="T18" fmla="*/ 274 w 287"/>
                <a:gd name="T19" fmla="*/ 237 h 549"/>
                <a:gd name="T20" fmla="*/ 266 w 287"/>
                <a:gd name="T21" fmla="*/ 374 h 549"/>
                <a:gd name="T22" fmla="*/ 262 w 287"/>
                <a:gd name="T23" fmla="*/ 460 h 549"/>
                <a:gd name="T24" fmla="*/ 242 w 287"/>
                <a:gd name="T25" fmla="*/ 525 h 549"/>
                <a:gd name="T26" fmla="*/ 203 w 287"/>
                <a:gd name="T27" fmla="*/ 537 h 549"/>
                <a:gd name="T28" fmla="*/ 182 w 287"/>
                <a:gd name="T29" fmla="*/ 514 h 549"/>
                <a:gd name="T30" fmla="*/ 138 w 287"/>
                <a:gd name="T31" fmla="*/ 413 h 549"/>
                <a:gd name="T32" fmla="*/ 103 w 287"/>
                <a:gd name="T33" fmla="*/ 328 h 549"/>
                <a:gd name="T34" fmla="*/ 40 w 287"/>
                <a:gd name="T35" fmla="*/ 251 h 549"/>
                <a:gd name="T36" fmla="*/ 6 w 287"/>
                <a:gd name="T37" fmla="*/ 213 h 549"/>
                <a:gd name="T38" fmla="*/ 10 w 287"/>
                <a:gd name="T39" fmla="*/ 192 h 549"/>
                <a:gd name="T40" fmla="*/ 46 w 287"/>
                <a:gd name="T41" fmla="*/ 133 h 549"/>
                <a:gd name="T42" fmla="*/ 49 w 287"/>
                <a:gd name="T43" fmla="*/ 106 h 549"/>
                <a:gd name="T44" fmla="*/ 1 w 287"/>
                <a:gd name="T45" fmla="*/ 39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7" h="549">
                  <a:moveTo>
                    <a:pt x="1" y="39"/>
                  </a:moveTo>
                  <a:cubicBezTo>
                    <a:pt x="20" y="27"/>
                    <a:pt x="37" y="17"/>
                    <a:pt x="55" y="7"/>
                  </a:cubicBezTo>
                  <a:cubicBezTo>
                    <a:pt x="68" y="0"/>
                    <a:pt x="76" y="3"/>
                    <a:pt x="82" y="17"/>
                  </a:cubicBezTo>
                  <a:cubicBezTo>
                    <a:pt x="84" y="21"/>
                    <a:pt x="86" y="24"/>
                    <a:pt x="87" y="28"/>
                  </a:cubicBezTo>
                  <a:cubicBezTo>
                    <a:pt x="91" y="38"/>
                    <a:pt x="98" y="44"/>
                    <a:pt x="108" y="42"/>
                  </a:cubicBezTo>
                  <a:cubicBezTo>
                    <a:pt x="128" y="39"/>
                    <a:pt x="147" y="35"/>
                    <a:pt x="167" y="31"/>
                  </a:cubicBezTo>
                  <a:cubicBezTo>
                    <a:pt x="180" y="29"/>
                    <a:pt x="193" y="25"/>
                    <a:pt x="207" y="24"/>
                  </a:cubicBezTo>
                  <a:cubicBezTo>
                    <a:pt x="251" y="18"/>
                    <a:pt x="283" y="46"/>
                    <a:pt x="286" y="93"/>
                  </a:cubicBezTo>
                  <a:cubicBezTo>
                    <a:pt x="287" y="108"/>
                    <a:pt x="286" y="123"/>
                    <a:pt x="284" y="138"/>
                  </a:cubicBezTo>
                  <a:cubicBezTo>
                    <a:pt x="281" y="171"/>
                    <a:pt x="276" y="204"/>
                    <a:pt x="274" y="237"/>
                  </a:cubicBezTo>
                  <a:cubicBezTo>
                    <a:pt x="270" y="283"/>
                    <a:pt x="267" y="329"/>
                    <a:pt x="266" y="374"/>
                  </a:cubicBezTo>
                  <a:cubicBezTo>
                    <a:pt x="266" y="403"/>
                    <a:pt x="271" y="432"/>
                    <a:pt x="262" y="460"/>
                  </a:cubicBezTo>
                  <a:cubicBezTo>
                    <a:pt x="256" y="482"/>
                    <a:pt x="249" y="504"/>
                    <a:pt x="242" y="525"/>
                  </a:cubicBezTo>
                  <a:cubicBezTo>
                    <a:pt x="235" y="543"/>
                    <a:pt x="218" y="549"/>
                    <a:pt x="203" y="537"/>
                  </a:cubicBezTo>
                  <a:cubicBezTo>
                    <a:pt x="194" y="531"/>
                    <a:pt x="187" y="523"/>
                    <a:pt x="182" y="514"/>
                  </a:cubicBezTo>
                  <a:cubicBezTo>
                    <a:pt x="167" y="481"/>
                    <a:pt x="153" y="447"/>
                    <a:pt x="138" y="413"/>
                  </a:cubicBezTo>
                  <a:cubicBezTo>
                    <a:pt x="126" y="385"/>
                    <a:pt x="116" y="356"/>
                    <a:pt x="103" y="328"/>
                  </a:cubicBezTo>
                  <a:cubicBezTo>
                    <a:pt x="89" y="297"/>
                    <a:pt x="67" y="272"/>
                    <a:pt x="40" y="251"/>
                  </a:cubicBezTo>
                  <a:cubicBezTo>
                    <a:pt x="27" y="240"/>
                    <a:pt x="16" y="227"/>
                    <a:pt x="6" y="213"/>
                  </a:cubicBezTo>
                  <a:cubicBezTo>
                    <a:pt x="0" y="206"/>
                    <a:pt x="0" y="196"/>
                    <a:pt x="10" y="192"/>
                  </a:cubicBezTo>
                  <a:cubicBezTo>
                    <a:pt x="36" y="181"/>
                    <a:pt x="42" y="158"/>
                    <a:pt x="46" y="133"/>
                  </a:cubicBezTo>
                  <a:cubicBezTo>
                    <a:pt x="48" y="124"/>
                    <a:pt x="49" y="115"/>
                    <a:pt x="49" y="106"/>
                  </a:cubicBezTo>
                  <a:cubicBezTo>
                    <a:pt x="49" y="74"/>
                    <a:pt x="35" y="51"/>
                    <a:pt x="1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2" name="Freeform 122"/>
            <p:cNvSpPr>
              <a:spLocks/>
            </p:cNvSpPr>
            <p:nvPr/>
          </p:nvSpPr>
          <p:spPr bwMode="auto">
            <a:xfrm>
              <a:off x="14084300" y="-3868738"/>
              <a:ext cx="1497012" cy="300038"/>
            </a:xfrm>
            <a:custGeom>
              <a:avLst/>
              <a:gdLst>
                <a:gd name="T0" fmla="*/ 291 w 399"/>
                <a:gd name="T1" fmla="*/ 80 h 80"/>
                <a:gd name="T2" fmla="*/ 65 w 399"/>
                <a:gd name="T3" fmla="*/ 49 h 80"/>
                <a:gd name="T4" fmla="*/ 22 w 399"/>
                <a:gd name="T5" fmla="*/ 45 h 80"/>
                <a:gd name="T6" fmla="*/ 0 w 399"/>
                <a:gd name="T7" fmla="*/ 27 h 80"/>
                <a:gd name="T8" fmla="*/ 12 w 399"/>
                <a:gd name="T9" fmla="*/ 18 h 80"/>
                <a:gd name="T10" fmla="*/ 53 w 399"/>
                <a:gd name="T11" fmla="*/ 19 h 80"/>
                <a:gd name="T12" fmla="*/ 187 w 399"/>
                <a:gd name="T13" fmla="*/ 36 h 80"/>
                <a:gd name="T14" fmla="*/ 351 w 399"/>
                <a:gd name="T15" fmla="*/ 19 h 80"/>
                <a:gd name="T16" fmla="*/ 386 w 399"/>
                <a:gd name="T17" fmla="*/ 4 h 80"/>
                <a:gd name="T18" fmla="*/ 397 w 399"/>
                <a:gd name="T19" fmla="*/ 11 h 80"/>
                <a:gd name="T20" fmla="*/ 398 w 399"/>
                <a:gd name="T21" fmla="*/ 37 h 80"/>
                <a:gd name="T22" fmla="*/ 373 w 399"/>
                <a:gd name="T23" fmla="*/ 71 h 80"/>
                <a:gd name="T24" fmla="*/ 291 w 399"/>
                <a:gd name="T25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80">
                  <a:moveTo>
                    <a:pt x="291" y="80"/>
                  </a:moveTo>
                  <a:cubicBezTo>
                    <a:pt x="214" y="80"/>
                    <a:pt x="139" y="69"/>
                    <a:pt x="65" y="49"/>
                  </a:cubicBezTo>
                  <a:cubicBezTo>
                    <a:pt x="51" y="46"/>
                    <a:pt x="36" y="45"/>
                    <a:pt x="22" y="45"/>
                  </a:cubicBezTo>
                  <a:cubicBezTo>
                    <a:pt x="12" y="44"/>
                    <a:pt x="0" y="36"/>
                    <a:pt x="0" y="27"/>
                  </a:cubicBezTo>
                  <a:cubicBezTo>
                    <a:pt x="0" y="23"/>
                    <a:pt x="8" y="18"/>
                    <a:pt x="12" y="18"/>
                  </a:cubicBezTo>
                  <a:cubicBezTo>
                    <a:pt x="26" y="17"/>
                    <a:pt x="39" y="17"/>
                    <a:pt x="53" y="19"/>
                  </a:cubicBezTo>
                  <a:cubicBezTo>
                    <a:pt x="98" y="24"/>
                    <a:pt x="143" y="27"/>
                    <a:pt x="187" y="36"/>
                  </a:cubicBezTo>
                  <a:cubicBezTo>
                    <a:pt x="244" y="48"/>
                    <a:pt x="298" y="40"/>
                    <a:pt x="351" y="19"/>
                  </a:cubicBezTo>
                  <a:cubicBezTo>
                    <a:pt x="363" y="15"/>
                    <a:pt x="374" y="9"/>
                    <a:pt x="386" y="4"/>
                  </a:cubicBezTo>
                  <a:cubicBezTo>
                    <a:pt x="393" y="0"/>
                    <a:pt x="397" y="2"/>
                    <a:pt x="397" y="11"/>
                  </a:cubicBezTo>
                  <a:cubicBezTo>
                    <a:pt x="397" y="19"/>
                    <a:pt x="397" y="28"/>
                    <a:pt x="398" y="37"/>
                  </a:cubicBezTo>
                  <a:cubicBezTo>
                    <a:pt x="399" y="57"/>
                    <a:pt x="393" y="67"/>
                    <a:pt x="373" y="71"/>
                  </a:cubicBezTo>
                  <a:cubicBezTo>
                    <a:pt x="346" y="75"/>
                    <a:pt x="318" y="77"/>
                    <a:pt x="291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0" name="Freeform 140"/>
            <p:cNvSpPr>
              <a:spLocks/>
            </p:cNvSpPr>
            <p:nvPr/>
          </p:nvSpPr>
          <p:spPr bwMode="auto">
            <a:xfrm>
              <a:off x="13693775" y="-3752850"/>
              <a:ext cx="412750" cy="349250"/>
            </a:xfrm>
            <a:custGeom>
              <a:avLst/>
              <a:gdLst>
                <a:gd name="T0" fmla="*/ 103 w 110"/>
                <a:gd name="T1" fmla="*/ 21 h 93"/>
                <a:gd name="T2" fmla="*/ 89 w 110"/>
                <a:gd name="T3" fmla="*/ 21 h 93"/>
                <a:gd name="T4" fmla="*/ 59 w 110"/>
                <a:gd name="T5" fmla="*/ 34 h 93"/>
                <a:gd name="T6" fmla="*/ 67 w 110"/>
                <a:gd name="T7" fmla="*/ 50 h 93"/>
                <a:gd name="T8" fmla="*/ 110 w 110"/>
                <a:gd name="T9" fmla="*/ 56 h 93"/>
                <a:gd name="T10" fmla="*/ 21 w 110"/>
                <a:gd name="T11" fmla="*/ 77 h 93"/>
                <a:gd name="T12" fmla="*/ 18 w 110"/>
                <a:gd name="T13" fmla="*/ 22 h 93"/>
                <a:gd name="T14" fmla="*/ 86 w 110"/>
                <a:gd name="T15" fmla="*/ 0 h 93"/>
                <a:gd name="T16" fmla="*/ 105 w 110"/>
                <a:gd name="T17" fmla="*/ 17 h 93"/>
                <a:gd name="T18" fmla="*/ 103 w 110"/>
                <a:gd name="T19" fmla="*/ 2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" h="93">
                  <a:moveTo>
                    <a:pt x="103" y="21"/>
                  </a:moveTo>
                  <a:cubicBezTo>
                    <a:pt x="99" y="21"/>
                    <a:pt x="94" y="22"/>
                    <a:pt x="89" y="21"/>
                  </a:cubicBezTo>
                  <a:cubicBezTo>
                    <a:pt x="78" y="21"/>
                    <a:pt x="62" y="27"/>
                    <a:pt x="59" y="34"/>
                  </a:cubicBezTo>
                  <a:cubicBezTo>
                    <a:pt x="55" y="44"/>
                    <a:pt x="57" y="48"/>
                    <a:pt x="67" y="50"/>
                  </a:cubicBezTo>
                  <a:cubicBezTo>
                    <a:pt x="81" y="52"/>
                    <a:pt x="95" y="54"/>
                    <a:pt x="110" y="56"/>
                  </a:cubicBezTo>
                  <a:cubicBezTo>
                    <a:pt x="87" y="84"/>
                    <a:pt x="52" y="93"/>
                    <a:pt x="21" y="77"/>
                  </a:cubicBezTo>
                  <a:cubicBezTo>
                    <a:pt x="2" y="67"/>
                    <a:pt x="0" y="37"/>
                    <a:pt x="18" y="22"/>
                  </a:cubicBezTo>
                  <a:cubicBezTo>
                    <a:pt x="37" y="5"/>
                    <a:pt x="62" y="1"/>
                    <a:pt x="86" y="0"/>
                  </a:cubicBezTo>
                  <a:cubicBezTo>
                    <a:pt x="92" y="0"/>
                    <a:pt x="99" y="11"/>
                    <a:pt x="105" y="17"/>
                  </a:cubicBezTo>
                  <a:cubicBezTo>
                    <a:pt x="105" y="18"/>
                    <a:pt x="104" y="20"/>
                    <a:pt x="103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168" name="Freeform 148"/>
          <p:cNvSpPr>
            <a:spLocks/>
          </p:cNvSpPr>
          <p:nvPr/>
        </p:nvSpPr>
        <p:spPr bwMode="auto">
          <a:xfrm>
            <a:off x="21497925" y="1541463"/>
            <a:ext cx="165100" cy="600075"/>
          </a:xfrm>
          <a:custGeom>
            <a:avLst/>
            <a:gdLst>
              <a:gd name="T0" fmla="*/ 15 w 44"/>
              <a:gd name="T1" fmla="*/ 35 h 160"/>
              <a:gd name="T2" fmla="*/ 13 w 44"/>
              <a:gd name="T3" fmla="*/ 16 h 160"/>
              <a:gd name="T4" fmla="*/ 21 w 44"/>
              <a:gd name="T5" fmla="*/ 1 h 160"/>
              <a:gd name="T6" fmla="*/ 43 w 44"/>
              <a:gd name="T7" fmla="*/ 15 h 160"/>
              <a:gd name="T8" fmla="*/ 38 w 44"/>
              <a:gd name="T9" fmla="*/ 59 h 160"/>
              <a:gd name="T10" fmla="*/ 31 w 44"/>
              <a:gd name="T11" fmla="*/ 142 h 160"/>
              <a:gd name="T12" fmla="*/ 16 w 44"/>
              <a:gd name="T13" fmla="*/ 159 h 160"/>
              <a:gd name="T14" fmla="*/ 1 w 44"/>
              <a:gd name="T15" fmla="*/ 145 h 160"/>
              <a:gd name="T16" fmla="*/ 2 w 44"/>
              <a:gd name="T17" fmla="*/ 123 h 160"/>
              <a:gd name="T18" fmla="*/ 16 w 44"/>
              <a:gd name="T19" fmla="*/ 35 h 160"/>
              <a:gd name="T20" fmla="*/ 15 w 44"/>
              <a:gd name="T21" fmla="*/ 35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4" h="160">
                <a:moveTo>
                  <a:pt x="15" y="35"/>
                </a:moveTo>
                <a:cubicBezTo>
                  <a:pt x="15" y="29"/>
                  <a:pt x="14" y="22"/>
                  <a:pt x="13" y="16"/>
                </a:cubicBezTo>
                <a:cubicBezTo>
                  <a:pt x="13" y="10"/>
                  <a:pt x="12" y="3"/>
                  <a:pt x="21" y="1"/>
                </a:cubicBezTo>
                <a:cubicBezTo>
                  <a:pt x="32" y="0"/>
                  <a:pt x="44" y="7"/>
                  <a:pt x="43" y="15"/>
                </a:cubicBezTo>
                <a:cubicBezTo>
                  <a:pt x="42" y="30"/>
                  <a:pt x="41" y="44"/>
                  <a:pt x="38" y="59"/>
                </a:cubicBezTo>
                <a:cubicBezTo>
                  <a:pt x="34" y="86"/>
                  <a:pt x="29" y="114"/>
                  <a:pt x="31" y="142"/>
                </a:cubicBezTo>
                <a:cubicBezTo>
                  <a:pt x="31" y="152"/>
                  <a:pt x="25" y="158"/>
                  <a:pt x="16" y="159"/>
                </a:cubicBezTo>
                <a:cubicBezTo>
                  <a:pt x="7" y="160"/>
                  <a:pt x="3" y="152"/>
                  <a:pt x="1" y="145"/>
                </a:cubicBezTo>
                <a:cubicBezTo>
                  <a:pt x="0" y="138"/>
                  <a:pt x="0" y="130"/>
                  <a:pt x="2" y="123"/>
                </a:cubicBezTo>
                <a:cubicBezTo>
                  <a:pt x="6" y="94"/>
                  <a:pt x="11" y="65"/>
                  <a:pt x="16" y="35"/>
                </a:cubicBezTo>
                <a:cubicBezTo>
                  <a:pt x="16" y="35"/>
                  <a:pt x="16" y="35"/>
                  <a:pt x="15" y="3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72" name="Freeform 152"/>
          <p:cNvSpPr>
            <a:spLocks/>
          </p:cNvSpPr>
          <p:nvPr/>
        </p:nvSpPr>
        <p:spPr bwMode="auto">
          <a:xfrm>
            <a:off x="21693188" y="1566863"/>
            <a:ext cx="146050" cy="560388"/>
          </a:xfrm>
          <a:custGeom>
            <a:avLst/>
            <a:gdLst>
              <a:gd name="T0" fmla="*/ 15 w 39"/>
              <a:gd name="T1" fmla="*/ 101 h 149"/>
              <a:gd name="T2" fmla="*/ 3 w 39"/>
              <a:gd name="T3" fmla="*/ 23 h 149"/>
              <a:gd name="T4" fmla="*/ 19 w 39"/>
              <a:gd name="T5" fmla="*/ 2 h 149"/>
              <a:gd name="T6" fmla="*/ 28 w 39"/>
              <a:gd name="T7" fmla="*/ 1 h 149"/>
              <a:gd name="T8" fmla="*/ 36 w 39"/>
              <a:gd name="T9" fmla="*/ 10 h 149"/>
              <a:gd name="T10" fmla="*/ 38 w 39"/>
              <a:gd name="T11" fmla="*/ 128 h 149"/>
              <a:gd name="T12" fmla="*/ 38 w 39"/>
              <a:gd name="T13" fmla="*/ 130 h 149"/>
              <a:gd name="T14" fmla="*/ 30 w 39"/>
              <a:gd name="T15" fmla="*/ 147 h 149"/>
              <a:gd name="T16" fmla="*/ 13 w 39"/>
              <a:gd name="T17" fmla="*/ 133 h 149"/>
              <a:gd name="T18" fmla="*/ 13 w 39"/>
              <a:gd name="T19" fmla="*/ 101 h 149"/>
              <a:gd name="T20" fmla="*/ 15 w 39"/>
              <a:gd name="T21" fmla="*/ 101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9" h="149">
                <a:moveTo>
                  <a:pt x="15" y="101"/>
                </a:moveTo>
                <a:cubicBezTo>
                  <a:pt x="11" y="75"/>
                  <a:pt x="8" y="49"/>
                  <a:pt x="3" y="23"/>
                </a:cubicBezTo>
                <a:cubicBezTo>
                  <a:pt x="0" y="6"/>
                  <a:pt x="2" y="2"/>
                  <a:pt x="19" y="2"/>
                </a:cubicBezTo>
                <a:cubicBezTo>
                  <a:pt x="22" y="2"/>
                  <a:pt x="25" y="2"/>
                  <a:pt x="28" y="1"/>
                </a:cubicBezTo>
                <a:cubicBezTo>
                  <a:pt x="35" y="0"/>
                  <a:pt x="38" y="4"/>
                  <a:pt x="36" y="10"/>
                </a:cubicBezTo>
                <a:cubicBezTo>
                  <a:pt x="24" y="49"/>
                  <a:pt x="37" y="88"/>
                  <a:pt x="38" y="128"/>
                </a:cubicBezTo>
                <a:cubicBezTo>
                  <a:pt x="38" y="128"/>
                  <a:pt x="38" y="129"/>
                  <a:pt x="38" y="130"/>
                </a:cubicBezTo>
                <a:cubicBezTo>
                  <a:pt x="39" y="138"/>
                  <a:pt x="38" y="145"/>
                  <a:pt x="30" y="147"/>
                </a:cubicBezTo>
                <a:cubicBezTo>
                  <a:pt x="20" y="149"/>
                  <a:pt x="14" y="142"/>
                  <a:pt x="13" y="133"/>
                </a:cubicBezTo>
                <a:cubicBezTo>
                  <a:pt x="12" y="123"/>
                  <a:pt x="13" y="112"/>
                  <a:pt x="13" y="101"/>
                </a:cubicBezTo>
                <a:cubicBezTo>
                  <a:pt x="14" y="101"/>
                  <a:pt x="15" y="101"/>
                  <a:pt x="15" y="10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74" name="Freeform 154"/>
          <p:cNvSpPr>
            <a:spLocks/>
          </p:cNvSpPr>
          <p:nvPr/>
        </p:nvSpPr>
        <p:spPr bwMode="auto">
          <a:xfrm>
            <a:off x="21861463" y="1319213"/>
            <a:ext cx="301625" cy="217488"/>
          </a:xfrm>
          <a:custGeom>
            <a:avLst/>
            <a:gdLst>
              <a:gd name="T0" fmla="*/ 23 w 80"/>
              <a:gd name="T1" fmla="*/ 58 h 58"/>
              <a:gd name="T2" fmla="*/ 7 w 80"/>
              <a:gd name="T3" fmla="*/ 50 h 58"/>
              <a:gd name="T4" fmla="*/ 0 w 80"/>
              <a:gd name="T5" fmla="*/ 7 h 58"/>
              <a:gd name="T6" fmla="*/ 17 w 80"/>
              <a:gd name="T7" fmla="*/ 0 h 58"/>
              <a:gd name="T8" fmla="*/ 73 w 80"/>
              <a:gd name="T9" fmla="*/ 13 h 58"/>
              <a:gd name="T10" fmla="*/ 80 w 80"/>
              <a:gd name="T11" fmla="*/ 21 h 58"/>
              <a:gd name="T12" fmla="*/ 76 w 80"/>
              <a:gd name="T13" fmla="*/ 34 h 58"/>
              <a:gd name="T14" fmla="*/ 23 w 80"/>
              <a:gd name="T15" fmla="*/ 58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0" h="58">
                <a:moveTo>
                  <a:pt x="23" y="58"/>
                </a:moveTo>
                <a:cubicBezTo>
                  <a:pt x="16" y="55"/>
                  <a:pt x="8" y="53"/>
                  <a:pt x="7" y="50"/>
                </a:cubicBezTo>
                <a:cubicBezTo>
                  <a:pt x="3" y="36"/>
                  <a:pt x="1" y="22"/>
                  <a:pt x="0" y="7"/>
                </a:cubicBezTo>
                <a:cubicBezTo>
                  <a:pt x="0" y="5"/>
                  <a:pt x="12" y="0"/>
                  <a:pt x="17" y="0"/>
                </a:cubicBezTo>
                <a:cubicBezTo>
                  <a:pt x="36" y="3"/>
                  <a:pt x="54" y="8"/>
                  <a:pt x="73" y="13"/>
                </a:cubicBezTo>
                <a:cubicBezTo>
                  <a:pt x="76" y="13"/>
                  <a:pt x="79" y="18"/>
                  <a:pt x="80" y="21"/>
                </a:cubicBezTo>
                <a:cubicBezTo>
                  <a:pt x="80" y="25"/>
                  <a:pt x="79" y="32"/>
                  <a:pt x="76" y="34"/>
                </a:cubicBezTo>
                <a:cubicBezTo>
                  <a:pt x="59" y="43"/>
                  <a:pt x="41" y="50"/>
                  <a:pt x="23" y="5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75" name="Freeform 155"/>
          <p:cNvSpPr>
            <a:spLocks/>
          </p:cNvSpPr>
          <p:nvPr/>
        </p:nvSpPr>
        <p:spPr bwMode="auto">
          <a:xfrm>
            <a:off x="21910675" y="1549400"/>
            <a:ext cx="169862" cy="495300"/>
          </a:xfrm>
          <a:custGeom>
            <a:avLst/>
            <a:gdLst>
              <a:gd name="T0" fmla="*/ 36 w 45"/>
              <a:gd name="T1" fmla="*/ 5 h 132"/>
              <a:gd name="T2" fmla="*/ 42 w 45"/>
              <a:gd name="T3" fmla="*/ 102 h 132"/>
              <a:gd name="T4" fmla="*/ 43 w 45"/>
              <a:gd name="T5" fmla="*/ 122 h 132"/>
              <a:gd name="T6" fmla="*/ 31 w 45"/>
              <a:gd name="T7" fmla="*/ 132 h 132"/>
              <a:gd name="T8" fmla="*/ 19 w 45"/>
              <a:gd name="T9" fmla="*/ 122 h 132"/>
              <a:gd name="T10" fmla="*/ 17 w 45"/>
              <a:gd name="T11" fmla="*/ 111 h 132"/>
              <a:gd name="T12" fmla="*/ 3 w 45"/>
              <a:gd name="T13" fmla="*/ 18 h 132"/>
              <a:gd name="T14" fmla="*/ 13 w 45"/>
              <a:gd name="T15" fmla="*/ 2 h 132"/>
              <a:gd name="T16" fmla="*/ 27 w 45"/>
              <a:gd name="T17" fmla="*/ 0 h 132"/>
              <a:gd name="T18" fmla="*/ 36 w 45"/>
              <a:gd name="T19" fmla="*/ 5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" h="132">
                <a:moveTo>
                  <a:pt x="36" y="5"/>
                </a:moveTo>
                <a:cubicBezTo>
                  <a:pt x="27" y="40"/>
                  <a:pt x="38" y="71"/>
                  <a:pt x="42" y="102"/>
                </a:cubicBezTo>
                <a:cubicBezTo>
                  <a:pt x="43" y="108"/>
                  <a:pt x="45" y="115"/>
                  <a:pt x="43" y="122"/>
                </a:cubicBezTo>
                <a:cubicBezTo>
                  <a:pt x="42" y="126"/>
                  <a:pt x="35" y="131"/>
                  <a:pt x="31" y="132"/>
                </a:cubicBezTo>
                <a:cubicBezTo>
                  <a:pt x="27" y="132"/>
                  <a:pt x="22" y="126"/>
                  <a:pt x="19" y="122"/>
                </a:cubicBezTo>
                <a:cubicBezTo>
                  <a:pt x="17" y="120"/>
                  <a:pt x="17" y="115"/>
                  <a:pt x="17" y="111"/>
                </a:cubicBezTo>
                <a:cubicBezTo>
                  <a:pt x="18" y="79"/>
                  <a:pt x="12" y="48"/>
                  <a:pt x="3" y="18"/>
                </a:cubicBezTo>
                <a:cubicBezTo>
                  <a:pt x="0" y="8"/>
                  <a:pt x="3" y="4"/>
                  <a:pt x="13" y="2"/>
                </a:cubicBezTo>
                <a:cubicBezTo>
                  <a:pt x="17" y="2"/>
                  <a:pt x="22" y="0"/>
                  <a:pt x="27" y="0"/>
                </a:cubicBezTo>
                <a:cubicBezTo>
                  <a:pt x="30" y="1"/>
                  <a:pt x="34" y="4"/>
                  <a:pt x="36" y="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78" name="Freeform 158"/>
          <p:cNvSpPr>
            <a:spLocks/>
          </p:cNvSpPr>
          <p:nvPr/>
        </p:nvSpPr>
        <p:spPr bwMode="auto">
          <a:xfrm>
            <a:off x="22080538" y="1477963"/>
            <a:ext cx="223837" cy="449263"/>
          </a:xfrm>
          <a:custGeom>
            <a:avLst/>
            <a:gdLst>
              <a:gd name="T0" fmla="*/ 31 w 60"/>
              <a:gd name="T1" fmla="*/ 18 h 120"/>
              <a:gd name="T2" fmla="*/ 47 w 60"/>
              <a:gd name="T3" fmla="*/ 68 h 120"/>
              <a:gd name="T4" fmla="*/ 56 w 60"/>
              <a:gd name="T5" fmla="*/ 91 h 120"/>
              <a:gd name="T6" fmla="*/ 59 w 60"/>
              <a:gd name="T7" fmla="*/ 102 h 120"/>
              <a:gd name="T8" fmla="*/ 46 w 60"/>
              <a:gd name="T9" fmla="*/ 118 h 120"/>
              <a:gd name="T10" fmla="*/ 33 w 60"/>
              <a:gd name="T11" fmla="*/ 106 h 120"/>
              <a:gd name="T12" fmla="*/ 11 w 60"/>
              <a:gd name="T13" fmla="*/ 38 h 120"/>
              <a:gd name="T14" fmla="*/ 10 w 60"/>
              <a:gd name="T15" fmla="*/ 36 h 120"/>
              <a:gd name="T16" fmla="*/ 22 w 60"/>
              <a:gd name="T17" fmla="*/ 4 h 120"/>
              <a:gd name="T18" fmla="*/ 34 w 60"/>
              <a:gd name="T19" fmla="*/ 12 h 120"/>
              <a:gd name="T20" fmla="*/ 33 w 60"/>
              <a:gd name="T21" fmla="*/ 17 h 120"/>
              <a:gd name="T22" fmla="*/ 31 w 60"/>
              <a:gd name="T23" fmla="*/ 18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0" h="120">
                <a:moveTo>
                  <a:pt x="31" y="18"/>
                </a:moveTo>
                <a:cubicBezTo>
                  <a:pt x="36" y="35"/>
                  <a:pt x="42" y="52"/>
                  <a:pt x="47" y="68"/>
                </a:cubicBezTo>
                <a:cubicBezTo>
                  <a:pt x="50" y="76"/>
                  <a:pt x="53" y="83"/>
                  <a:pt x="56" y="91"/>
                </a:cubicBezTo>
                <a:cubicBezTo>
                  <a:pt x="57" y="94"/>
                  <a:pt x="58" y="98"/>
                  <a:pt x="59" y="102"/>
                </a:cubicBezTo>
                <a:cubicBezTo>
                  <a:pt x="60" y="111"/>
                  <a:pt x="55" y="117"/>
                  <a:pt x="46" y="118"/>
                </a:cubicBezTo>
                <a:cubicBezTo>
                  <a:pt x="37" y="120"/>
                  <a:pt x="35" y="113"/>
                  <a:pt x="33" y="106"/>
                </a:cubicBezTo>
                <a:cubicBezTo>
                  <a:pt x="26" y="83"/>
                  <a:pt x="18" y="61"/>
                  <a:pt x="11" y="38"/>
                </a:cubicBezTo>
                <a:cubicBezTo>
                  <a:pt x="11" y="38"/>
                  <a:pt x="10" y="37"/>
                  <a:pt x="10" y="36"/>
                </a:cubicBezTo>
                <a:cubicBezTo>
                  <a:pt x="0" y="14"/>
                  <a:pt x="0" y="14"/>
                  <a:pt x="22" y="4"/>
                </a:cubicBezTo>
                <a:cubicBezTo>
                  <a:pt x="33" y="0"/>
                  <a:pt x="35" y="1"/>
                  <a:pt x="34" y="12"/>
                </a:cubicBezTo>
                <a:cubicBezTo>
                  <a:pt x="34" y="14"/>
                  <a:pt x="34" y="16"/>
                  <a:pt x="33" y="17"/>
                </a:cubicBezTo>
                <a:cubicBezTo>
                  <a:pt x="33" y="17"/>
                  <a:pt x="32" y="18"/>
                  <a:pt x="31" y="1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86" name="Freeform 166"/>
          <p:cNvSpPr>
            <a:spLocks/>
          </p:cNvSpPr>
          <p:nvPr/>
        </p:nvSpPr>
        <p:spPr bwMode="auto">
          <a:xfrm>
            <a:off x="21940838" y="1123950"/>
            <a:ext cx="244475" cy="225425"/>
          </a:xfrm>
          <a:custGeom>
            <a:avLst/>
            <a:gdLst>
              <a:gd name="T0" fmla="*/ 64 w 65"/>
              <a:gd name="T1" fmla="*/ 30 h 60"/>
              <a:gd name="T2" fmla="*/ 34 w 65"/>
              <a:gd name="T3" fmla="*/ 52 h 60"/>
              <a:gd name="T4" fmla="*/ 11 w 65"/>
              <a:gd name="T5" fmla="*/ 43 h 60"/>
              <a:gd name="T6" fmla="*/ 9 w 65"/>
              <a:gd name="T7" fmla="*/ 25 h 60"/>
              <a:gd name="T8" fmla="*/ 42 w 65"/>
              <a:gd name="T9" fmla="*/ 6 h 60"/>
              <a:gd name="T10" fmla="*/ 64 w 65"/>
              <a:gd name="T11" fmla="*/ 3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5" h="60">
                <a:moveTo>
                  <a:pt x="64" y="30"/>
                </a:moveTo>
                <a:cubicBezTo>
                  <a:pt x="64" y="54"/>
                  <a:pt x="56" y="60"/>
                  <a:pt x="34" y="52"/>
                </a:cubicBezTo>
                <a:cubicBezTo>
                  <a:pt x="26" y="49"/>
                  <a:pt x="19" y="46"/>
                  <a:pt x="11" y="43"/>
                </a:cubicBezTo>
                <a:cubicBezTo>
                  <a:pt x="1" y="39"/>
                  <a:pt x="0" y="32"/>
                  <a:pt x="9" y="25"/>
                </a:cubicBezTo>
                <a:cubicBezTo>
                  <a:pt x="19" y="18"/>
                  <a:pt x="30" y="11"/>
                  <a:pt x="42" y="6"/>
                </a:cubicBezTo>
                <a:cubicBezTo>
                  <a:pt x="56" y="0"/>
                  <a:pt x="65" y="10"/>
                  <a:pt x="64" y="3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87" name="Freeform 167"/>
          <p:cNvSpPr>
            <a:spLocks/>
          </p:cNvSpPr>
          <p:nvPr/>
        </p:nvSpPr>
        <p:spPr bwMode="auto">
          <a:xfrm>
            <a:off x="21509038" y="2168525"/>
            <a:ext cx="104775" cy="341313"/>
          </a:xfrm>
          <a:custGeom>
            <a:avLst/>
            <a:gdLst>
              <a:gd name="T0" fmla="*/ 28 w 28"/>
              <a:gd name="T1" fmla="*/ 0 h 91"/>
              <a:gd name="T2" fmla="*/ 22 w 28"/>
              <a:gd name="T3" fmla="*/ 44 h 91"/>
              <a:gd name="T4" fmla="*/ 26 w 28"/>
              <a:gd name="T5" fmla="*/ 91 h 91"/>
              <a:gd name="T6" fmla="*/ 0 w 28"/>
              <a:gd name="T7" fmla="*/ 86 h 91"/>
              <a:gd name="T8" fmla="*/ 0 w 28"/>
              <a:gd name="T9" fmla="*/ 4 h 91"/>
              <a:gd name="T10" fmla="*/ 28 w 28"/>
              <a:gd name="T11" fmla="*/ 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" h="91">
                <a:moveTo>
                  <a:pt x="28" y="0"/>
                </a:moveTo>
                <a:cubicBezTo>
                  <a:pt x="26" y="14"/>
                  <a:pt x="22" y="29"/>
                  <a:pt x="22" y="44"/>
                </a:cubicBezTo>
                <a:cubicBezTo>
                  <a:pt x="22" y="59"/>
                  <a:pt x="25" y="75"/>
                  <a:pt x="26" y="91"/>
                </a:cubicBezTo>
                <a:cubicBezTo>
                  <a:pt x="16" y="89"/>
                  <a:pt x="7" y="87"/>
                  <a:pt x="0" y="86"/>
                </a:cubicBezTo>
                <a:cubicBezTo>
                  <a:pt x="0" y="59"/>
                  <a:pt x="0" y="31"/>
                  <a:pt x="0" y="4"/>
                </a:cubicBezTo>
                <a:cubicBezTo>
                  <a:pt x="8" y="3"/>
                  <a:pt x="17" y="1"/>
                  <a:pt x="2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88" name="Freeform 168"/>
          <p:cNvSpPr>
            <a:spLocks/>
          </p:cNvSpPr>
          <p:nvPr/>
        </p:nvSpPr>
        <p:spPr bwMode="auto">
          <a:xfrm>
            <a:off x="21663025" y="1285875"/>
            <a:ext cx="176212" cy="225425"/>
          </a:xfrm>
          <a:custGeom>
            <a:avLst/>
            <a:gdLst>
              <a:gd name="T0" fmla="*/ 0 w 47"/>
              <a:gd name="T1" fmla="*/ 0 h 60"/>
              <a:gd name="T2" fmla="*/ 32 w 47"/>
              <a:gd name="T3" fmla="*/ 1 h 60"/>
              <a:gd name="T4" fmla="*/ 41 w 47"/>
              <a:gd name="T5" fmla="*/ 9 h 60"/>
              <a:gd name="T6" fmla="*/ 46 w 47"/>
              <a:gd name="T7" fmla="*/ 42 h 60"/>
              <a:gd name="T8" fmla="*/ 28 w 47"/>
              <a:gd name="T9" fmla="*/ 57 h 60"/>
              <a:gd name="T10" fmla="*/ 11 w 47"/>
              <a:gd name="T11" fmla="*/ 50 h 60"/>
              <a:gd name="T12" fmla="*/ 0 w 47"/>
              <a:gd name="T13" fmla="*/ 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7" h="60">
                <a:moveTo>
                  <a:pt x="0" y="0"/>
                </a:moveTo>
                <a:cubicBezTo>
                  <a:pt x="12" y="0"/>
                  <a:pt x="22" y="0"/>
                  <a:pt x="32" y="1"/>
                </a:cubicBezTo>
                <a:cubicBezTo>
                  <a:pt x="35" y="1"/>
                  <a:pt x="40" y="6"/>
                  <a:pt x="41" y="9"/>
                </a:cubicBezTo>
                <a:cubicBezTo>
                  <a:pt x="43" y="20"/>
                  <a:pt x="45" y="31"/>
                  <a:pt x="46" y="42"/>
                </a:cubicBezTo>
                <a:cubicBezTo>
                  <a:pt x="47" y="55"/>
                  <a:pt x="36" y="55"/>
                  <a:pt x="28" y="57"/>
                </a:cubicBezTo>
                <a:cubicBezTo>
                  <a:pt x="21" y="59"/>
                  <a:pt x="13" y="60"/>
                  <a:pt x="11" y="50"/>
                </a:cubicBezTo>
                <a:cubicBezTo>
                  <a:pt x="7" y="34"/>
                  <a:pt x="4" y="18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89" name="Freeform 169"/>
          <p:cNvSpPr>
            <a:spLocks/>
          </p:cNvSpPr>
          <p:nvPr/>
        </p:nvSpPr>
        <p:spPr bwMode="auto">
          <a:xfrm>
            <a:off x="21550313" y="1087438"/>
            <a:ext cx="263525" cy="149225"/>
          </a:xfrm>
          <a:custGeom>
            <a:avLst/>
            <a:gdLst>
              <a:gd name="T0" fmla="*/ 32 w 70"/>
              <a:gd name="T1" fmla="*/ 0 h 40"/>
              <a:gd name="T2" fmla="*/ 69 w 70"/>
              <a:gd name="T3" fmla="*/ 24 h 40"/>
              <a:gd name="T4" fmla="*/ 68 w 70"/>
              <a:gd name="T5" fmla="*/ 34 h 40"/>
              <a:gd name="T6" fmla="*/ 55 w 70"/>
              <a:gd name="T7" fmla="*/ 40 h 40"/>
              <a:gd name="T8" fmla="*/ 41 w 70"/>
              <a:gd name="T9" fmla="*/ 36 h 40"/>
              <a:gd name="T10" fmla="*/ 21 w 70"/>
              <a:gd name="T11" fmla="*/ 37 h 40"/>
              <a:gd name="T12" fmla="*/ 5 w 70"/>
              <a:gd name="T13" fmla="*/ 29 h 40"/>
              <a:gd name="T14" fmla="*/ 6 w 70"/>
              <a:gd name="T15" fmla="*/ 15 h 40"/>
              <a:gd name="T16" fmla="*/ 32 w 70"/>
              <a:gd name="T17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0" h="40">
                <a:moveTo>
                  <a:pt x="32" y="0"/>
                </a:moveTo>
                <a:cubicBezTo>
                  <a:pt x="50" y="2"/>
                  <a:pt x="60" y="12"/>
                  <a:pt x="69" y="24"/>
                </a:cubicBezTo>
                <a:cubicBezTo>
                  <a:pt x="70" y="26"/>
                  <a:pt x="70" y="32"/>
                  <a:pt x="68" y="34"/>
                </a:cubicBezTo>
                <a:cubicBezTo>
                  <a:pt x="65" y="37"/>
                  <a:pt x="60" y="39"/>
                  <a:pt x="55" y="40"/>
                </a:cubicBezTo>
                <a:cubicBezTo>
                  <a:pt x="51" y="40"/>
                  <a:pt x="46" y="37"/>
                  <a:pt x="41" y="36"/>
                </a:cubicBezTo>
                <a:cubicBezTo>
                  <a:pt x="35" y="36"/>
                  <a:pt x="27" y="35"/>
                  <a:pt x="21" y="37"/>
                </a:cubicBezTo>
                <a:cubicBezTo>
                  <a:pt x="12" y="40"/>
                  <a:pt x="9" y="34"/>
                  <a:pt x="5" y="29"/>
                </a:cubicBezTo>
                <a:cubicBezTo>
                  <a:pt x="0" y="24"/>
                  <a:pt x="0" y="18"/>
                  <a:pt x="6" y="15"/>
                </a:cubicBezTo>
                <a:cubicBezTo>
                  <a:pt x="14" y="9"/>
                  <a:pt x="23" y="5"/>
                  <a:pt x="3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90" name="Freeform 170"/>
          <p:cNvSpPr>
            <a:spLocks/>
          </p:cNvSpPr>
          <p:nvPr/>
        </p:nvSpPr>
        <p:spPr bwMode="auto">
          <a:xfrm>
            <a:off x="21193125" y="1454150"/>
            <a:ext cx="192087" cy="290513"/>
          </a:xfrm>
          <a:custGeom>
            <a:avLst/>
            <a:gdLst>
              <a:gd name="T0" fmla="*/ 35 w 51"/>
              <a:gd name="T1" fmla="*/ 0 h 77"/>
              <a:gd name="T2" fmla="*/ 50 w 51"/>
              <a:gd name="T3" fmla="*/ 28 h 77"/>
              <a:gd name="T4" fmla="*/ 48 w 51"/>
              <a:gd name="T5" fmla="*/ 36 h 77"/>
              <a:gd name="T6" fmla="*/ 23 w 51"/>
              <a:gd name="T7" fmla="*/ 74 h 77"/>
              <a:gd name="T8" fmla="*/ 21 w 51"/>
              <a:gd name="T9" fmla="*/ 77 h 77"/>
              <a:gd name="T10" fmla="*/ 2 w 51"/>
              <a:gd name="T11" fmla="*/ 59 h 77"/>
              <a:gd name="T12" fmla="*/ 1 w 51"/>
              <a:gd name="T13" fmla="*/ 50 h 77"/>
              <a:gd name="T14" fmla="*/ 35 w 51"/>
              <a:gd name="T15" fmla="*/ 0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1" h="77">
                <a:moveTo>
                  <a:pt x="35" y="0"/>
                </a:moveTo>
                <a:cubicBezTo>
                  <a:pt x="40" y="9"/>
                  <a:pt x="46" y="18"/>
                  <a:pt x="50" y="28"/>
                </a:cubicBezTo>
                <a:cubicBezTo>
                  <a:pt x="51" y="30"/>
                  <a:pt x="50" y="35"/>
                  <a:pt x="48" y="36"/>
                </a:cubicBezTo>
                <a:cubicBezTo>
                  <a:pt x="33" y="44"/>
                  <a:pt x="28" y="59"/>
                  <a:pt x="23" y="74"/>
                </a:cubicBezTo>
                <a:cubicBezTo>
                  <a:pt x="23" y="75"/>
                  <a:pt x="22" y="76"/>
                  <a:pt x="21" y="77"/>
                </a:cubicBezTo>
                <a:cubicBezTo>
                  <a:pt x="14" y="71"/>
                  <a:pt x="7" y="65"/>
                  <a:pt x="2" y="59"/>
                </a:cubicBezTo>
                <a:cubicBezTo>
                  <a:pt x="0" y="58"/>
                  <a:pt x="0" y="52"/>
                  <a:pt x="1" y="50"/>
                </a:cubicBezTo>
                <a:cubicBezTo>
                  <a:pt x="12" y="34"/>
                  <a:pt x="23" y="18"/>
                  <a:pt x="3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91" name="Freeform 171"/>
          <p:cNvSpPr>
            <a:spLocks/>
          </p:cNvSpPr>
          <p:nvPr/>
        </p:nvSpPr>
        <p:spPr bwMode="auto">
          <a:xfrm>
            <a:off x="21753513" y="2157413"/>
            <a:ext cx="104775" cy="319088"/>
          </a:xfrm>
          <a:custGeom>
            <a:avLst/>
            <a:gdLst>
              <a:gd name="T0" fmla="*/ 7 w 28"/>
              <a:gd name="T1" fmla="*/ 85 h 85"/>
              <a:gd name="T2" fmla="*/ 7 w 28"/>
              <a:gd name="T3" fmla="*/ 40 h 85"/>
              <a:gd name="T4" fmla="*/ 1 w 28"/>
              <a:gd name="T5" fmla="*/ 11 h 85"/>
              <a:gd name="T6" fmla="*/ 9 w 28"/>
              <a:gd name="T7" fmla="*/ 1 h 85"/>
              <a:gd name="T8" fmla="*/ 25 w 28"/>
              <a:gd name="T9" fmla="*/ 21 h 85"/>
              <a:gd name="T10" fmla="*/ 27 w 28"/>
              <a:gd name="T11" fmla="*/ 73 h 85"/>
              <a:gd name="T12" fmla="*/ 27 w 28"/>
              <a:gd name="T13" fmla="*/ 85 h 85"/>
              <a:gd name="T14" fmla="*/ 7 w 28"/>
              <a:gd name="T15" fmla="*/ 85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85">
                <a:moveTo>
                  <a:pt x="7" y="85"/>
                </a:moveTo>
                <a:cubicBezTo>
                  <a:pt x="7" y="69"/>
                  <a:pt x="8" y="55"/>
                  <a:pt x="7" y="40"/>
                </a:cubicBezTo>
                <a:cubicBezTo>
                  <a:pt x="6" y="30"/>
                  <a:pt x="3" y="21"/>
                  <a:pt x="1" y="11"/>
                </a:cubicBezTo>
                <a:cubicBezTo>
                  <a:pt x="0" y="4"/>
                  <a:pt x="1" y="2"/>
                  <a:pt x="9" y="1"/>
                </a:cubicBezTo>
                <a:cubicBezTo>
                  <a:pt x="28" y="0"/>
                  <a:pt x="27" y="0"/>
                  <a:pt x="25" y="21"/>
                </a:cubicBezTo>
                <a:cubicBezTo>
                  <a:pt x="24" y="38"/>
                  <a:pt x="26" y="55"/>
                  <a:pt x="27" y="73"/>
                </a:cubicBezTo>
                <a:cubicBezTo>
                  <a:pt x="27" y="76"/>
                  <a:pt x="27" y="80"/>
                  <a:pt x="27" y="85"/>
                </a:cubicBezTo>
                <a:cubicBezTo>
                  <a:pt x="20" y="85"/>
                  <a:pt x="15" y="85"/>
                  <a:pt x="7" y="8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92" name="Freeform 172"/>
          <p:cNvSpPr>
            <a:spLocks/>
          </p:cNvSpPr>
          <p:nvPr/>
        </p:nvSpPr>
        <p:spPr bwMode="auto">
          <a:xfrm>
            <a:off x="21093113" y="1714500"/>
            <a:ext cx="160337" cy="295275"/>
          </a:xfrm>
          <a:custGeom>
            <a:avLst/>
            <a:gdLst>
              <a:gd name="T0" fmla="*/ 22 w 43"/>
              <a:gd name="T1" fmla="*/ 79 h 79"/>
              <a:gd name="T2" fmla="*/ 3 w 43"/>
              <a:gd name="T3" fmla="*/ 66 h 79"/>
              <a:gd name="T4" fmla="*/ 1 w 43"/>
              <a:gd name="T5" fmla="*/ 56 h 79"/>
              <a:gd name="T6" fmla="*/ 15 w 43"/>
              <a:gd name="T7" fmla="*/ 15 h 79"/>
              <a:gd name="T8" fmla="*/ 27 w 43"/>
              <a:gd name="T9" fmla="*/ 4 h 79"/>
              <a:gd name="T10" fmla="*/ 39 w 43"/>
              <a:gd name="T11" fmla="*/ 26 h 79"/>
              <a:gd name="T12" fmla="*/ 29 w 43"/>
              <a:gd name="T13" fmla="*/ 44 h 79"/>
              <a:gd name="T14" fmla="*/ 24 w 43"/>
              <a:gd name="T15" fmla="*/ 72 h 79"/>
              <a:gd name="T16" fmla="*/ 22 w 43"/>
              <a:gd name="T17" fmla="*/ 79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3" h="79">
                <a:moveTo>
                  <a:pt x="22" y="79"/>
                </a:moveTo>
                <a:cubicBezTo>
                  <a:pt x="15" y="74"/>
                  <a:pt x="8" y="71"/>
                  <a:pt x="3" y="66"/>
                </a:cubicBezTo>
                <a:cubicBezTo>
                  <a:pt x="1" y="64"/>
                  <a:pt x="0" y="59"/>
                  <a:pt x="1" y="56"/>
                </a:cubicBezTo>
                <a:cubicBezTo>
                  <a:pt x="5" y="42"/>
                  <a:pt x="10" y="29"/>
                  <a:pt x="15" y="15"/>
                </a:cubicBezTo>
                <a:cubicBezTo>
                  <a:pt x="17" y="9"/>
                  <a:pt x="17" y="0"/>
                  <a:pt x="27" y="4"/>
                </a:cubicBezTo>
                <a:cubicBezTo>
                  <a:pt x="38" y="7"/>
                  <a:pt x="43" y="17"/>
                  <a:pt x="39" y="26"/>
                </a:cubicBezTo>
                <a:cubicBezTo>
                  <a:pt x="36" y="32"/>
                  <a:pt x="31" y="37"/>
                  <a:pt x="29" y="44"/>
                </a:cubicBezTo>
                <a:cubicBezTo>
                  <a:pt x="26" y="53"/>
                  <a:pt x="26" y="62"/>
                  <a:pt x="24" y="72"/>
                </a:cubicBezTo>
                <a:cubicBezTo>
                  <a:pt x="23" y="74"/>
                  <a:pt x="23" y="76"/>
                  <a:pt x="22" y="7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93" name="Freeform 173"/>
          <p:cNvSpPr>
            <a:spLocks/>
          </p:cNvSpPr>
          <p:nvPr/>
        </p:nvSpPr>
        <p:spPr bwMode="auto">
          <a:xfrm>
            <a:off x="22001163" y="2066925"/>
            <a:ext cx="104775" cy="285750"/>
          </a:xfrm>
          <a:custGeom>
            <a:avLst/>
            <a:gdLst>
              <a:gd name="T0" fmla="*/ 28 w 28"/>
              <a:gd name="T1" fmla="*/ 76 h 76"/>
              <a:gd name="T2" fmla="*/ 12 w 28"/>
              <a:gd name="T3" fmla="*/ 76 h 76"/>
              <a:gd name="T4" fmla="*/ 0 w 28"/>
              <a:gd name="T5" fmla="*/ 4 h 76"/>
              <a:gd name="T6" fmla="*/ 20 w 28"/>
              <a:gd name="T7" fmla="*/ 0 h 76"/>
              <a:gd name="T8" fmla="*/ 25 w 28"/>
              <a:gd name="T9" fmla="*/ 5 h 76"/>
              <a:gd name="T10" fmla="*/ 28 w 28"/>
              <a:gd name="T11" fmla="*/ 76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" h="76">
                <a:moveTo>
                  <a:pt x="28" y="76"/>
                </a:moveTo>
                <a:cubicBezTo>
                  <a:pt x="22" y="76"/>
                  <a:pt x="17" y="76"/>
                  <a:pt x="12" y="76"/>
                </a:cubicBezTo>
                <a:cubicBezTo>
                  <a:pt x="8" y="53"/>
                  <a:pt x="4" y="29"/>
                  <a:pt x="0" y="4"/>
                </a:cubicBezTo>
                <a:cubicBezTo>
                  <a:pt x="6" y="2"/>
                  <a:pt x="13" y="1"/>
                  <a:pt x="20" y="0"/>
                </a:cubicBezTo>
                <a:cubicBezTo>
                  <a:pt x="22" y="0"/>
                  <a:pt x="25" y="3"/>
                  <a:pt x="25" y="5"/>
                </a:cubicBezTo>
                <a:cubicBezTo>
                  <a:pt x="27" y="29"/>
                  <a:pt x="27" y="52"/>
                  <a:pt x="28" y="7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94" name="Freeform 174"/>
          <p:cNvSpPr>
            <a:spLocks/>
          </p:cNvSpPr>
          <p:nvPr/>
        </p:nvSpPr>
        <p:spPr bwMode="auto">
          <a:xfrm>
            <a:off x="21347113" y="1304925"/>
            <a:ext cx="165100" cy="214313"/>
          </a:xfrm>
          <a:custGeom>
            <a:avLst/>
            <a:gdLst>
              <a:gd name="T0" fmla="*/ 13 w 44"/>
              <a:gd name="T1" fmla="*/ 57 h 57"/>
              <a:gd name="T2" fmla="*/ 6 w 44"/>
              <a:gd name="T3" fmla="*/ 40 h 57"/>
              <a:gd name="T4" fmla="*/ 18 w 44"/>
              <a:gd name="T5" fmla="*/ 2 h 57"/>
              <a:gd name="T6" fmla="*/ 28 w 44"/>
              <a:gd name="T7" fmla="*/ 4 h 57"/>
              <a:gd name="T8" fmla="*/ 37 w 44"/>
              <a:gd name="T9" fmla="*/ 25 h 57"/>
              <a:gd name="T10" fmla="*/ 13 w 44"/>
              <a:gd name="T11" fmla="*/ 57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" h="57">
                <a:moveTo>
                  <a:pt x="13" y="57"/>
                </a:moveTo>
                <a:cubicBezTo>
                  <a:pt x="11" y="51"/>
                  <a:pt x="9" y="46"/>
                  <a:pt x="6" y="40"/>
                </a:cubicBezTo>
                <a:cubicBezTo>
                  <a:pt x="0" y="25"/>
                  <a:pt x="3" y="11"/>
                  <a:pt x="18" y="2"/>
                </a:cubicBezTo>
                <a:cubicBezTo>
                  <a:pt x="20" y="0"/>
                  <a:pt x="26" y="2"/>
                  <a:pt x="28" y="4"/>
                </a:cubicBezTo>
                <a:cubicBezTo>
                  <a:pt x="32" y="11"/>
                  <a:pt x="35" y="18"/>
                  <a:pt x="37" y="25"/>
                </a:cubicBezTo>
                <a:cubicBezTo>
                  <a:pt x="44" y="46"/>
                  <a:pt x="37" y="56"/>
                  <a:pt x="13" y="5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96" name="Freeform 176"/>
          <p:cNvSpPr>
            <a:spLocks/>
          </p:cNvSpPr>
          <p:nvPr/>
        </p:nvSpPr>
        <p:spPr bwMode="auto">
          <a:xfrm>
            <a:off x="22240875" y="1920875"/>
            <a:ext cx="150812" cy="266700"/>
          </a:xfrm>
          <a:custGeom>
            <a:avLst/>
            <a:gdLst>
              <a:gd name="T0" fmla="*/ 22 w 40"/>
              <a:gd name="T1" fmla="*/ 71 h 71"/>
              <a:gd name="T2" fmla="*/ 0 w 40"/>
              <a:gd name="T3" fmla="*/ 10 h 71"/>
              <a:gd name="T4" fmla="*/ 19 w 40"/>
              <a:gd name="T5" fmla="*/ 1 h 71"/>
              <a:gd name="T6" fmla="*/ 26 w 40"/>
              <a:gd name="T7" fmla="*/ 7 h 71"/>
              <a:gd name="T8" fmla="*/ 39 w 40"/>
              <a:gd name="T9" fmla="*/ 57 h 71"/>
              <a:gd name="T10" fmla="*/ 33 w 40"/>
              <a:gd name="T11" fmla="*/ 68 h 71"/>
              <a:gd name="T12" fmla="*/ 22 w 40"/>
              <a:gd name="T13" fmla="*/ 71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" h="71">
                <a:moveTo>
                  <a:pt x="22" y="71"/>
                </a:moveTo>
                <a:cubicBezTo>
                  <a:pt x="15" y="51"/>
                  <a:pt x="8" y="31"/>
                  <a:pt x="0" y="10"/>
                </a:cubicBezTo>
                <a:cubicBezTo>
                  <a:pt x="5" y="7"/>
                  <a:pt x="12" y="3"/>
                  <a:pt x="19" y="1"/>
                </a:cubicBezTo>
                <a:cubicBezTo>
                  <a:pt x="20" y="0"/>
                  <a:pt x="25" y="4"/>
                  <a:pt x="26" y="7"/>
                </a:cubicBezTo>
                <a:cubicBezTo>
                  <a:pt x="30" y="23"/>
                  <a:pt x="35" y="40"/>
                  <a:pt x="39" y="57"/>
                </a:cubicBezTo>
                <a:cubicBezTo>
                  <a:pt x="40" y="63"/>
                  <a:pt x="39" y="67"/>
                  <a:pt x="33" y="68"/>
                </a:cubicBezTo>
                <a:cubicBezTo>
                  <a:pt x="29" y="68"/>
                  <a:pt x="25" y="70"/>
                  <a:pt x="22" y="7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01" name="Freeform 181"/>
          <p:cNvSpPr>
            <a:spLocks/>
          </p:cNvSpPr>
          <p:nvPr/>
        </p:nvSpPr>
        <p:spPr bwMode="auto">
          <a:xfrm>
            <a:off x="21489988" y="2536825"/>
            <a:ext cx="109537" cy="265113"/>
          </a:xfrm>
          <a:custGeom>
            <a:avLst/>
            <a:gdLst>
              <a:gd name="T0" fmla="*/ 14 w 29"/>
              <a:gd name="T1" fmla="*/ 1 h 71"/>
              <a:gd name="T2" fmla="*/ 27 w 29"/>
              <a:gd name="T3" fmla="*/ 17 h 71"/>
              <a:gd name="T4" fmla="*/ 24 w 29"/>
              <a:gd name="T5" fmla="*/ 60 h 71"/>
              <a:gd name="T6" fmla="*/ 18 w 29"/>
              <a:gd name="T7" fmla="*/ 71 h 71"/>
              <a:gd name="T8" fmla="*/ 11 w 29"/>
              <a:gd name="T9" fmla="*/ 61 h 71"/>
              <a:gd name="T10" fmla="*/ 2 w 29"/>
              <a:gd name="T11" fmla="*/ 11 h 71"/>
              <a:gd name="T12" fmla="*/ 14 w 29"/>
              <a:gd name="T13" fmla="*/ 1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71">
                <a:moveTo>
                  <a:pt x="14" y="1"/>
                </a:moveTo>
                <a:cubicBezTo>
                  <a:pt x="27" y="1"/>
                  <a:pt x="29" y="5"/>
                  <a:pt x="27" y="17"/>
                </a:cubicBezTo>
                <a:cubicBezTo>
                  <a:pt x="25" y="31"/>
                  <a:pt x="25" y="46"/>
                  <a:pt x="24" y="60"/>
                </a:cubicBezTo>
                <a:cubicBezTo>
                  <a:pt x="23" y="64"/>
                  <a:pt x="20" y="67"/>
                  <a:pt x="18" y="71"/>
                </a:cubicBezTo>
                <a:cubicBezTo>
                  <a:pt x="16" y="68"/>
                  <a:pt x="12" y="65"/>
                  <a:pt x="11" y="61"/>
                </a:cubicBezTo>
                <a:cubicBezTo>
                  <a:pt x="8" y="44"/>
                  <a:pt x="5" y="27"/>
                  <a:pt x="2" y="11"/>
                </a:cubicBezTo>
                <a:cubicBezTo>
                  <a:pt x="0" y="0"/>
                  <a:pt x="8" y="1"/>
                  <a:pt x="14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03" name="Freeform 183"/>
          <p:cNvSpPr>
            <a:spLocks/>
          </p:cNvSpPr>
          <p:nvPr/>
        </p:nvSpPr>
        <p:spPr bwMode="auto">
          <a:xfrm>
            <a:off x="21035963" y="1981200"/>
            <a:ext cx="120650" cy="236538"/>
          </a:xfrm>
          <a:custGeom>
            <a:avLst/>
            <a:gdLst>
              <a:gd name="T0" fmla="*/ 6 w 32"/>
              <a:gd name="T1" fmla="*/ 63 h 63"/>
              <a:gd name="T2" fmla="*/ 9 w 32"/>
              <a:gd name="T3" fmla="*/ 0 h 63"/>
              <a:gd name="T4" fmla="*/ 28 w 32"/>
              <a:gd name="T5" fmla="*/ 11 h 63"/>
              <a:gd name="T6" fmla="*/ 31 w 32"/>
              <a:gd name="T7" fmla="*/ 22 h 63"/>
              <a:gd name="T8" fmla="*/ 13 w 32"/>
              <a:gd name="T9" fmla="*/ 59 h 63"/>
              <a:gd name="T10" fmla="*/ 10 w 32"/>
              <a:gd name="T11" fmla="*/ 63 h 63"/>
              <a:gd name="T12" fmla="*/ 6 w 32"/>
              <a:gd name="T13" fmla="*/ 63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" h="63">
                <a:moveTo>
                  <a:pt x="6" y="63"/>
                </a:moveTo>
                <a:cubicBezTo>
                  <a:pt x="0" y="43"/>
                  <a:pt x="9" y="23"/>
                  <a:pt x="9" y="0"/>
                </a:cubicBezTo>
                <a:cubicBezTo>
                  <a:pt x="17" y="5"/>
                  <a:pt x="24" y="7"/>
                  <a:pt x="28" y="11"/>
                </a:cubicBezTo>
                <a:cubicBezTo>
                  <a:pt x="31" y="13"/>
                  <a:pt x="32" y="19"/>
                  <a:pt x="31" y="22"/>
                </a:cubicBezTo>
                <a:cubicBezTo>
                  <a:pt x="25" y="34"/>
                  <a:pt x="19" y="46"/>
                  <a:pt x="13" y="59"/>
                </a:cubicBezTo>
                <a:cubicBezTo>
                  <a:pt x="12" y="60"/>
                  <a:pt x="11" y="62"/>
                  <a:pt x="10" y="63"/>
                </a:cubicBezTo>
                <a:cubicBezTo>
                  <a:pt x="8" y="63"/>
                  <a:pt x="7" y="63"/>
                  <a:pt x="6" y="6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06" name="Freeform 186"/>
          <p:cNvSpPr>
            <a:spLocks/>
          </p:cNvSpPr>
          <p:nvPr/>
        </p:nvSpPr>
        <p:spPr bwMode="auto">
          <a:xfrm>
            <a:off x="21831300" y="1117600"/>
            <a:ext cx="131762" cy="157163"/>
          </a:xfrm>
          <a:custGeom>
            <a:avLst/>
            <a:gdLst>
              <a:gd name="T0" fmla="*/ 12 w 35"/>
              <a:gd name="T1" fmla="*/ 42 h 42"/>
              <a:gd name="T2" fmla="*/ 0 w 35"/>
              <a:gd name="T3" fmla="*/ 29 h 42"/>
              <a:gd name="T4" fmla="*/ 9 w 35"/>
              <a:gd name="T5" fmla="*/ 8 h 42"/>
              <a:gd name="T6" fmla="*/ 25 w 35"/>
              <a:gd name="T7" fmla="*/ 1 h 42"/>
              <a:gd name="T8" fmla="*/ 35 w 35"/>
              <a:gd name="T9" fmla="*/ 1 h 42"/>
              <a:gd name="T10" fmla="*/ 34 w 35"/>
              <a:gd name="T11" fmla="*/ 11 h 42"/>
              <a:gd name="T12" fmla="*/ 23 w 35"/>
              <a:gd name="T13" fmla="*/ 31 h 42"/>
              <a:gd name="T14" fmla="*/ 12 w 35"/>
              <a:gd name="T15" fmla="*/ 42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5" h="42">
                <a:moveTo>
                  <a:pt x="12" y="42"/>
                </a:moveTo>
                <a:cubicBezTo>
                  <a:pt x="7" y="37"/>
                  <a:pt x="0" y="32"/>
                  <a:pt x="0" y="29"/>
                </a:cubicBezTo>
                <a:cubicBezTo>
                  <a:pt x="1" y="22"/>
                  <a:pt x="5" y="14"/>
                  <a:pt x="9" y="8"/>
                </a:cubicBezTo>
                <a:cubicBezTo>
                  <a:pt x="13" y="4"/>
                  <a:pt x="20" y="3"/>
                  <a:pt x="25" y="1"/>
                </a:cubicBezTo>
                <a:cubicBezTo>
                  <a:pt x="28" y="0"/>
                  <a:pt x="32" y="1"/>
                  <a:pt x="35" y="1"/>
                </a:cubicBezTo>
                <a:cubicBezTo>
                  <a:pt x="35" y="4"/>
                  <a:pt x="35" y="8"/>
                  <a:pt x="34" y="11"/>
                </a:cubicBezTo>
                <a:cubicBezTo>
                  <a:pt x="31" y="18"/>
                  <a:pt x="27" y="25"/>
                  <a:pt x="23" y="31"/>
                </a:cubicBezTo>
                <a:cubicBezTo>
                  <a:pt x="21" y="35"/>
                  <a:pt x="17" y="37"/>
                  <a:pt x="12" y="4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08" name="Freeform 188"/>
          <p:cNvSpPr>
            <a:spLocks/>
          </p:cNvSpPr>
          <p:nvPr/>
        </p:nvSpPr>
        <p:spPr bwMode="auto">
          <a:xfrm>
            <a:off x="21459825" y="1206500"/>
            <a:ext cx="139700" cy="165100"/>
          </a:xfrm>
          <a:custGeom>
            <a:avLst/>
            <a:gdLst>
              <a:gd name="T0" fmla="*/ 37 w 37"/>
              <a:gd name="T1" fmla="*/ 26 h 44"/>
              <a:gd name="T2" fmla="*/ 29 w 37"/>
              <a:gd name="T3" fmla="*/ 34 h 44"/>
              <a:gd name="T4" fmla="*/ 10 w 37"/>
              <a:gd name="T5" fmla="*/ 30 h 44"/>
              <a:gd name="T6" fmla="*/ 1 w 37"/>
              <a:gd name="T7" fmla="*/ 14 h 44"/>
              <a:gd name="T8" fmla="*/ 3 w 37"/>
              <a:gd name="T9" fmla="*/ 2 h 44"/>
              <a:gd name="T10" fmla="*/ 15 w 37"/>
              <a:gd name="T11" fmla="*/ 3 h 44"/>
              <a:gd name="T12" fmla="*/ 37 w 37"/>
              <a:gd name="T13" fmla="*/ 26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" h="44">
                <a:moveTo>
                  <a:pt x="37" y="26"/>
                </a:moveTo>
                <a:cubicBezTo>
                  <a:pt x="34" y="29"/>
                  <a:pt x="32" y="32"/>
                  <a:pt x="29" y="34"/>
                </a:cubicBezTo>
                <a:cubicBezTo>
                  <a:pt x="19" y="44"/>
                  <a:pt x="16" y="43"/>
                  <a:pt x="10" y="30"/>
                </a:cubicBezTo>
                <a:cubicBezTo>
                  <a:pt x="7" y="24"/>
                  <a:pt x="3" y="20"/>
                  <a:pt x="1" y="14"/>
                </a:cubicBezTo>
                <a:cubicBezTo>
                  <a:pt x="0" y="11"/>
                  <a:pt x="1" y="5"/>
                  <a:pt x="3" y="2"/>
                </a:cubicBezTo>
                <a:cubicBezTo>
                  <a:pt x="5" y="0"/>
                  <a:pt x="12" y="1"/>
                  <a:pt x="15" y="3"/>
                </a:cubicBezTo>
                <a:cubicBezTo>
                  <a:pt x="22" y="9"/>
                  <a:pt x="29" y="17"/>
                  <a:pt x="37" y="2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228" name="Grupo 227"/>
          <p:cNvGrpSpPr/>
          <p:nvPr/>
        </p:nvGrpSpPr>
        <p:grpSpPr>
          <a:xfrm>
            <a:off x="5306683" y="1444646"/>
            <a:ext cx="1451428" cy="1520886"/>
            <a:chOff x="16527463" y="-3857625"/>
            <a:chExt cx="3848099" cy="4032250"/>
          </a:xfrm>
          <a:solidFill>
            <a:schemeClr val="bg1"/>
          </a:solidFill>
        </p:grpSpPr>
        <p:sp>
          <p:nvSpPr>
            <p:cNvPr id="128" name="Freeform 108"/>
            <p:cNvSpPr>
              <a:spLocks/>
            </p:cNvSpPr>
            <p:nvPr/>
          </p:nvSpPr>
          <p:spPr bwMode="auto">
            <a:xfrm>
              <a:off x="18615025" y="-3827463"/>
              <a:ext cx="1760537" cy="3754438"/>
            </a:xfrm>
            <a:custGeom>
              <a:avLst/>
              <a:gdLst>
                <a:gd name="T0" fmla="*/ 245 w 469"/>
                <a:gd name="T1" fmla="*/ 288 h 1000"/>
                <a:gd name="T2" fmla="*/ 125 w 469"/>
                <a:gd name="T3" fmla="*/ 304 h 1000"/>
                <a:gd name="T4" fmla="*/ 102 w 469"/>
                <a:gd name="T5" fmla="*/ 262 h 1000"/>
                <a:gd name="T6" fmla="*/ 227 w 469"/>
                <a:gd name="T7" fmla="*/ 248 h 1000"/>
                <a:gd name="T8" fmla="*/ 240 w 469"/>
                <a:gd name="T9" fmla="*/ 122 h 1000"/>
                <a:gd name="T10" fmla="*/ 72 w 469"/>
                <a:gd name="T11" fmla="*/ 149 h 1000"/>
                <a:gd name="T12" fmla="*/ 128 w 469"/>
                <a:gd name="T13" fmla="*/ 151 h 1000"/>
                <a:gd name="T14" fmla="*/ 206 w 469"/>
                <a:gd name="T15" fmla="*/ 103 h 1000"/>
                <a:gd name="T16" fmla="*/ 62 w 469"/>
                <a:gd name="T17" fmla="*/ 51 h 1000"/>
                <a:gd name="T18" fmla="*/ 19 w 469"/>
                <a:gd name="T19" fmla="*/ 55 h 1000"/>
                <a:gd name="T20" fmla="*/ 4 w 469"/>
                <a:gd name="T21" fmla="*/ 3 h 1000"/>
                <a:gd name="T22" fmla="*/ 59 w 469"/>
                <a:gd name="T23" fmla="*/ 15 h 1000"/>
                <a:gd name="T24" fmla="*/ 209 w 469"/>
                <a:gd name="T25" fmla="*/ 47 h 1000"/>
                <a:gd name="T26" fmla="*/ 248 w 469"/>
                <a:gd name="T27" fmla="*/ 103 h 1000"/>
                <a:gd name="T28" fmla="*/ 307 w 469"/>
                <a:gd name="T29" fmla="*/ 188 h 1000"/>
                <a:gd name="T30" fmla="*/ 350 w 469"/>
                <a:gd name="T31" fmla="*/ 235 h 1000"/>
                <a:gd name="T32" fmla="*/ 375 w 469"/>
                <a:gd name="T33" fmla="*/ 323 h 1000"/>
                <a:gd name="T34" fmla="*/ 423 w 469"/>
                <a:gd name="T35" fmla="*/ 436 h 1000"/>
                <a:gd name="T36" fmla="*/ 442 w 469"/>
                <a:gd name="T37" fmla="*/ 561 h 1000"/>
                <a:gd name="T38" fmla="*/ 445 w 469"/>
                <a:gd name="T39" fmla="*/ 683 h 1000"/>
                <a:gd name="T40" fmla="*/ 431 w 469"/>
                <a:gd name="T41" fmla="*/ 784 h 1000"/>
                <a:gd name="T42" fmla="*/ 401 w 469"/>
                <a:gd name="T43" fmla="*/ 871 h 1000"/>
                <a:gd name="T44" fmla="*/ 373 w 469"/>
                <a:gd name="T45" fmla="*/ 952 h 1000"/>
                <a:gd name="T46" fmla="*/ 233 w 469"/>
                <a:gd name="T47" fmla="*/ 998 h 1000"/>
                <a:gd name="T48" fmla="*/ 247 w 469"/>
                <a:gd name="T49" fmla="*/ 972 h 1000"/>
                <a:gd name="T50" fmla="*/ 385 w 469"/>
                <a:gd name="T51" fmla="*/ 902 h 1000"/>
                <a:gd name="T52" fmla="*/ 317 w 469"/>
                <a:gd name="T53" fmla="*/ 919 h 1000"/>
                <a:gd name="T54" fmla="*/ 244 w 469"/>
                <a:gd name="T55" fmla="*/ 905 h 1000"/>
                <a:gd name="T56" fmla="*/ 398 w 469"/>
                <a:gd name="T57" fmla="*/ 818 h 1000"/>
                <a:gd name="T58" fmla="*/ 240 w 469"/>
                <a:gd name="T59" fmla="*/ 812 h 1000"/>
                <a:gd name="T60" fmla="*/ 321 w 469"/>
                <a:gd name="T61" fmla="*/ 803 h 1000"/>
                <a:gd name="T62" fmla="*/ 415 w 469"/>
                <a:gd name="T63" fmla="*/ 716 h 1000"/>
                <a:gd name="T64" fmla="*/ 231 w 469"/>
                <a:gd name="T65" fmla="*/ 742 h 1000"/>
                <a:gd name="T66" fmla="*/ 270 w 469"/>
                <a:gd name="T67" fmla="*/ 705 h 1000"/>
                <a:gd name="T68" fmla="*/ 424 w 469"/>
                <a:gd name="T69" fmla="*/ 631 h 1000"/>
                <a:gd name="T70" fmla="*/ 218 w 469"/>
                <a:gd name="T71" fmla="*/ 636 h 1000"/>
                <a:gd name="T72" fmla="*/ 271 w 469"/>
                <a:gd name="T73" fmla="*/ 594 h 1000"/>
                <a:gd name="T74" fmla="*/ 397 w 469"/>
                <a:gd name="T75" fmla="*/ 550 h 1000"/>
                <a:gd name="T76" fmla="*/ 319 w 469"/>
                <a:gd name="T77" fmla="*/ 512 h 1000"/>
                <a:gd name="T78" fmla="*/ 213 w 469"/>
                <a:gd name="T79" fmla="*/ 522 h 1000"/>
                <a:gd name="T80" fmla="*/ 195 w 469"/>
                <a:gd name="T81" fmla="*/ 480 h 1000"/>
                <a:gd name="T82" fmla="*/ 328 w 469"/>
                <a:gd name="T83" fmla="*/ 467 h 1000"/>
                <a:gd name="T84" fmla="*/ 359 w 469"/>
                <a:gd name="T85" fmla="*/ 338 h 1000"/>
                <a:gd name="T86" fmla="*/ 176 w 469"/>
                <a:gd name="T87" fmla="*/ 404 h 1000"/>
                <a:gd name="T88" fmla="*/ 177 w 469"/>
                <a:gd name="T89" fmla="*/ 359 h 1000"/>
                <a:gd name="T90" fmla="*/ 334 w 469"/>
                <a:gd name="T91" fmla="*/ 285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69" h="1000">
                  <a:moveTo>
                    <a:pt x="304" y="221"/>
                  </a:moveTo>
                  <a:cubicBezTo>
                    <a:pt x="293" y="253"/>
                    <a:pt x="273" y="276"/>
                    <a:pt x="245" y="288"/>
                  </a:cubicBezTo>
                  <a:cubicBezTo>
                    <a:pt x="225" y="297"/>
                    <a:pt x="202" y="301"/>
                    <a:pt x="179" y="304"/>
                  </a:cubicBezTo>
                  <a:cubicBezTo>
                    <a:pt x="161" y="306"/>
                    <a:pt x="143" y="305"/>
                    <a:pt x="125" y="304"/>
                  </a:cubicBezTo>
                  <a:cubicBezTo>
                    <a:pt x="117" y="304"/>
                    <a:pt x="113" y="300"/>
                    <a:pt x="111" y="292"/>
                  </a:cubicBezTo>
                  <a:cubicBezTo>
                    <a:pt x="109" y="282"/>
                    <a:pt x="106" y="273"/>
                    <a:pt x="102" y="262"/>
                  </a:cubicBezTo>
                  <a:cubicBezTo>
                    <a:pt x="115" y="261"/>
                    <a:pt x="129" y="260"/>
                    <a:pt x="142" y="260"/>
                  </a:cubicBezTo>
                  <a:cubicBezTo>
                    <a:pt x="171" y="260"/>
                    <a:pt x="199" y="258"/>
                    <a:pt x="227" y="248"/>
                  </a:cubicBezTo>
                  <a:cubicBezTo>
                    <a:pt x="252" y="238"/>
                    <a:pt x="268" y="222"/>
                    <a:pt x="271" y="195"/>
                  </a:cubicBezTo>
                  <a:cubicBezTo>
                    <a:pt x="275" y="166"/>
                    <a:pt x="266" y="141"/>
                    <a:pt x="240" y="122"/>
                  </a:cubicBezTo>
                  <a:cubicBezTo>
                    <a:pt x="197" y="190"/>
                    <a:pt x="135" y="204"/>
                    <a:pt x="61" y="186"/>
                  </a:cubicBezTo>
                  <a:cubicBezTo>
                    <a:pt x="64" y="175"/>
                    <a:pt x="67" y="161"/>
                    <a:pt x="72" y="149"/>
                  </a:cubicBezTo>
                  <a:cubicBezTo>
                    <a:pt x="73" y="145"/>
                    <a:pt x="82" y="143"/>
                    <a:pt x="88" y="144"/>
                  </a:cubicBezTo>
                  <a:cubicBezTo>
                    <a:pt x="101" y="145"/>
                    <a:pt x="115" y="150"/>
                    <a:pt x="128" y="151"/>
                  </a:cubicBezTo>
                  <a:cubicBezTo>
                    <a:pt x="159" y="153"/>
                    <a:pt x="182" y="136"/>
                    <a:pt x="203" y="116"/>
                  </a:cubicBezTo>
                  <a:cubicBezTo>
                    <a:pt x="206" y="114"/>
                    <a:pt x="208" y="107"/>
                    <a:pt x="206" y="103"/>
                  </a:cubicBezTo>
                  <a:cubicBezTo>
                    <a:pt x="189" y="61"/>
                    <a:pt x="163" y="29"/>
                    <a:pt x="105" y="40"/>
                  </a:cubicBezTo>
                  <a:cubicBezTo>
                    <a:pt x="91" y="43"/>
                    <a:pt x="77" y="48"/>
                    <a:pt x="62" y="51"/>
                  </a:cubicBezTo>
                  <a:cubicBezTo>
                    <a:pt x="50" y="54"/>
                    <a:pt x="37" y="55"/>
                    <a:pt x="24" y="57"/>
                  </a:cubicBezTo>
                  <a:cubicBezTo>
                    <a:pt x="23" y="57"/>
                    <a:pt x="20" y="56"/>
                    <a:pt x="19" y="55"/>
                  </a:cubicBezTo>
                  <a:cubicBezTo>
                    <a:pt x="11" y="39"/>
                    <a:pt x="0" y="24"/>
                    <a:pt x="2" y="5"/>
                  </a:cubicBezTo>
                  <a:cubicBezTo>
                    <a:pt x="2" y="4"/>
                    <a:pt x="3" y="4"/>
                    <a:pt x="4" y="3"/>
                  </a:cubicBezTo>
                  <a:cubicBezTo>
                    <a:pt x="6" y="3"/>
                    <a:pt x="8" y="4"/>
                    <a:pt x="10" y="5"/>
                  </a:cubicBezTo>
                  <a:cubicBezTo>
                    <a:pt x="24" y="19"/>
                    <a:pt x="41" y="19"/>
                    <a:pt x="59" y="15"/>
                  </a:cubicBezTo>
                  <a:cubicBezTo>
                    <a:pt x="74" y="11"/>
                    <a:pt x="89" y="7"/>
                    <a:pt x="104" y="5"/>
                  </a:cubicBezTo>
                  <a:cubicBezTo>
                    <a:pt x="146" y="0"/>
                    <a:pt x="180" y="19"/>
                    <a:pt x="209" y="47"/>
                  </a:cubicBezTo>
                  <a:cubicBezTo>
                    <a:pt x="223" y="61"/>
                    <a:pt x="237" y="76"/>
                    <a:pt x="242" y="96"/>
                  </a:cubicBezTo>
                  <a:cubicBezTo>
                    <a:pt x="243" y="99"/>
                    <a:pt x="246" y="101"/>
                    <a:pt x="248" y="103"/>
                  </a:cubicBezTo>
                  <a:cubicBezTo>
                    <a:pt x="261" y="115"/>
                    <a:pt x="275" y="126"/>
                    <a:pt x="288" y="139"/>
                  </a:cubicBezTo>
                  <a:cubicBezTo>
                    <a:pt x="302" y="152"/>
                    <a:pt x="307" y="170"/>
                    <a:pt x="307" y="188"/>
                  </a:cubicBezTo>
                  <a:cubicBezTo>
                    <a:pt x="308" y="196"/>
                    <a:pt x="310" y="201"/>
                    <a:pt x="317" y="206"/>
                  </a:cubicBezTo>
                  <a:cubicBezTo>
                    <a:pt x="328" y="214"/>
                    <a:pt x="339" y="224"/>
                    <a:pt x="350" y="235"/>
                  </a:cubicBezTo>
                  <a:cubicBezTo>
                    <a:pt x="371" y="256"/>
                    <a:pt x="374" y="282"/>
                    <a:pt x="369" y="309"/>
                  </a:cubicBezTo>
                  <a:cubicBezTo>
                    <a:pt x="368" y="316"/>
                    <a:pt x="369" y="319"/>
                    <a:pt x="375" y="323"/>
                  </a:cubicBezTo>
                  <a:cubicBezTo>
                    <a:pt x="385" y="331"/>
                    <a:pt x="395" y="340"/>
                    <a:pt x="405" y="349"/>
                  </a:cubicBezTo>
                  <a:cubicBezTo>
                    <a:pt x="430" y="374"/>
                    <a:pt x="433" y="404"/>
                    <a:pt x="423" y="436"/>
                  </a:cubicBezTo>
                  <a:cubicBezTo>
                    <a:pt x="422" y="442"/>
                    <a:pt x="420" y="446"/>
                    <a:pt x="426" y="451"/>
                  </a:cubicBezTo>
                  <a:cubicBezTo>
                    <a:pt x="463" y="477"/>
                    <a:pt x="464" y="528"/>
                    <a:pt x="442" y="561"/>
                  </a:cubicBezTo>
                  <a:cubicBezTo>
                    <a:pt x="441" y="563"/>
                    <a:pt x="439" y="566"/>
                    <a:pt x="438" y="568"/>
                  </a:cubicBezTo>
                  <a:cubicBezTo>
                    <a:pt x="469" y="605"/>
                    <a:pt x="467" y="643"/>
                    <a:pt x="445" y="683"/>
                  </a:cubicBezTo>
                  <a:cubicBezTo>
                    <a:pt x="443" y="685"/>
                    <a:pt x="443" y="689"/>
                    <a:pt x="444" y="692"/>
                  </a:cubicBezTo>
                  <a:cubicBezTo>
                    <a:pt x="455" y="725"/>
                    <a:pt x="450" y="755"/>
                    <a:pt x="431" y="784"/>
                  </a:cubicBezTo>
                  <a:cubicBezTo>
                    <a:pt x="429" y="788"/>
                    <a:pt x="427" y="793"/>
                    <a:pt x="427" y="798"/>
                  </a:cubicBezTo>
                  <a:cubicBezTo>
                    <a:pt x="430" y="826"/>
                    <a:pt x="420" y="850"/>
                    <a:pt x="401" y="871"/>
                  </a:cubicBezTo>
                  <a:cubicBezTo>
                    <a:pt x="396" y="877"/>
                    <a:pt x="394" y="881"/>
                    <a:pt x="395" y="890"/>
                  </a:cubicBezTo>
                  <a:cubicBezTo>
                    <a:pt x="400" y="914"/>
                    <a:pt x="388" y="934"/>
                    <a:pt x="373" y="952"/>
                  </a:cubicBezTo>
                  <a:cubicBezTo>
                    <a:pt x="343" y="987"/>
                    <a:pt x="302" y="998"/>
                    <a:pt x="257" y="1000"/>
                  </a:cubicBezTo>
                  <a:cubicBezTo>
                    <a:pt x="250" y="1000"/>
                    <a:pt x="242" y="999"/>
                    <a:pt x="233" y="998"/>
                  </a:cubicBezTo>
                  <a:cubicBezTo>
                    <a:pt x="234" y="992"/>
                    <a:pt x="235" y="987"/>
                    <a:pt x="236" y="983"/>
                  </a:cubicBezTo>
                  <a:cubicBezTo>
                    <a:pt x="236" y="975"/>
                    <a:pt x="240" y="972"/>
                    <a:pt x="247" y="972"/>
                  </a:cubicBezTo>
                  <a:cubicBezTo>
                    <a:pt x="283" y="971"/>
                    <a:pt x="316" y="961"/>
                    <a:pt x="347" y="944"/>
                  </a:cubicBezTo>
                  <a:cubicBezTo>
                    <a:pt x="364" y="934"/>
                    <a:pt x="379" y="922"/>
                    <a:pt x="385" y="902"/>
                  </a:cubicBezTo>
                  <a:cubicBezTo>
                    <a:pt x="386" y="897"/>
                    <a:pt x="387" y="892"/>
                    <a:pt x="387" y="889"/>
                  </a:cubicBezTo>
                  <a:cubicBezTo>
                    <a:pt x="364" y="899"/>
                    <a:pt x="341" y="911"/>
                    <a:pt x="317" y="919"/>
                  </a:cubicBezTo>
                  <a:cubicBezTo>
                    <a:pt x="293" y="926"/>
                    <a:pt x="268" y="929"/>
                    <a:pt x="241" y="935"/>
                  </a:cubicBezTo>
                  <a:cubicBezTo>
                    <a:pt x="242" y="923"/>
                    <a:pt x="243" y="915"/>
                    <a:pt x="244" y="905"/>
                  </a:cubicBezTo>
                  <a:cubicBezTo>
                    <a:pt x="286" y="896"/>
                    <a:pt x="330" y="891"/>
                    <a:pt x="364" y="861"/>
                  </a:cubicBezTo>
                  <a:cubicBezTo>
                    <a:pt x="377" y="849"/>
                    <a:pt x="388" y="834"/>
                    <a:pt x="398" y="818"/>
                  </a:cubicBezTo>
                  <a:cubicBezTo>
                    <a:pt x="347" y="843"/>
                    <a:pt x="293" y="844"/>
                    <a:pt x="240" y="838"/>
                  </a:cubicBezTo>
                  <a:cubicBezTo>
                    <a:pt x="240" y="828"/>
                    <a:pt x="241" y="820"/>
                    <a:pt x="240" y="812"/>
                  </a:cubicBezTo>
                  <a:cubicBezTo>
                    <a:pt x="237" y="801"/>
                    <a:pt x="242" y="801"/>
                    <a:pt x="250" y="802"/>
                  </a:cubicBezTo>
                  <a:cubicBezTo>
                    <a:pt x="273" y="808"/>
                    <a:pt x="297" y="809"/>
                    <a:pt x="321" y="803"/>
                  </a:cubicBezTo>
                  <a:cubicBezTo>
                    <a:pt x="355" y="795"/>
                    <a:pt x="386" y="782"/>
                    <a:pt x="404" y="750"/>
                  </a:cubicBezTo>
                  <a:cubicBezTo>
                    <a:pt x="410" y="740"/>
                    <a:pt x="412" y="728"/>
                    <a:pt x="415" y="716"/>
                  </a:cubicBezTo>
                  <a:cubicBezTo>
                    <a:pt x="386" y="732"/>
                    <a:pt x="355" y="740"/>
                    <a:pt x="324" y="743"/>
                  </a:cubicBezTo>
                  <a:cubicBezTo>
                    <a:pt x="293" y="747"/>
                    <a:pt x="262" y="746"/>
                    <a:pt x="231" y="742"/>
                  </a:cubicBezTo>
                  <a:cubicBezTo>
                    <a:pt x="231" y="729"/>
                    <a:pt x="231" y="718"/>
                    <a:pt x="231" y="705"/>
                  </a:cubicBezTo>
                  <a:cubicBezTo>
                    <a:pt x="244" y="705"/>
                    <a:pt x="257" y="706"/>
                    <a:pt x="270" y="705"/>
                  </a:cubicBezTo>
                  <a:cubicBezTo>
                    <a:pt x="296" y="705"/>
                    <a:pt x="321" y="705"/>
                    <a:pt x="346" y="702"/>
                  </a:cubicBezTo>
                  <a:cubicBezTo>
                    <a:pt x="383" y="698"/>
                    <a:pt x="419" y="665"/>
                    <a:pt x="424" y="631"/>
                  </a:cubicBezTo>
                  <a:cubicBezTo>
                    <a:pt x="426" y="618"/>
                    <a:pt x="423" y="604"/>
                    <a:pt x="422" y="588"/>
                  </a:cubicBezTo>
                  <a:cubicBezTo>
                    <a:pt x="358" y="629"/>
                    <a:pt x="289" y="632"/>
                    <a:pt x="218" y="636"/>
                  </a:cubicBezTo>
                  <a:cubicBezTo>
                    <a:pt x="216" y="623"/>
                    <a:pt x="215" y="611"/>
                    <a:pt x="213" y="598"/>
                  </a:cubicBezTo>
                  <a:cubicBezTo>
                    <a:pt x="233" y="597"/>
                    <a:pt x="252" y="596"/>
                    <a:pt x="271" y="594"/>
                  </a:cubicBezTo>
                  <a:cubicBezTo>
                    <a:pt x="300" y="592"/>
                    <a:pt x="329" y="590"/>
                    <a:pt x="356" y="577"/>
                  </a:cubicBezTo>
                  <a:cubicBezTo>
                    <a:pt x="370" y="570"/>
                    <a:pt x="385" y="561"/>
                    <a:pt x="397" y="550"/>
                  </a:cubicBezTo>
                  <a:cubicBezTo>
                    <a:pt x="419" y="529"/>
                    <a:pt x="422" y="495"/>
                    <a:pt x="405" y="466"/>
                  </a:cubicBezTo>
                  <a:cubicBezTo>
                    <a:pt x="385" y="498"/>
                    <a:pt x="352" y="506"/>
                    <a:pt x="319" y="512"/>
                  </a:cubicBezTo>
                  <a:cubicBezTo>
                    <a:pt x="293" y="517"/>
                    <a:pt x="267" y="518"/>
                    <a:pt x="240" y="520"/>
                  </a:cubicBezTo>
                  <a:cubicBezTo>
                    <a:pt x="231" y="521"/>
                    <a:pt x="222" y="522"/>
                    <a:pt x="213" y="522"/>
                  </a:cubicBezTo>
                  <a:cubicBezTo>
                    <a:pt x="210" y="522"/>
                    <a:pt x="206" y="518"/>
                    <a:pt x="205" y="516"/>
                  </a:cubicBezTo>
                  <a:cubicBezTo>
                    <a:pt x="201" y="504"/>
                    <a:pt x="199" y="493"/>
                    <a:pt x="195" y="480"/>
                  </a:cubicBezTo>
                  <a:cubicBezTo>
                    <a:pt x="198" y="480"/>
                    <a:pt x="200" y="480"/>
                    <a:pt x="202" y="480"/>
                  </a:cubicBezTo>
                  <a:cubicBezTo>
                    <a:pt x="245" y="485"/>
                    <a:pt x="286" y="475"/>
                    <a:pt x="328" y="467"/>
                  </a:cubicBezTo>
                  <a:cubicBezTo>
                    <a:pt x="356" y="461"/>
                    <a:pt x="379" y="446"/>
                    <a:pt x="388" y="416"/>
                  </a:cubicBezTo>
                  <a:cubicBezTo>
                    <a:pt x="396" y="387"/>
                    <a:pt x="384" y="353"/>
                    <a:pt x="359" y="338"/>
                  </a:cubicBezTo>
                  <a:cubicBezTo>
                    <a:pt x="317" y="400"/>
                    <a:pt x="253" y="409"/>
                    <a:pt x="186" y="409"/>
                  </a:cubicBezTo>
                  <a:cubicBezTo>
                    <a:pt x="182" y="409"/>
                    <a:pt x="177" y="406"/>
                    <a:pt x="176" y="404"/>
                  </a:cubicBezTo>
                  <a:cubicBezTo>
                    <a:pt x="168" y="389"/>
                    <a:pt x="162" y="373"/>
                    <a:pt x="155" y="357"/>
                  </a:cubicBezTo>
                  <a:cubicBezTo>
                    <a:pt x="162" y="358"/>
                    <a:pt x="170" y="358"/>
                    <a:pt x="177" y="359"/>
                  </a:cubicBezTo>
                  <a:cubicBezTo>
                    <a:pt x="218" y="362"/>
                    <a:pt x="259" y="362"/>
                    <a:pt x="297" y="342"/>
                  </a:cubicBezTo>
                  <a:cubicBezTo>
                    <a:pt x="320" y="330"/>
                    <a:pt x="333" y="311"/>
                    <a:pt x="334" y="285"/>
                  </a:cubicBezTo>
                  <a:cubicBezTo>
                    <a:pt x="335" y="259"/>
                    <a:pt x="326" y="238"/>
                    <a:pt x="304" y="2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9" name="Freeform 109"/>
            <p:cNvSpPr>
              <a:spLocks/>
            </p:cNvSpPr>
            <p:nvPr/>
          </p:nvSpPr>
          <p:spPr bwMode="auto">
            <a:xfrm>
              <a:off x="16527463" y="-3857625"/>
              <a:ext cx="1768475" cy="3795713"/>
            </a:xfrm>
            <a:custGeom>
              <a:avLst/>
              <a:gdLst>
                <a:gd name="T0" fmla="*/ 56 w 471"/>
                <a:gd name="T1" fmla="*/ 724 h 1011"/>
                <a:gd name="T2" fmla="*/ 213 w 471"/>
                <a:gd name="T3" fmla="*/ 813 h 1011"/>
                <a:gd name="T4" fmla="*/ 230 w 471"/>
                <a:gd name="T5" fmla="*/ 847 h 1011"/>
                <a:gd name="T6" fmla="*/ 225 w 471"/>
                <a:gd name="T7" fmla="*/ 914 h 1011"/>
                <a:gd name="T8" fmla="*/ 228 w 471"/>
                <a:gd name="T9" fmla="*/ 940 h 1011"/>
                <a:gd name="T10" fmla="*/ 98 w 471"/>
                <a:gd name="T11" fmla="*/ 934 h 1011"/>
                <a:gd name="T12" fmla="*/ 217 w 471"/>
                <a:gd name="T13" fmla="*/ 981 h 1011"/>
                <a:gd name="T14" fmla="*/ 236 w 471"/>
                <a:gd name="T15" fmla="*/ 1005 h 1011"/>
                <a:gd name="T16" fmla="*/ 100 w 471"/>
                <a:gd name="T17" fmla="*/ 965 h 1011"/>
                <a:gd name="T18" fmla="*/ 62 w 471"/>
                <a:gd name="T19" fmla="*/ 872 h 1011"/>
                <a:gd name="T20" fmla="*/ 30 w 471"/>
                <a:gd name="T21" fmla="*/ 776 h 1011"/>
                <a:gd name="T22" fmla="*/ 24 w 471"/>
                <a:gd name="T23" fmla="*/ 692 h 1011"/>
                <a:gd name="T24" fmla="*/ 12 w 471"/>
                <a:gd name="T25" fmla="*/ 523 h 1011"/>
                <a:gd name="T26" fmla="*/ 46 w 471"/>
                <a:gd name="T27" fmla="*/ 444 h 1011"/>
                <a:gd name="T28" fmla="*/ 71 w 471"/>
                <a:gd name="T29" fmla="*/ 352 h 1011"/>
                <a:gd name="T30" fmla="*/ 98 w 471"/>
                <a:gd name="T31" fmla="*/ 294 h 1011"/>
                <a:gd name="T32" fmla="*/ 128 w 471"/>
                <a:gd name="T33" fmla="*/ 235 h 1011"/>
                <a:gd name="T34" fmla="*/ 183 w 471"/>
                <a:gd name="T35" fmla="*/ 146 h 1011"/>
                <a:gd name="T36" fmla="*/ 229 w 471"/>
                <a:gd name="T37" fmla="*/ 102 h 1011"/>
                <a:gd name="T38" fmla="*/ 421 w 471"/>
                <a:gd name="T39" fmla="*/ 23 h 1011"/>
                <a:gd name="T40" fmla="*/ 467 w 471"/>
                <a:gd name="T41" fmla="*/ 12 h 1011"/>
                <a:gd name="T42" fmla="*/ 444 w 471"/>
                <a:gd name="T43" fmla="*/ 65 h 1011"/>
                <a:gd name="T44" fmla="*/ 347 w 471"/>
                <a:gd name="T45" fmla="*/ 46 h 1011"/>
                <a:gd name="T46" fmla="*/ 267 w 471"/>
                <a:gd name="T47" fmla="*/ 106 h 1011"/>
                <a:gd name="T48" fmla="*/ 378 w 471"/>
                <a:gd name="T49" fmla="*/ 154 h 1011"/>
                <a:gd name="T50" fmla="*/ 412 w 471"/>
                <a:gd name="T51" fmla="*/ 198 h 1011"/>
                <a:gd name="T52" fmla="*/ 257 w 471"/>
                <a:gd name="T53" fmla="*/ 161 h 1011"/>
                <a:gd name="T54" fmla="*/ 197 w 471"/>
                <a:gd name="T55" fmla="*/ 191 h 1011"/>
                <a:gd name="T56" fmla="*/ 303 w 471"/>
                <a:gd name="T57" fmla="*/ 269 h 1011"/>
                <a:gd name="T58" fmla="*/ 367 w 471"/>
                <a:gd name="T59" fmla="*/ 272 h 1011"/>
                <a:gd name="T60" fmla="*/ 338 w 471"/>
                <a:gd name="T61" fmla="*/ 314 h 1011"/>
                <a:gd name="T62" fmla="*/ 225 w 471"/>
                <a:gd name="T63" fmla="*/ 298 h 1011"/>
                <a:gd name="T64" fmla="*/ 136 w 471"/>
                <a:gd name="T65" fmla="*/ 303 h 1011"/>
                <a:gd name="T66" fmla="*/ 303 w 471"/>
                <a:gd name="T67" fmla="*/ 367 h 1011"/>
                <a:gd name="T68" fmla="*/ 293 w 471"/>
                <a:gd name="T69" fmla="*/ 414 h 1011"/>
                <a:gd name="T70" fmla="*/ 140 w 471"/>
                <a:gd name="T71" fmla="*/ 379 h 1011"/>
                <a:gd name="T72" fmla="*/ 79 w 471"/>
                <a:gd name="T73" fmla="*/ 411 h 1011"/>
                <a:gd name="T74" fmla="*/ 197 w 471"/>
                <a:gd name="T75" fmla="*/ 485 h 1011"/>
                <a:gd name="T76" fmla="*/ 263 w 471"/>
                <a:gd name="T77" fmla="*/ 529 h 1011"/>
                <a:gd name="T78" fmla="*/ 144 w 471"/>
                <a:gd name="T79" fmla="*/ 519 h 1011"/>
                <a:gd name="T80" fmla="*/ 65 w 471"/>
                <a:gd name="T81" fmla="*/ 477 h 1011"/>
                <a:gd name="T82" fmla="*/ 132 w 471"/>
                <a:gd name="T83" fmla="*/ 592 h 1011"/>
                <a:gd name="T84" fmla="*/ 256 w 471"/>
                <a:gd name="T85" fmla="*/ 607 h 1011"/>
                <a:gd name="T86" fmla="*/ 51 w 471"/>
                <a:gd name="T87" fmla="*/ 598 h 1011"/>
                <a:gd name="T88" fmla="*/ 155 w 471"/>
                <a:gd name="T89" fmla="*/ 715 h 1011"/>
                <a:gd name="T90" fmla="*/ 237 w 471"/>
                <a:gd name="T91" fmla="*/ 728 h 1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71" h="1011">
                  <a:moveTo>
                    <a:pt x="239" y="751"/>
                  </a:moveTo>
                  <a:cubicBezTo>
                    <a:pt x="176" y="757"/>
                    <a:pt x="114" y="757"/>
                    <a:pt x="56" y="724"/>
                  </a:cubicBezTo>
                  <a:cubicBezTo>
                    <a:pt x="53" y="741"/>
                    <a:pt x="59" y="756"/>
                    <a:pt x="69" y="767"/>
                  </a:cubicBezTo>
                  <a:cubicBezTo>
                    <a:pt x="108" y="809"/>
                    <a:pt x="157" y="822"/>
                    <a:pt x="213" y="813"/>
                  </a:cubicBezTo>
                  <a:cubicBezTo>
                    <a:pt x="218" y="812"/>
                    <a:pt x="224" y="812"/>
                    <a:pt x="230" y="811"/>
                  </a:cubicBezTo>
                  <a:cubicBezTo>
                    <a:pt x="230" y="824"/>
                    <a:pt x="230" y="834"/>
                    <a:pt x="230" y="847"/>
                  </a:cubicBezTo>
                  <a:cubicBezTo>
                    <a:pt x="177" y="853"/>
                    <a:pt x="124" y="852"/>
                    <a:pt x="71" y="825"/>
                  </a:cubicBezTo>
                  <a:cubicBezTo>
                    <a:pt x="103" y="891"/>
                    <a:pt x="164" y="903"/>
                    <a:pt x="225" y="914"/>
                  </a:cubicBezTo>
                  <a:cubicBezTo>
                    <a:pt x="225" y="919"/>
                    <a:pt x="226" y="923"/>
                    <a:pt x="226" y="927"/>
                  </a:cubicBezTo>
                  <a:cubicBezTo>
                    <a:pt x="227" y="932"/>
                    <a:pt x="227" y="936"/>
                    <a:pt x="228" y="940"/>
                  </a:cubicBezTo>
                  <a:cubicBezTo>
                    <a:pt x="196" y="944"/>
                    <a:pt x="135" y="926"/>
                    <a:pt x="84" y="896"/>
                  </a:cubicBezTo>
                  <a:cubicBezTo>
                    <a:pt x="81" y="908"/>
                    <a:pt x="86" y="923"/>
                    <a:pt x="98" y="934"/>
                  </a:cubicBezTo>
                  <a:cubicBezTo>
                    <a:pt x="119" y="955"/>
                    <a:pt x="146" y="966"/>
                    <a:pt x="174" y="974"/>
                  </a:cubicBezTo>
                  <a:cubicBezTo>
                    <a:pt x="188" y="978"/>
                    <a:pt x="203" y="980"/>
                    <a:pt x="217" y="981"/>
                  </a:cubicBezTo>
                  <a:cubicBezTo>
                    <a:pt x="228" y="981"/>
                    <a:pt x="234" y="984"/>
                    <a:pt x="234" y="996"/>
                  </a:cubicBezTo>
                  <a:cubicBezTo>
                    <a:pt x="234" y="999"/>
                    <a:pt x="235" y="1002"/>
                    <a:pt x="236" y="1005"/>
                  </a:cubicBezTo>
                  <a:cubicBezTo>
                    <a:pt x="233" y="1006"/>
                    <a:pt x="231" y="1008"/>
                    <a:pt x="228" y="1008"/>
                  </a:cubicBezTo>
                  <a:cubicBezTo>
                    <a:pt x="180" y="1011"/>
                    <a:pt x="135" y="1001"/>
                    <a:pt x="100" y="965"/>
                  </a:cubicBezTo>
                  <a:cubicBezTo>
                    <a:pt x="84" y="949"/>
                    <a:pt x="71" y="929"/>
                    <a:pt x="73" y="906"/>
                  </a:cubicBezTo>
                  <a:cubicBezTo>
                    <a:pt x="75" y="891"/>
                    <a:pt x="70" y="883"/>
                    <a:pt x="62" y="872"/>
                  </a:cubicBezTo>
                  <a:cubicBezTo>
                    <a:pt x="46" y="853"/>
                    <a:pt x="40" y="830"/>
                    <a:pt x="42" y="804"/>
                  </a:cubicBezTo>
                  <a:cubicBezTo>
                    <a:pt x="42" y="795"/>
                    <a:pt x="35" y="785"/>
                    <a:pt x="30" y="776"/>
                  </a:cubicBezTo>
                  <a:cubicBezTo>
                    <a:pt x="17" y="753"/>
                    <a:pt x="17" y="729"/>
                    <a:pt x="24" y="704"/>
                  </a:cubicBezTo>
                  <a:cubicBezTo>
                    <a:pt x="25" y="700"/>
                    <a:pt x="26" y="695"/>
                    <a:pt x="24" y="692"/>
                  </a:cubicBezTo>
                  <a:cubicBezTo>
                    <a:pt x="2" y="652"/>
                    <a:pt x="0" y="614"/>
                    <a:pt x="31" y="577"/>
                  </a:cubicBezTo>
                  <a:cubicBezTo>
                    <a:pt x="20" y="561"/>
                    <a:pt x="13" y="543"/>
                    <a:pt x="12" y="523"/>
                  </a:cubicBezTo>
                  <a:cubicBezTo>
                    <a:pt x="12" y="498"/>
                    <a:pt x="21" y="477"/>
                    <a:pt x="41" y="462"/>
                  </a:cubicBezTo>
                  <a:cubicBezTo>
                    <a:pt x="47" y="457"/>
                    <a:pt x="48" y="452"/>
                    <a:pt x="46" y="444"/>
                  </a:cubicBezTo>
                  <a:cubicBezTo>
                    <a:pt x="35" y="409"/>
                    <a:pt x="40" y="378"/>
                    <a:pt x="69" y="354"/>
                  </a:cubicBezTo>
                  <a:cubicBezTo>
                    <a:pt x="70" y="353"/>
                    <a:pt x="70" y="353"/>
                    <a:pt x="71" y="352"/>
                  </a:cubicBezTo>
                  <a:cubicBezTo>
                    <a:pt x="80" y="344"/>
                    <a:pt x="93" y="338"/>
                    <a:pt x="97" y="329"/>
                  </a:cubicBezTo>
                  <a:cubicBezTo>
                    <a:pt x="102" y="319"/>
                    <a:pt x="98" y="306"/>
                    <a:pt x="98" y="294"/>
                  </a:cubicBezTo>
                  <a:cubicBezTo>
                    <a:pt x="99" y="274"/>
                    <a:pt x="106" y="256"/>
                    <a:pt x="121" y="242"/>
                  </a:cubicBezTo>
                  <a:cubicBezTo>
                    <a:pt x="123" y="240"/>
                    <a:pt x="126" y="237"/>
                    <a:pt x="128" y="235"/>
                  </a:cubicBezTo>
                  <a:cubicBezTo>
                    <a:pt x="148" y="220"/>
                    <a:pt x="165" y="204"/>
                    <a:pt x="166" y="175"/>
                  </a:cubicBezTo>
                  <a:cubicBezTo>
                    <a:pt x="167" y="165"/>
                    <a:pt x="175" y="154"/>
                    <a:pt x="183" y="146"/>
                  </a:cubicBezTo>
                  <a:cubicBezTo>
                    <a:pt x="195" y="133"/>
                    <a:pt x="210" y="122"/>
                    <a:pt x="223" y="110"/>
                  </a:cubicBezTo>
                  <a:cubicBezTo>
                    <a:pt x="226" y="108"/>
                    <a:pt x="228" y="105"/>
                    <a:pt x="229" y="102"/>
                  </a:cubicBezTo>
                  <a:cubicBezTo>
                    <a:pt x="254" y="38"/>
                    <a:pt x="327" y="0"/>
                    <a:pt x="393" y="17"/>
                  </a:cubicBezTo>
                  <a:cubicBezTo>
                    <a:pt x="403" y="20"/>
                    <a:pt x="412" y="22"/>
                    <a:pt x="421" y="23"/>
                  </a:cubicBezTo>
                  <a:cubicBezTo>
                    <a:pt x="435" y="26"/>
                    <a:pt x="447" y="23"/>
                    <a:pt x="458" y="16"/>
                  </a:cubicBezTo>
                  <a:cubicBezTo>
                    <a:pt x="461" y="14"/>
                    <a:pt x="463" y="13"/>
                    <a:pt x="467" y="12"/>
                  </a:cubicBezTo>
                  <a:cubicBezTo>
                    <a:pt x="471" y="32"/>
                    <a:pt x="460" y="47"/>
                    <a:pt x="453" y="63"/>
                  </a:cubicBezTo>
                  <a:cubicBezTo>
                    <a:pt x="452" y="65"/>
                    <a:pt x="447" y="65"/>
                    <a:pt x="444" y="65"/>
                  </a:cubicBezTo>
                  <a:cubicBezTo>
                    <a:pt x="426" y="61"/>
                    <a:pt x="409" y="57"/>
                    <a:pt x="391" y="54"/>
                  </a:cubicBezTo>
                  <a:cubicBezTo>
                    <a:pt x="377" y="51"/>
                    <a:pt x="362" y="47"/>
                    <a:pt x="347" y="46"/>
                  </a:cubicBezTo>
                  <a:cubicBezTo>
                    <a:pt x="321" y="43"/>
                    <a:pt x="301" y="55"/>
                    <a:pt x="286" y="75"/>
                  </a:cubicBezTo>
                  <a:cubicBezTo>
                    <a:pt x="279" y="85"/>
                    <a:pt x="273" y="96"/>
                    <a:pt x="267" y="106"/>
                  </a:cubicBezTo>
                  <a:cubicBezTo>
                    <a:pt x="262" y="115"/>
                    <a:pt x="264" y="122"/>
                    <a:pt x="272" y="129"/>
                  </a:cubicBezTo>
                  <a:cubicBezTo>
                    <a:pt x="302" y="157"/>
                    <a:pt x="337" y="167"/>
                    <a:pt x="378" y="154"/>
                  </a:cubicBezTo>
                  <a:cubicBezTo>
                    <a:pt x="398" y="148"/>
                    <a:pt x="399" y="149"/>
                    <a:pt x="404" y="169"/>
                  </a:cubicBezTo>
                  <a:cubicBezTo>
                    <a:pt x="406" y="178"/>
                    <a:pt x="409" y="187"/>
                    <a:pt x="412" y="198"/>
                  </a:cubicBezTo>
                  <a:cubicBezTo>
                    <a:pt x="389" y="199"/>
                    <a:pt x="367" y="201"/>
                    <a:pt x="344" y="202"/>
                  </a:cubicBezTo>
                  <a:cubicBezTo>
                    <a:pt x="308" y="203"/>
                    <a:pt x="281" y="185"/>
                    <a:pt x="257" y="161"/>
                  </a:cubicBezTo>
                  <a:cubicBezTo>
                    <a:pt x="247" y="152"/>
                    <a:pt x="239" y="141"/>
                    <a:pt x="230" y="131"/>
                  </a:cubicBezTo>
                  <a:cubicBezTo>
                    <a:pt x="208" y="144"/>
                    <a:pt x="198" y="165"/>
                    <a:pt x="197" y="191"/>
                  </a:cubicBezTo>
                  <a:cubicBezTo>
                    <a:pt x="196" y="217"/>
                    <a:pt x="207" y="239"/>
                    <a:pt x="231" y="251"/>
                  </a:cubicBezTo>
                  <a:cubicBezTo>
                    <a:pt x="253" y="263"/>
                    <a:pt x="278" y="268"/>
                    <a:pt x="303" y="269"/>
                  </a:cubicBezTo>
                  <a:cubicBezTo>
                    <a:pt x="320" y="269"/>
                    <a:pt x="336" y="269"/>
                    <a:pt x="353" y="270"/>
                  </a:cubicBezTo>
                  <a:cubicBezTo>
                    <a:pt x="357" y="270"/>
                    <a:pt x="362" y="271"/>
                    <a:pt x="367" y="272"/>
                  </a:cubicBezTo>
                  <a:cubicBezTo>
                    <a:pt x="363" y="283"/>
                    <a:pt x="361" y="294"/>
                    <a:pt x="356" y="304"/>
                  </a:cubicBezTo>
                  <a:cubicBezTo>
                    <a:pt x="353" y="309"/>
                    <a:pt x="345" y="314"/>
                    <a:pt x="338" y="314"/>
                  </a:cubicBezTo>
                  <a:cubicBezTo>
                    <a:pt x="318" y="314"/>
                    <a:pt x="297" y="314"/>
                    <a:pt x="277" y="311"/>
                  </a:cubicBezTo>
                  <a:cubicBezTo>
                    <a:pt x="259" y="308"/>
                    <a:pt x="241" y="305"/>
                    <a:pt x="225" y="298"/>
                  </a:cubicBezTo>
                  <a:cubicBezTo>
                    <a:pt x="196" y="284"/>
                    <a:pt x="176" y="262"/>
                    <a:pt x="166" y="232"/>
                  </a:cubicBezTo>
                  <a:cubicBezTo>
                    <a:pt x="145" y="239"/>
                    <a:pt x="130" y="276"/>
                    <a:pt x="136" y="303"/>
                  </a:cubicBezTo>
                  <a:cubicBezTo>
                    <a:pt x="141" y="330"/>
                    <a:pt x="158" y="346"/>
                    <a:pt x="183" y="356"/>
                  </a:cubicBezTo>
                  <a:cubicBezTo>
                    <a:pt x="222" y="372"/>
                    <a:pt x="262" y="370"/>
                    <a:pt x="303" y="367"/>
                  </a:cubicBezTo>
                  <a:cubicBezTo>
                    <a:pt x="307" y="366"/>
                    <a:pt x="311" y="366"/>
                    <a:pt x="315" y="365"/>
                  </a:cubicBezTo>
                  <a:cubicBezTo>
                    <a:pt x="307" y="382"/>
                    <a:pt x="300" y="398"/>
                    <a:pt x="293" y="414"/>
                  </a:cubicBezTo>
                  <a:cubicBezTo>
                    <a:pt x="292" y="416"/>
                    <a:pt x="289" y="418"/>
                    <a:pt x="287" y="418"/>
                  </a:cubicBezTo>
                  <a:cubicBezTo>
                    <a:pt x="234" y="419"/>
                    <a:pt x="183" y="414"/>
                    <a:pt x="140" y="379"/>
                  </a:cubicBezTo>
                  <a:cubicBezTo>
                    <a:pt x="128" y="370"/>
                    <a:pt x="119" y="358"/>
                    <a:pt x="108" y="347"/>
                  </a:cubicBezTo>
                  <a:cubicBezTo>
                    <a:pt x="86" y="362"/>
                    <a:pt x="78" y="385"/>
                    <a:pt x="79" y="411"/>
                  </a:cubicBezTo>
                  <a:cubicBezTo>
                    <a:pt x="80" y="438"/>
                    <a:pt x="95" y="455"/>
                    <a:pt x="118" y="467"/>
                  </a:cubicBezTo>
                  <a:cubicBezTo>
                    <a:pt x="143" y="480"/>
                    <a:pt x="170" y="482"/>
                    <a:pt x="197" y="485"/>
                  </a:cubicBezTo>
                  <a:cubicBezTo>
                    <a:pt x="222" y="488"/>
                    <a:pt x="247" y="490"/>
                    <a:pt x="273" y="492"/>
                  </a:cubicBezTo>
                  <a:cubicBezTo>
                    <a:pt x="270" y="503"/>
                    <a:pt x="267" y="516"/>
                    <a:pt x="263" y="529"/>
                  </a:cubicBezTo>
                  <a:cubicBezTo>
                    <a:pt x="262" y="529"/>
                    <a:pt x="262" y="530"/>
                    <a:pt x="261" y="530"/>
                  </a:cubicBezTo>
                  <a:cubicBezTo>
                    <a:pt x="222" y="528"/>
                    <a:pt x="182" y="530"/>
                    <a:pt x="144" y="519"/>
                  </a:cubicBezTo>
                  <a:cubicBezTo>
                    <a:pt x="143" y="519"/>
                    <a:pt x="142" y="519"/>
                    <a:pt x="141" y="518"/>
                  </a:cubicBezTo>
                  <a:cubicBezTo>
                    <a:pt x="110" y="514"/>
                    <a:pt x="84" y="503"/>
                    <a:pt x="65" y="477"/>
                  </a:cubicBezTo>
                  <a:cubicBezTo>
                    <a:pt x="49" y="494"/>
                    <a:pt x="49" y="527"/>
                    <a:pt x="64" y="549"/>
                  </a:cubicBezTo>
                  <a:cubicBezTo>
                    <a:pt x="80" y="573"/>
                    <a:pt x="105" y="586"/>
                    <a:pt x="132" y="592"/>
                  </a:cubicBezTo>
                  <a:cubicBezTo>
                    <a:pt x="162" y="599"/>
                    <a:pt x="193" y="601"/>
                    <a:pt x="224" y="605"/>
                  </a:cubicBezTo>
                  <a:cubicBezTo>
                    <a:pt x="234" y="606"/>
                    <a:pt x="244" y="606"/>
                    <a:pt x="256" y="607"/>
                  </a:cubicBezTo>
                  <a:cubicBezTo>
                    <a:pt x="254" y="619"/>
                    <a:pt x="253" y="631"/>
                    <a:pt x="252" y="642"/>
                  </a:cubicBezTo>
                  <a:cubicBezTo>
                    <a:pt x="210" y="652"/>
                    <a:pt x="99" y="628"/>
                    <a:pt x="51" y="598"/>
                  </a:cubicBezTo>
                  <a:cubicBezTo>
                    <a:pt x="41" y="610"/>
                    <a:pt x="42" y="646"/>
                    <a:pt x="54" y="665"/>
                  </a:cubicBezTo>
                  <a:cubicBezTo>
                    <a:pt x="78" y="701"/>
                    <a:pt x="114" y="714"/>
                    <a:pt x="155" y="715"/>
                  </a:cubicBezTo>
                  <a:cubicBezTo>
                    <a:pt x="178" y="715"/>
                    <a:pt x="201" y="714"/>
                    <a:pt x="224" y="713"/>
                  </a:cubicBezTo>
                  <a:cubicBezTo>
                    <a:pt x="239" y="713"/>
                    <a:pt x="238" y="713"/>
                    <a:pt x="237" y="728"/>
                  </a:cubicBezTo>
                  <a:cubicBezTo>
                    <a:pt x="237" y="735"/>
                    <a:pt x="238" y="743"/>
                    <a:pt x="239" y="7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4" name="Freeform 114"/>
            <p:cNvSpPr>
              <a:spLocks/>
            </p:cNvSpPr>
            <p:nvPr/>
          </p:nvSpPr>
          <p:spPr bwMode="auto">
            <a:xfrm>
              <a:off x="17470438" y="-3440113"/>
              <a:ext cx="1973262" cy="2743200"/>
            </a:xfrm>
            <a:custGeom>
              <a:avLst/>
              <a:gdLst>
                <a:gd name="T0" fmla="*/ 321 w 526"/>
                <a:gd name="T1" fmla="*/ 511 h 731"/>
                <a:gd name="T2" fmla="*/ 451 w 526"/>
                <a:gd name="T3" fmla="*/ 658 h 731"/>
                <a:gd name="T4" fmla="*/ 517 w 526"/>
                <a:gd name="T5" fmla="*/ 724 h 731"/>
                <a:gd name="T6" fmla="*/ 443 w 526"/>
                <a:gd name="T7" fmla="*/ 683 h 731"/>
                <a:gd name="T8" fmla="*/ 310 w 526"/>
                <a:gd name="T9" fmla="*/ 516 h 731"/>
                <a:gd name="T10" fmla="*/ 212 w 526"/>
                <a:gd name="T11" fmla="*/ 518 h 731"/>
                <a:gd name="T12" fmla="*/ 48 w 526"/>
                <a:gd name="T13" fmla="*/ 709 h 731"/>
                <a:gd name="T14" fmla="*/ 4 w 526"/>
                <a:gd name="T15" fmla="*/ 721 h 731"/>
                <a:gd name="T16" fmla="*/ 101 w 526"/>
                <a:gd name="T17" fmla="*/ 632 h 731"/>
                <a:gd name="T18" fmla="*/ 205 w 526"/>
                <a:gd name="T19" fmla="*/ 509 h 731"/>
                <a:gd name="T20" fmla="*/ 109 w 526"/>
                <a:gd name="T21" fmla="*/ 595 h 731"/>
                <a:gd name="T22" fmla="*/ 12 w 526"/>
                <a:gd name="T23" fmla="*/ 623 h 731"/>
                <a:gd name="T24" fmla="*/ 24 w 526"/>
                <a:gd name="T25" fmla="*/ 599 h 731"/>
                <a:gd name="T26" fmla="*/ 187 w 526"/>
                <a:gd name="T27" fmla="*/ 487 h 731"/>
                <a:gd name="T28" fmla="*/ 217 w 526"/>
                <a:gd name="T29" fmla="*/ 447 h 731"/>
                <a:gd name="T30" fmla="*/ 216 w 526"/>
                <a:gd name="T31" fmla="*/ 313 h 731"/>
                <a:gd name="T32" fmla="*/ 216 w 526"/>
                <a:gd name="T33" fmla="*/ 234 h 731"/>
                <a:gd name="T34" fmla="*/ 218 w 526"/>
                <a:gd name="T35" fmla="*/ 120 h 731"/>
                <a:gd name="T36" fmla="*/ 190 w 526"/>
                <a:gd name="T37" fmla="*/ 89 h 731"/>
                <a:gd name="T38" fmla="*/ 174 w 526"/>
                <a:gd name="T39" fmla="*/ 45 h 731"/>
                <a:gd name="T40" fmla="*/ 223 w 526"/>
                <a:gd name="T41" fmla="*/ 15 h 731"/>
                <a:gd name="T42" fmla="*/ 341 w 526"/>
                <a:gd name="T43" fmla="*/ 26 h 731"/>
                <a:gd name="T44" fmla="*/ 343 w 526"/>
                <a:gd name="T45" fmla="*/ 76 h 731"/>
                <a:gd name="T46" fmla="*/ 324 w 526"/>
                <a:gd name="T47" fmla="*/ 101 h 731"/>
                <a:gd name="T48" fmla="*/ 306 w 526"/>
                <a:gd name="T49" fmla="*/ 155 h 731"/>
                <a:gd name="T50" fmla="*/ 307 w 526"/>
                <a:gd name="T51" fmla="*/ 226 h 731"/>
                <a:gd name="T52" fmla="*/ 305 w 526"/>
                <a:gd name="T53" fmla="*/ 299 h 731"/>
                <a:gd name="T54" fmla="*/ 306 w 526"/>
                <a:gd name="T55" fmla="*/ 448 h 731"/>
                <a:gd name="T56" fmla="*/ 376 w 526"/>
                <a:gd name="T57" fmla="*/ 525 h 731"/>
                <a:gd name="T58" fmla="*/ 497 w 526"/>
                <a:gd name="T59" fmla="*/ 597 h 731"/>
                <a:gd name="T60" fmla="*/ 511 w 526"/>
                <a:gd name="T61" fmla="*/ 619 h 731"/>
                <a:gd name="T62" fmla="*/ 403 w 526"/>
                <a:gd name="T63" fmla="*/ 586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26" h="731">
                  <a:moveTo>
                    <a:pt x="313" y="488"/>
                  </a:moveTo>
                  <a:cubicBezTo>
                    <a:pt x="306" y="500"/>
                    <a:pt x="315" y="504"/>
                    <a:pt x="321" y="511"/>
                  </a:cubicBezTo>
                  <a:cubicBezTo>
                    <a:pt x="337" y="528"/>
                    <a:pt x="351" y="547"/>
                    <a:pt x="367" y="565"/>
                  </a:cubicBezTo>
                  <a:cubicBezTo>
                    <a:pt x="394" y="596"/>
                    <a:pt x="422" y="628"/>
                    <a:pt x="451" y="658"/>
                  </a:cubicBezTo>
                  <a:cubicBezTo>
                    <a:pt x="466" y="673"/>
                    <a:pt x="485" y="683"/>
                    <a:pt x="506" y="687"/>
                  </a:cubicBezTo>
                  <a:cubicBezTo>
                    <a:pt x="518" y="690"/>
                    <a:pt x="526" y="716"/>
                    <a:pt x="517" y="724"/>
                  </a:cubicBezTo>
                  <a:cubicBezTo>
                    <a:pt x="515" y="727"/>
                    <a:pt x="507" y="726"/>
                    <a:pt x="503" y="724"/>
                  </a:cubicBezTo>
                  <a:cubicBezTo>
                    <a:pt x="483" y="711"/>
                    <a:pt x="461" y="699"/>
                    <a:pt x="443" y="683"/>
                  </a:cubicBezTo>
                  <a:cubicBezTo>
                    <a:pt x="397" y="642"/>
                    <a:pt x="357" y="595"/>
                    <a:pt x="323" y="542"/>
                  </a:cubicBezTo>
                  <a:cubicBezTo>
                    <a:pt x="318" y="533"/>
                    <a:pt x="314" y="524"/>
                    <a:pt x="310" y="516"/>
                  </a:cubicBezTo>
                  <a:cubicBezTo>
                    <a:pt x="300" y="532"/>
                    <a:pt x="280" y="529"/>
                    <a:pt x="265" y="530"/>
                  </a:cubicBezTo>
                  <a:cubicBezTo>
                    <a:pt x="248" y="532"/>
                    <a:pt x="228" y="532"/>
                    <a:pt x="212" y="518"/>
                  </a:cubicBezTo>
                  <a:cubicBezTo>
                    <a:pt x="198" y="553"/>
                    <a:pt x="173" y="583"/>
                    <a:pt x="148" y="614"/>
                  </a:cubicBezTo>
                  <a:cubicBezTo>
                    <a:pt x="118" y="649"/>
                    <a:pt x="87" y="683"/>
                    <a:pt x="48" y="709"/>
                  </a:cubicBezTo>
                  <a:cubicBezTo>
                    <a:pt x="38" y="716"/>
                    <a:pt x="27" y="721"/>
                    <a:pt x="16" y="727"/>
                  </a:cubicBezTo>
                  <a:cubicBezTo>
                    <a:pt x="10" y="731"/>
                    <a:pt x="6" y="728"/>
                    <a:pt x="4" y="721"/>
                  </a:cubicBezTo>
                  <a:cubicBezTo>
                    <a:pt x="0" y="702"/>
                    <a:pt x="7" y="692"/>
                    <a:pt x="24" y="687"/>
                  </a:cubicBezTo>
                  <a:cubicBezTo>
                    <a:pt x="56" y="677"/>
                    <a:pt x="80" y="656"/>
                    <a:pt x="101" y="632"/>
                  </a:cubicBezTo>
                  <a:cubicBezTo>
                    <a:pt x="133" y="596"/>
                    <a:pt x="163" y="558"/>
                    <a:pt x="193" y="521"/>
                  </a:cubicBezTo>
                  <a:cubicBezTo>
                    <a:pt x="197" y="517"/>
                    <a:pt x="200" y="512"/>
                    <a:pt x="205" y="509"/>
                  </a:cubicBezTo>
                  <a:cubicBezTo>
                    <a:pt x="215" y="504"/>
                    <a:pt x="213" y="498"/>
                    <a:pt x="211" y="489"/>
                  </a:cubicBezTo>
                  <a:cubicBezTo>
                    <a:pt x="184" y="531"/>
                    <a:pt x="148" y="565"/>
                    <a:pt x="109" y="595"/>
                  </a:cubicBezTo>
                  <a:cubicBezTo>
                    <a:pt x="86" y="614"/>
                    <a:pt x="60" y="629"/>
                    <a:pt x="30" y="636"/>
                  </a:cubicBezTo>
                  <a:cubicBezTo>
                    <a:pt x="16" y="639"/>
                    <a:pt x="13" y="637"/>
                    <a:pt x="12" y="623"/>
                  </a:cubicBezTo>
                  <a:cubicBezTo>
                    <a:pt x="12" y="618"/>
                    <a:pt x="11" y="612"/>
                    <a:pt x="14" y="608"/>
                  </a:cubicBezTo>
                  <a:cubicBezTo>
                    <a:pt x="15" y="604"/>
                    <a:pt x="21" y="599"/>
                    <a:pt x="24" y="599"/>
                  </a:cubicBezTo>
                  <a:cubicBezTo>
                    <a:pt x="53" y="601"/>
                    <a:pt x="78" y="589"/>
                    <a:pt x="98" y="571"/>
                  </a:cubicBezTo>
                  <a:cubicBezTo>
                    <a:pt x="129" y="544"/>
                    <a:pt x="157" y="515"/>
                    <a:pt x="187" y="487"/>
                  </a:cubicBezTo>
                  <a:cubicBezTo>
                    <a:pt x="194" y="481"/>
                    <a:pt x="203" y="476"/>
                    <a:pt x="209" y="469"/>
                  </a:cubicBezTo>
                  <a:cubicBezTo>
                    <a:pt x="214" y="463"/>
                    <a:pt x="217" y="454"/>
                    <a:pt x="217" y="447"/>
                  </a:cubicBezTo>
                  <a:cubicBezTo>
                    <a:pt x="217" y="410"/>
                    <a:pt x="216" y="374"/>
                    <a:pt x="215" y="338"/>
                  </a:cubicBezTo>
                  <a:cubicBezTo>
                    <a:pt x="215" y="330"/>
                    <a:pt x="214" y="321"/>
                    <a:pt x="216" y="313"/>
                  </a:cubicBezTo>
                  <a:cubicBezTo>
                    <a:pt x="221" y="295"/>
                    <a:pt x="218" y="277"/>
                    <a:pt x="216" y="259"/>
                  </a:cubicBezTo>
                  <a:cubicBezTo>
                    <a:pt x="215" y="250"/>
                    <a:pt x="213" y="241"/>
                    <a:pt x="216" y="234"/>
                  </a:cubicBezTo>
                  <a:cubicBezTo>
                    <a:pt x="221" y="216"/>
                    <a:pt x="219" y="199"/>
                    <a:pt x="218" y="182"/>
                  </a:cubicBezTo>
                  <a:cubicBezTo>
                    <a:pt x="218" y="162"/>
                    <a:pt x="218" y="141"/>
                    <a:pt x="218" y="120"/>
                  </a:cubicBezTo>
                  <a:cubicBezTo>
                    <a:pt x="204" y="123"/>
                    <a:pt x="200" y="115"/>
                    <a:pt x="200" y="102"/>
                  </a:cubicBezTo>
                  <a:cubicBezTo>
                    <a:pt x="200" y="97"/>
                    <a:pt x="194" y="91"/>
                    <a:pt x="190" y="89"/>
                  </a:cubicBezTo>
                  <a:cubicBezTo>
                    <a:pt x="181" y="84"/>
                    <a:pt x="179" y="79"/>
                    <a:pt x="180" y="70"/>
                  </a:cubicBezTo>
                  <a:cubicBezTo>
                    <a:pt x="180" y="61"/>
                    <a:pt x="177" y="53"/>
                    <a:pt x="174" y="45"/>
                  </a:cubicBezTo>
                  <a:cubicBezTo>
                    <a:pt x="170" y="31"/>
                    <a:pt x="172" y="28"/>
                    <a:pt x="186" y="26"/>
                  </a:cubicBezTo>
                  <a:cubicBezTo>
                    <a:pt x="199" y="24"/>
                    <a:pt x="211" y="20"/>
                    <a:pt x="223" y="15"/>
                  </a:cubicBezTo>
                  <a:cubicBezTo>
                    <a:pt x="249" y="2"/>
                    <a:pt x="274" y="0"/>
                    <a:pt x="300" y="14"/>
                  </a:cubicBezTo>
                  <a:cubicBezTo>
                    <a:pt x="313" y="20"/>
                    <a:pt x="327" y="23"/>
                    <a:pt x="341" y="26"/>
                  </a:cubicBezTo>
                  <a:cubicBezTo>
                    <a:pt x="350" y="28"/>
                    <a:pt x="352" y="31"/>
                    <a:pt x="351" y="39"/>
                  </a:cubicBezTo>
                  <a:cubicBezTo>
                    <a:pt x="348" y="51"/>
                    <a:pt x="347" y="64"/>
                    <a:pt x="343" y="76"/>
                  </a:cubicBezTo>
                  <a:cubicBezTo>
                    <a:pt x="342" y="80"/>
                    <a:pt x="337" y="83"/>
                    <a:pt x="334" y="87"/>
                  </a:cubicBezTo>
                  <a:cubicBezTo>
                    <a:pt x="330" y="91"/>
                    <a:pt x="324" y="96"/>
                    <a:pt x="324" y="101"/>
                  </a:cubicBezTo>
                  <a:cubicBezTo>
                    <a:pt x="323" y="114"/>
                    <a:pt x="320" y="123"/>
                    <a:pt x="304" y="119"/>
                  </a:cubicBezTo>
                  <a:cubicBezTo>
                    <a:pt x="305" y="132"/>
                    <a:pt x="306" y="144"/>
                    <a:pt x="306" y="155"/>
                  </a:cubicBezTo>
                  <a:cubicBezTo>
                    <a:pt x="306" y="169"/>
                    <a:pt x="304" y="182"/>
                    <a:pt x="304" y="196"/>
                  </a:cubicBezTo>
                  <a:cubicBezTo>
                    <a:pt x="304" y="206"/>
                    <a:pt x="307" y="216"/>
                    <a:pt x="307" y="226"/>
                  </a:cubicBezTo>
                  <a:cubicBezTo>
                    <a:pt x="307" y="244"/>
                    <a:pt x="305" y="261"/>
                    <a:pt x="305" y="279"/>
                  </a:cubicBezTo>
                  <a:cubicBezTo>
                    <a:pt x="304" y="285"/>
                    <a:pt x="305" y="292"/>
                    <a:pt x="305" y="299"/>
                  </a:cubicBezTo>
                  <a:cubicBezTo>
                    <a:pt x="305" y="321"/>
                    <a:pt x="306" y="343"/>
                    <a:pt x="306" y="365"/>
                  </a:cubicBezTo>
                  <a:cubicBezTo>
                    <a:pt x="306" y="393"/>
                    <a:pt x="305" y="420"/>
                    <a:pt x="306" y="448"/>
                  </a:cubicBezTo>
                  <a:cubicBezTo>
                    <a:pt x="306" y="459"/>
                    <a:pt x="313" y="466"/>
                    <a:pt x="322" y="474"/>
                  </a:cubicBezTo>
                  <a:cubicBezTo>
                    <a:pt x="341" y="489"/>
                    <a:pt x="358" y="508"/>
                    <a:pt x="376" y="525"/>
                  </a:cubicBezTo>
                  <a:cubicBezTo>
                    <a:pt x="397" y="544"/>
                    <a:pt x="418" y="563"/>
                    <a:pt x="440" y="581"/>
                  </a:cubicBezTo>
                  <a:cubicBezTo>
                    <a:pt x="457" y="593"/>
                    <a:pt x="476" y="600"/>
                    <a:pt x="497" y="597"/>
                  </a:cubicBezTo>
                  <a:cubicBezTo>
                    <a:pt x="505" y="597"/>
                    <a:pt x="509" y="600"/>
                    <a:pt x="510" y="607"/>
                  </a:cubicBezTo>
                  <a:cubicBezTo>
                    <a:pt x="511" y="611"/>
                    <a:pt x="511" y="615"/>
                    <a:pt x="511" y="619"/>
                  </a:cubicBezTo>
                  <a:cubicBezTo>
                    <a:pt x="511" y="636"/>
                    <a:pt x="507" y="639"/>
                    <a:pt x="491" y="635"/>
                  </a:cubicBezTo>
                  <a:cubicBezTo>
                    <a:pt x="458" y="626"/>
                    <a:pt x="429" y="607"/>
                    <a:pt x="403" y="586"/>
                  </a:cubicBezTo>
                  <a:cubicBezTo>
                    <a:pt x="369" y="557"/>
                    <a:pt x="337" y="527"/>
                    <a:pt x="313" y="4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8" name="Freeform 128"/>
            <p:cNvSpPr>
              <a:spLocks/>
            </p:cNvSpPr>
            <p:nvPr/>
          </p:nvSpPr>
          <p:spPr bwMode="auto">
            <a:xfrm>
              <a:off x="17564100" y="-2220913"/>
              <a:ext cx="657225" cy="379413"/>
            </a:xfrm>
            <a:custGeom>
              <a:avLst/>
              <a:gdLst>
                <a:gd name="T0" fmla="*/ 25 w 175"/>
                <a:gd name="T1" fmla="*/ 100 h 101"/>
                <a:gd name="T2" fmla="*/ 5 w 175"/>
                <a:gd name="T3" fmla="*/ 74 h 101"/>
                <a:gd name="T4" fmla="*/ 29 w 175"/>
                <a:gd name="T5" fmla="*/ 53 h 101"/>
                <a:gd name="T6" fmla="*/ 89 w 175"/>
                <a:gd name="T7" fmla="*/ 44 h 101"/>
                <a:gd name="T8" fmla="*/ 131 w 175"/>
                <a:gd name="T9" fmla="*/ 24 h 101"/>
                <a:gd name="T10" fmla="*/ 156 w 175"/>
                <a:gd name="T11" fmla="*/ 6 h 101"/>
                <a:gd name="T12" fmla="*/ 175 w 175"/>
                <a:gd name="T13" fmla="*/ 17 h 101"/>
                <a:gd name="T14" fmla="*/ 159 w 175"/>
                <a:gd name="T15" fmla="*/ 49 h 101"/>
                <a:gd name="T16" fmla="*/ 25 w 175"/>
                <a:gd name="T17" fmla="*/ 10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01">
                  <a:moveTo>
                    <a:pt x="25" y="100"/>
                  </a:moveTo>
                  <a:cubicBezTo>
                    <a:pt x="1" y="101"/>
                    <a:pt x="0" y="98"/>
                    <a:pt x="5" y="74"/>
                  </a:cubicBezTo>
                  <a:cubicBezTo>
                    <a:pt x="8" y="60"/>
                    <a:pt x="15" y="55"/>
                    <a:pt x="29" y="53"/>
                  </a:cubicBezTo>
                  <a:cubicBezTo>
                    <a:pt x="49" y="52"/>
                    <a:pt x="70" y="49"/>
                    <a:pt x="89" y="44"/>
                  </a:cubicBezTo>
                  <a:cubicBezTo>
                    <a:pt x="104" y="40"/>
                    <a:pt x="117" y="31"/>
                    <a:pt x="131" y="24"/>
                  </a:cubicBezTo>
                  <a:cubicBezTo>
                    <a:pt x="140" y="19"/>
                    <a:pt x="148" y="12"/>
                    <a:pt x="156" y="6"/>
                  </a:cubicBezTo>
                  <a:cubicBezTo>
                    <a:pt x="168" y="0"/>
                    <a:pt x="175" y="4"/>
                    <a:pt x="175" y="17"/>
                  </a:cubicBezTo>
                  <a:cubicBezTo>
                    <a:pt x="175" y="31"/>
                    <a:pt x="170" y="41"/>
                    <a:pt x="159" y="49"/>
                  </a:cubicBezTo>
                  <a:cubicBezTo>
                    <a:pt x="120" y="81"/>
                    <a:pt x="75" y="97"/>
                    <a:pt x="25" y="1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9" name="Freeform 129"/>
            <p:cNvSpPr>
              <a:spLocks/>
            </p:cNvSpPr>
            <p:nvPr/>
          </p:nvSpPr>
          <p:spPr bwMode="auto">
            <a:xfrm>
              <a:off x="18681700" y="-2224088"/>
              <a:ext cx="642937" cy="382588"/>
            </a:xfrm>
            <a:custGeom>
              <a:avLst/>
              <a:gdLst>
                <a:gd name="T0" fmla="*/ 153 w 171"/>
                <a:gd name="T1" fmla="*/ 102 h 102"/>
                <a:gd name="T2" fmla="*/ 12 w 171"/>
                <a:gd name="T3" fmla="*/ 46 h 102"/>
                <a:gd name="T4" fmla="*/ 0 w 171"/>
                <a:gd name="T5" fmla="*/ 17 h 102"/>
                <a:gd name="T6" fmla="*/ 19 w 171"/>
                <a:gd name="T7" fmla="*/ 7 h 102"/>
                <a:gd name="T8" fmla="*/ 35 w 171"/>
                <a:gd name="T9" fmla="*/ 17 h 102"/>
                <a:gd name="T10" fmla="*/ 122 w 171"/>
                <a:gd name="T11" fmla="*/ 50 h 102"/>
                <a:gd name="T12" fmla="*/ 150 w 171"/>
                <a:gd name="T13" fmla="*/ 55 h 102"/>
                <a:gd name="T14" fmla="*/ 165 w 171"/>
                <a:gd name="T15" fmla="*/ 61 h 102"/>
                <a:gd name="T16" fmla="*/ 171 w 171"/>
                <a:gd name="T17" fmla="*/ 96 h 102"/>
                <a:gd name="T18" fmla="*/ 153 w 171"/>
                <a:gd name="T1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02">
                  <a:moveTo>
                    <a:pt x="153" y="102"/>
                  </a:moveTo>
                  <a:cubicBezTo>
                    <a:pt x="100" y="97"/>
                    <a:pt x="53" y="80"/>
                    <a:pt x="12" y="46"/>
                  </a:cubicBezTo>
                  <a:cubicBezTo>
                    <a:pt x="3" y="38"/>
                    <a:pt x="0" y="28"/>
                    <a:pt x="0" y="17"/>
                  </a:cubicBezTo>
                  <a:cubicBezTo>
                    <a:pt x="0" y="4"/>
                    <a:pt x="8" y="0"/>
                    <a:pt x="19" y="7"/>
                  </a:cubicBezTo>
                  <a:cubicBezTo>
                    <a:pt x="25" y="10"/>
                    <a:pt x="30" y="13"/>
                    <a:pt x="35" y="17"/>
                  </a:cubicBezTo>
                  <a:cubicBezTo>
                    <a:pt x="60" y="39"/>
                    <a:pt x="90" y="47"/>
                    <a:pt x="122" y="50"/>
                  </a:cubicBezTo>
                  <a:cubicBezTo>
                    <a:pt x="131" y="51"/>
                    <a:pt x="141" y="52"/>
                    <a:pt x="150" y="55"/>
                  </a:cubicBezTo>
                  <a:cubicBezTo>
                    <a:pt x="156" y="56"/>
                    <a:pt x="164" y="58"/>
                    <a:pt x="165" y="61"/>
                  </a:cubicBezTo>
                  <a:cubicBezTo>
                    <a:pt x="169" y="72"/>
                    <a:pt x="171" y="84"/>
                    <a:pt x="171" y="96"/>
                  </a:cubicBezTo>
                  <a:cubicBezTo>
                    <a:pt x="171" y="98"/>
                    <a:pt x="159" y="100"/>
                    <a:pt x="153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1" name="Freeform 131"/>
            <p:cNvSpPr>
              <a:spLocks/>
            </p:cNvSpPr>
            <p:nvPr/>
          </p:nvSpPr>
          <p:spPr bwMode="auto">
            <a:xfrm>
              <a:off x="18249900" y="-3797300"/>
              <a:ext cx="436562" cy="346075"/>
            </a:xfrm>
            <a:custGeom>
              <a:avLst/>
              <a:gdLst>
                <a:gd name="T0" fmla="*/ 61 w 116"/>
                <a:gd name="T1" fmla="*/ 91 h 92"/>
                <a:gd name="T2" fmla="*/ 26 w 116"/>
                <a:gd name="T3" fmla="*/ 84 h 92"/>
                <a:gd name="T4" fmla="*/ 7 w 116"/>
                <a:gd name="T5" fmla="*/ 40 h 92"/>
                <a:gd name="T6" fmla="*/ 17 w 116"/>
                <a:gd name="T7" fmla="*/ 11 h 92"/>
                <a:gd name="T8" fmla="*/ 33 w 116"/>
                <a:gd name="T9" fmla="*/ 4 h 92"/>
                <a:gd name="T10" fmla="*/ 80 w 116"/>
                <a:gd name="T11" fmla="*/ 4 h 92"/>
                <a:gd name="T12" fmla="*/ 95 w 116"/>
                <a:gd name="T13" fmla="*/ 12 h 92"/>
                <a:gd name="T14" fmla="*/ 102 w 116"/>
                <a:gd name="T15" fmla="*/ 34 h 92"/>
                <a:gd name="T16" fmla="*/ 61 w 116"/>
                <a:gd name="T17" fmla="*/ 9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92">
                  <a:moveTo>
                    <a:pt x="61" y="91"/>
                  </a:moveTo>
                  <a:cubicBezTo>
                    <a:pt x="49" y="89"/>
                    <a:pt x="37" y="88"/>
                    <a:pt x="26" y="84"/>
                  </a:cubicBezTo>
                  <a:cubicBezTo>
                    <a:pt x="5" y="76"/>
                    <a:pt x="0" y="61"/>
                    <a:pt x="7" y="40"/>
                  </a:cubicBezTo>
                  <a:cubicBezTo>
                    <a:pt x="11" y="30"/>
                    <a:pt x="14" y="21"/>
                    <a:pt x="17" y="11"/>
                  </a:cubicBezTo>
                  <a:cubicBezTo>
                    <a:pt x="20" y="3"/>
                    <a:pt x="24" y="0"/>
                    <a:pt x="33" y="4"/>
                  </a:cubicBezTo>
                  <a:cubicBezTo>
                    <a:pt x="48" y="12"/>
                    <a:pt x="64" y="12"/>
                    <a:pt x="80" y="4"/>
                  </a:cubicBezTo>
                  <a:cubicBezTo>
                    <a:pt x="88" y="0"/>
                    <a:pt x="93" y="3"/>
                    <a:pt x="95" y="12"/>
                  </a:cubicBezTo>
                  <a:cubicBezTo>
                    <a:pt x="97" y="19"/>
                    <a:pt x="99" y="27"/>
                    <a:pt x="102" y="34"/>
                  </a:cubicBezTo>
                  <a:cubicBezTo>
                    <a:pt x="116" y="66"/>
                    <a:pt x="97" y="92"/>
                    <a:pt x="6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6" name="Freeform 136"/>
            <p:cNvSpPr>
              <a:spLocks/>
            </p:cNvSpPr>
            <p:nvPr/>
          </p:nvSpPr>
          <p:spPr bwMode="auto">
            <a:xfrm>
              <a:off x="18675350" y="-1901825"/>
              <a:ext cx="698500" cy="454025"/>
            </a:xfrm>
            <a:custGeom>
              <a:avLst/>
              <a:gdLst>
                <a:gd name="T0" fmla="*/ 2 w 186"/>
                <a:gd name="T1" fmla="*/ 0 h 121"/>
                <a:gd name="T2" fmla="*/ 45 w 186"/>
                <a:gd name="T3" fmla="*/ 30 h 121"/>
                <a:gd name="T4" fmla="*/ 132 w 186"/>
                <a:gd name="T5" fmla="*/ 77 h 121"/>
                <a:gd name="T6" fmla="*/ 157 w 186"/>
                <a:gd name="T7" fmla="*/ 80 h 121"/>
                <a:gd name="T8" fmla="*/ 182 w 186"/>
                <a:gd name="T9" fmla="*/ 113 h 121"/>
                <a:gd name="T10" fmla="*/ 174 w 186"/>
                <a:gd name="T11" fmla="*/ 119 h 121"/>
                <a:gd name="T12" fmla="*/ 76 w 186"/>
                <a:gd name="T13" fmla="*/ 87 h 121"/>
                <a:gd name="T14" fmla="*/ 4 w 186"/>
                <a:gd name="T15" fmla="*/ 13 h 121"/>
                <a:gd name="T16" fmla="*/ 0 w 186"/>
                <a:gd name="T17" fmla="*/ 2 h 121"/>
                <a:gd name="T18" fmla="*/ 2 w 186"/>
                <a:gd name="T19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6" h="121">
                  <a:moveTo>
                    <a:pt x="2" y="0"/>
                  </a:moveTo>
                  <a:cubicBezTo>
                    <a:pt x="16" y="10"/>
                    <a:pt x="31" y="19"/>
                    <a:pt x="45" y="30"/>
                  </a:cubicBezTo>
                  <a:cubicBezTo>
                    <a:pt x="71" y="52"/>
                    <a:pt x="100" y="67"/>
                    <a:pt x="132" y="77"/>
                  </a:cubicBezTo>
                  <a:cubicBezTo>
                    <a:pt x="140" y="80"/>
                    <a:pt x="149" y="79"/>
                    <a:pt x="157" y="80"/>
                  </a:cubicBezTo>
                  <a:cubicBezTo>
                    <a:pt x="175" y="82"/>
                    <a:pt x="186" y="96"/>
                    <a:pt x="182" y="113"/>
                  </a:cubicBezTo>
                  <a:cubicBezTo>
                    <a:pt x="182" y="116"/>
                    <a:pt x="177" y="119"/>
                    <a:pt x="174" y="119"/>
                  </a:cubicBezTo>
                  <a:cubicBezTo>
                    <a:pt x="137" y="121"/>
                    <a:pt x="105" y="110"/>
                    <a:pt x="76" y="87"/>
                  </a:cubicBezTo>
                  <a:cubicBezTo>
                    <a:pt x="49" y="65"/>
                    <a:pt x="21" y="45"/>
                    <a:pt x="4" y="13"/>
                  </a:cubicBezTo>
                  <a:cubicBezTo>
                    <a:pt x="2" y="9"/>
                    <a:pt x="1" y="6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7" name="Freeform 137"/>
            <p:cNvSpPr>
              <a:spLocks/>
            </p:cNvSpPr>
            <p:nvPr/>
          </p:nvSpPr>
          <p:spPr bwMode="auto">
            <a:xfrm>
              <a:off x="17526000" y="-1897063"/>
              <a:ext cx="701675" cy="446088"/>
            </a:xfrm>
            <a:custGeom>
              <a:avLst/>
              <a:gdLst>
                <a:gd name="T0" fmla="*/ 187 w 187"/>
                <a:gd name="T1" fmla="*/ 3 h 119"/>
                <a:gd name="T2" fmla="*/ 154 w 187"/>
                <a:gd name="T3" fmla="*/ 51 h 119"/>
                <a:gd name="T4" fmla="*/ 89 w 187"/>
                <a:gd name="T5" fmla="*/ 102 h 119"/>
                <a:gd name="T6" fmla="*/ 12 w 187"/>
                <a:gd name="T7" fmla="*/ 118 h 119"/>
                <a:gd name="T8" fmla="*/ 5 w 187"/>
                <a:gd name="T9" fmla="*/ 115 h 119"/>
                <a:gd name="T10" fmla="*/ 25 w 187"/>
                <a:gd name="T11" fmla="*/ 81 h 119"/>
                <a:gd name="T12" fmla="*/ 143 w 187"/>
                <a:gd name="T13" fmla="*/ 29 h 119"/>
                <a:gd name="T14" fmla="*/ 185 w 187"/>
                <a:gd name="T15" fmla="*/ 0 h 119"/>
                <a:gd name="T16" fmla="*/ 187 w 187"/>
                <a:gd name="T17" fmla="*/ 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7" h="119">
                  <a:moveTo>
                    <a:pt x="187" y="3"/>
                  </a:moveTo>
                  <a:cubicBezTo>
                    <a:pt x="180" y="22"/>
                    <a:pt x="169" y="38"/>
                    <a:pt x="154" y="51"/>
                  </a:cubicBezTo>
                  <a:cubicBezTo>
                    <a:pt x="133" y="69"/>
                    <a:pt x="111" y="85"/>
                    <a:pt x="89" y="102"/>
                  </a:cubicBezTo>
                  <a:cubicBezTo>
                    <a:pt x="66" y="118"/>
                    <a:pt x="39" y="119"/>
                    <a:pt x="12" y="118"/>
                  </a:cubicBezTo>
                  <a:cubicBezTo>
                    <a:pt x="9" y="118"/>
                    <a:pt x="6" y="117"/>
                    <a:pt x="5" y="115"/>
                  </a:cubicBezTo>
                  <a:cubicBezTo>
                    <a:pt x="0" y="102"/>
                    <a:pt x="11" y="82"/>
                    <a:pt x="25" y="81"/>
                  </a:cubicBezTo>
                  <a:cubicBezTo>
                    <a:pt x="71" y="79"/>
                    <a:pt x="108" y="57"/>
                    <a:pt x="143" y="29"/>
                  </a:cubicBezTo>
                  <a:cubicBezTo>
                    <a:pt x="156" y="19"/>
                    <a:pt x="171" y="10"/>
                    <a:pt x="185" y="0"/>
                  </a:cubicBezTo>
                  <a:cubicBezTo>
                    <a:pt x="186" y="1"/>
                    <a:pt x="186" y="2"/>
                    <a:pt x="18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8" name="Freeform 138"/>
            <p:cNvSpPr>
              <a:spLocks/>
            </p:cNvSpPr>
            <p:nvPr/>
          </p:nvSpPr>
          <p:spPr bwMode="auto">
            <a:xfrm>
              <a:off x="17683163" y="-2509838"/>
              <a:ext cx="541337" cy="247650"/>
            </a:xfrm>
            <a:custGeom>
              <a:avLst/>
              <a:gdLst>
                <a:gd name="T0" fmla="*/ 29 w 144"/>
                <a:gd name="T1" fmla="*/ 65 h 66"/>
                <a:gd name="T2" fmla="*/ 6 w 144"/>
                <a:gd name="T3" fmla="*/ 44 h 66"/>
                <a:gd name="T4" fmla="*/ 43 w 144"/>
                <a:gd name="T5" fmla="*/ 13 h 66"/>
                <a:gd name="T6" fmla="*/ 115 w 144"/>
                <a:gd name="T7" fmla="*/ 2 h 66"/>
                <a:gd name="T8" fmla="*/ 141 w 144"/>
                <a:gd name="T9" fmla="*/ 14 h 66"/>
                <a:gd name="T10" fmla="*/ 126 w 144"/>
                <a:gd name="T11" fmla="*/ 43 h 66"/>
                <a:gd name="T12" fmla="*/ 29 w 144"/>
                <a:gd name="T13" fmla="*/ 6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66">
                  <a:moveTo>
                    <a:pt x="29" y="65"/>
                  </a:moveTo>
                  <a:cubicBezTo>
                    <a:pt x="3" y="66"/>
                    <a:pt x="0" y="62"/>
                    <a:pt x="6" y="44"/>
                  </a:cubicBezTo>
                  <a:cubicBezTo>
                    <a:pt x="12" y="26"/>
                    <a:pt x="22" y="15"/>
                    <a:pt x="43" y="13"/>
                  </a:cubicBezTo>
                  <a:cubicBezTo>
                    <a:pt x="67" y="11"/>
                    <a:pt x="91" y="6"/>
                    <a:pt x="115" y="2"/>
                  </a:cubicBezTo>
                  <a:cubicBezTo>
                    <a:pt x="128" y="0"/>
                    <a:pt x="138" y="4"/>
                    <a:pt x="141" y="14"/>
                  </a:cubicBezTo>
                  <a:cubicBezTo>
                    <a:pt x="144" y="25"/>
                    <a:pt x="137" y="41"/>
                    <a:pt x="126" y="43"/>
                  </a:cubicBezTo>
                  <a:cubicBezTo>
                    <a:pt x="92" y="52"/>
                    <a:pt x="57" y="59"/>
                    <a:pt x="29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9" name="Freeform 139"/>
            <p:cNvSpPr>
              <a:spLocks/>
            </p:cNvSpPr>
            <p:nvPr/>
          </p:nvSpPr>
          <p:spPr bwMode="auto">
            <a:xfrm>
              <a:off x="18678525" y="-2509838"/>
              <a:ext cx="536575" cy="247650"/>
            </a:xfrm>
            <a:custGeom>
              <a:avLst/>
              <a:gdLst>
                <a:gd name="T0" fmla="*/ 121 w 143"/>
                <a:gd name="T1" fmla="*/ 66 h 66"/>
                <a:gd name="T2" fmla="*/ 51 w 143"/>
                <a:gd name="T3" fmla="*/ 50 h 66"/>
                <a:gd name="T4" fmla="*/ 23 w 143"/>
                <a:gd name="T5" fmla="*/ 44 h 66"/>
                <a:gd name="T6" fmla="*/ 4 w 143"/>
                <a:gd name="T7" fmla="*/ 27 h 66"/>
                <a:gd name="T8" fmla="*/ 24 w 143"/>
                <a:gd name="T9" fmla="*/ 1 h 66"/>
                <a:gd name="T10" fmla="*/ 100 w 143"/>
                <a:gd name="T11" fmla="*/ 12 h 66"/>
                <a:gd name="T12" fmla="*/ 139 w 143"/>
                <a:gd name="T13" fmla="*/ 47 h 66"/>
                <a:gd name="T14" fmla="*/ 127 w 143"/>
                <a:gd name="T15" fmla="*/ 64 h 66"/>
                <a:gd name="T16" fmla="*/ 121 w 143"/>
                <a:gd name="T17" fmla="*/ 64 h 66"/>
                <a:gd name="T18" fmla="*/ 121 w 143"/>
                <a:gd name="T1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66">
                  <a:moveTo>
                    <a:pt x="121" y="66"/>
                  </a:moveTo>
                  <a:cubicBezTo>
                    <a:pt x="98" y="60"/>
                    <a:pt x="74" y="56"/>
                    <a:pt x="51" y="50"/>
                  </a:cubicBezTo>
                  <a:cubicBezTo>
                    <a:pt x="42" y="48"/>
                    <a:pt x="32" y="46"/>
                    <a:pt x="23" y="44"/>
                  </a:cubicBezTo>
                  <a:cubicBezTo>
                    <a:pt x="13" y="42"/>
                    <a:pt x="7" y="36"/>
                    <a:pt x="4" y="27"/>
                  </a:cubicBezTo>
                  <a:cubicBezTo>
                    <a:pt x="0" y="10"/>
                    <a:pt x="7" y="0"/>
                    <a:pt x="24" y="1"/>
                  </a:cubicBezTo>
                  <a:cubicBezTo>
                    <a:pt x="49" y="4"/>
                    <a:pt x="75" y="9"/>
                    <a:pt x="100" y="12"/>
                  </a:cubicBezTo>
                  <a:cubicBezTo>
                    <a:pt x="125" y="16"/>
                    <a:pt x="134" y="24"/>
                    <a:pt x="139" y="47"/>
                  </a:cubicBezTo>
                  <a:cubicBezTo>
                    <a:pt x="143" y="61"/>
                    <a:pt x="142" y="63"/>
                    <a:pt x="127" y="64"/>
                  </a:cubicBezTo>
                  <a:cubicBezTo>
                    <a:pt x="125" y="64"/>
                    <a:pt x="123" y="64"/>
                    <a:pt x="121" y="64"/>
                  </a:cubicBezTo>
                  <a:cubicBezTo>
                    <a:pt x="121" y="65"/>
                    <a:pt x="121" y="65"/>
                    <a:pt x="121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2" name="Freeform 142"/>
            <p:cNvSpPr>
              <a:spLocks/>
            </p:cNvSpPr>
            <p:nvPr/>
          </p:nvSpPr>
          <p:spPr bwMode="auto">
            <a:xfrm>
              <a:off x="17394238" y="-1074738"/>
              <a:ext cx="627062" cy="731838"/>
            </a:xfrm>
            <a:custGeom>
              <a:avLst/>
              <a:gdLst>
                <a:gd name="T0" fmla="*/ 167 w 167"/>
                <a:gd name="T1" fmla="*/ 2 h 195"/>
                <a:gd name="T2" fmla="*/ 165 w 167"/>
                <a:gd name="T3" fmla="*/ 13 h 195"/>
                <a:gd name="T4" fmla="*/ 108 w 167"/>
                <a:gd name="T5" fmla="*/ 116 h 195"/>
                <a:gd name="T6" fmla="*/ 30 w 167"/>
                <a:gd name="T7" fmla="*/ 188 h 195"/>
                <a:gd name="T8" fmla="*/ 6 w 167"/>
                <a:gd name="T9" fmla="*/ 184 h 195"/>
                <a:gd name="T10" fmla="*/ 15 w 167"/>
                <a:gd name="T11" fmla="*/ 158 h 195"/>
                <a:gd name="T12" fmla="*/ 98 w 167"/>
                <a:gd name="T13" fmla="*/ 101 h 195"/>
                <a:gd name="T14" fmla="*/ 134 w 167"/>
                <a:gd name="T15" fmla="*/ 46 h 195"/>
                <a:gd name="T16" fmla="*/ 163 w 167"/>
                <a:gd name="T17" fmla="*/ 0 h 195"/>
                <a:gd name="T18" fmla="*/ 167 w 167"/>
                <a:gd name="T19" fmla="*/ 2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7" h="195">
                  <a:moveTo>
                    <a:pt x="167" y="2"/>
                  </a:moveTo>
                  <a:cubicBezTo>
                    <a:pt x="167" y="6"/>
                    <a:pt x="167" y="10"/>
                    <a:pt x="165" y="13"/>
                  </a:cubicBezTo>
                  <a:cubicBezTo>
                    <a:pt x="146" y="48"/>
                    <a:pt x="129" y="83"/>
                    <a:pt x="108" y="116"/>
                  </a:cubicBezTo>
                  <a:cubicBezTo>
                    <a:pt x="89" y="147"/>
                    <a:pt x="59" y="167"/>
                    <a:pt x="30" y="188"/>
                  </a:cubicBezTo>
                  <a:cubicBezTo>
                    <a:pt x="19" y="195"/>
                    <a:pt x="11" y="193"/>
                    <a:pt x="6" y="184"/>
                  </a:cubicBezTo>
                  <a:cubicBezTo>
                    <a:pt x="0" y="174"/>
                    <a:pt x="4" y="163"/>
                    <a:pt x="15" y="158"/>
                  </a:cubicBezTo>
                  <a:cubicBezTo>
                    <a:pt x="45" y="143"/>
                    <a:pt x="76" y="128"/>
                    <a:pt x="98" y="101"/>
                  </a:cubicBezTo>
                  <a:cubicBezTo>
                    <a:pt x="112" y="84"/>
                    <a:pt x="122" y="65"/>
                    <a:pt x="134" y="46"/>
                  </a:cubicBezTo>
                  <a:cubicBezTo>
                    <a:pt x="144" y="31"/>
                    <a:pt x="153" y="15"/>
                    <a:pt x="163" y="0"/>
                  </a:cubicBezTo>
                  <a:cubicBezTo>
                    <a:pt x="164" y="1"/>
                    <a:pt x="166" y="1"/>
                    <a:pt x="16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4" name="Freeform 144"/>
            <p:cNvSpPr>
              <a:spLocks/>
            </p:cNvSpPr>
            <p:nvPr/>
          </p:nvSpPr>
          <p:spPr bwMode="auto">
            <a:xfrm>
              <a:off x="18881725" y="-1074738"/>
              <a:ext cx="627062" cy="727075"/>
            </a:xfrm>
            <a:custGeom>
              <a:avLst/>
              <a:gdLst>
                <a:gd name="T0" fmla="*/ 4 w 167"/>
                <a:gd name="T1" fmla="*/ 0 h 194"/>
                <a:gd name="T2" fmla="*/ 26 w 167"/>
                <a:gd name="T3" fmla="*/ 33 h 194"/>
                <a:gd name="T4" fmla="*/ 59 w 167"/>
                <a:gd name="T5" fmla="*/ 89 h 194"/>
                <a:gd name="T6" fmla="*/ 152 w 167"/>
                <a:gd name="T7" fmla="*/ 157 h 194"/>
                <a:gd name="T8" fmla="*/ 161 w 167"/>
                <a:gd name="T9" fmla="*/ 184 h 194"/>
                <a:gd name="T10" fmla="*/ 136 w 167"/>
                <a:gd name="T11" fmla="*/ 186 h 194"/>
                <a:gd name="T12" fmla="*/ 64 w 167"/>
                <a:gd name="T13" fmla="*/ 121 h 194"/>
                <a:gd name="T14" fmla="*/ 19 w 167"/>
                <a:gd name="T15" fmla="*/ 45 h 194"/>
                <a:gd name="T16" fmla="*/ 3 w 167"/>
                <a:gd name="T17" fmla="*/ 15 h 194"/>
                <a:gd name="T18" fmla="*/ 0 w 167"/>
                <a:gd name="T19" fmla="*/ 1 h 194"/>
                <a:gd name="T20" fmla="*/ 4 w 167"/>
                <a:gd name="T21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7" h="194">
                  <a:moveTo>
                    <a:pt x="4" y="0"/>
                  </a:moveTo>
                  <a:cubicBezTo>
                    <a:pt x="11" y="11"/>
                    <a:pt x="19" y="22"/>
                    <a:pt x="26" y="33"/>
                  </a:cubicBezTo>
                  <a:cubicBezTo>
                    <a:pt x="37" y="52"/>
                    <a:pt x="46" y="72"/>
                    <a:pt x="59" y="89"/>
                  </a:cubicBezTo>
                  <a:cubicBezTo>
                    <a:pt x="82" y="122"/>
                    <a:pt x="117" y="139"/>
                    <a:pt x="152" y="157"/>
                  </a:cubicBezTo>
                  <a:cubicBezTo>
                    <a:pt x="163" y="162"/>
                    <a:pt x="167" y="173"/>
                    <a:pt x="161" y="184"/>
                  </a:cubicBezTo>
                  <a:cubicBezTo>
                    <a:pt x="156" y="192"/>
                    <a:pt x="146" y="194"/>
                    <a:pt x="136" y="186"/>
                  </a:cubicBezTo>
                  <a:cubicBezTo>
                    <a:pt x="111" y="165"/>
                    <a:pt x="84" y="145"/>
                    <a:pt x="64" y="121"/>
                  </a:cubicBezTo>
                  <a:cubicBezTo>
                    <a:pt x="45" y="98"/>
                    <a:pt x="33" y="70"/>
                    <a:pt x="19" y="45"/>
                  </a:cubicBezTo>
                  <a:cubicBezTo>
                    <a:pt x="13" y="35"/>
                    <a:pt x="8" y="25"/>
                    <a:pt x="3" y="15"/>
                  </a:cubicBezTo>
                  <a:cubicBezTo>
                    <a:pt x="1" y="11"/>
                    <a:pt x="1" y="6"/>
                    <a:pt x="0" y="1"/>
                  </a:cubicBezTo>
                  <a:cubicBezTo>
                    <a:pt x="1" y="1"/>
                    <a:pt x="2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5" name="Freeform 145"/>
            <p:cNvSpPr>
              <a:spLocks/>
            </p:cNvSpPr>
            <p:nvPr/>
          </p:nvSpPr>
          <p:spPr bwMode="auto">
            <a:xfrm>
              <a:off x="17687925" y="-892175"/>
              <a:ext cx="566737" cy="709613"/>
            </a:xfrm>
            <a:custGeom>
              <a:avLst/>
              <a:gdLst>
                <a:gd name="T0" fmla="*/ 146 w 151"/>
                <a:gd name="T1" fmla="*/ 0 h 189"/>
                <a:gd name="T2" fmla="*/ 151 w 151"/>
                <a:gd name="T3" fmla="*/ 9 h 189"/>
                <a:gd name="T4" fmla="*/ 7 w 151"/>
                <a:gd name="T5" fmla="*/ 189 h 189"/>
                <a:gd name="T6" fmla="*/ 146 w 151"/>
                <a:gd name="T7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1" h="189">
                  <a:moveTo>
                    <a:pt x="146" y="0"/>
                  </a:moveTo>
                  <a:cubicBezTo>
                    <a:pt x="148" y="3"/>
                    <a:pt x="149" y="7"/>
                    <a:pt x="151" y="9"/>
                  </a:cubicBezTo>
                  <a:cubicBezTo>
                    <a:pt x="92" y="60"/>
                    <a:pt x="57" y="129"/>
                    <a:pt x="7" y="189"/>
                  </a:cubicBezTo>
                  <a:cubicBezTo>
                    <a:pt x="0" y="141"/>
                    <a:pt x="84" y="30"/>
                    <a:pt x="14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7" name="Freeform 147"/>
            <p:cNvSpPr>
              <a:spLocks/>
            </p:cNvSpPr>
            <p:nvPr/>
          </p:nvSpPr>
          <p:spPr bwMode="auto">
            <a:xfrm>
              <a:off x="18648363" y="-895350"/>
              <a:ext cx="574675" cy="709613"/>
            </a:xfrm>
            <a:custGeom>
              <a:avLst/>
              <a:gdLst>
                <a:gd name="T0" fmla="*/ 0 w 153"/>
                <a:gd name="T1" fmla="*/ 9 h 189"/>
                <a:gd name="T2" fmla="*/ 5 w 153"/>
                <a:gd name="T3" fmla="*/ 0 h 189"/>
                <a:gd name="T4" fmla="*/ 144 w 153"/>
                <a:gd name="T5" fmla="*/ 189 h 189"/>
                <a:gd name="T6" fmla="*/ 129 w 153"/>
                <a:gd name="T7" fmla="*/ 172 h 189"/>
                <a:gd name="T8" fmla="*/ 84 w 153"/>
                <a:gd name="T9" fmla="*/ 108 h 189"/>
                <a:gd name="T10" fmla="*/ 72 w 153"/>
                <a:gd name="T11" fmla="*/ 91 h 189"/>
                <a:gd name="T12" fmla="*/ 0 w 153"/>
                <a:gd name="T13" fmla="*/ 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3" h="189">
                  <a:moveTo>
                    <a:pt x="0" y="9"/>
                  </a:moveTo>
                  <a:cubicBezTo>
                    <a:pt x="2" y="7"/>
                    <a:pt x="3" y="3"/>
                    <a:pt x="5" y="0"/>
                  </a:cubicBezTo>
                  <a:cubicBezTo>
                    <a:pt x="64" y="28"/>
                    <a:pt x="153" y="146"/>
                    <a:pt x="144" y="189"/>
                  </a:cubicBezTo>
                  <a:cubicBezTo>
                    <a:pt x="138" y="182"/>
                    <a:pt x="131" y="178"/>
                    <a:pt x="129" y="172"/>
                  </a:cubicBezTo>
                  <a:cubicBezTo>
                    <a:pt x="119" y="147"/>
                    <a:pt x="97" y="131"/>
                    <a:pt x="84" y="108"/>
                  </a:cubicBezTo>
                  <a:cubicBezTo>
                    <a:pt x="80" y="102"/>
                    <a:pt x="75" y="97"/>
                    <a:pt x="72" y="91"/>
                  </a:cubicBezTo>
                  <a:cubicBezTo>
                    <a:pt x="54" y="59"/>
                    <a:pt x="28" y="34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9" name="Freeform 149"/>
            <p:cNvSpPr>
              <a:spLocks/>
            </p:cNvSpPr>
            <p:nvPr/>
          </p:nvSpPr>
          <p:spPr bwMode="auto">
            <a:xfrm>
              <a:off x="18280063" y="-1447800"/>
              <a:ext cx="346075" cy="244475"/>
            </a:xfrm>
            <a:custGeom>
              <a:avLst/>
              <a:gdLst>
                <a:gd name="T0" fmla="*/ 50 w 92"/>
                <a:gd name="T1" fmla="*/ 62 h 65"/>
                <a:gd name="T2" fmla="*/ 38 w 92"/>
                <a:gd name="T3" fmla="*/ 63 h 65"/>
                <a:gd name="T4" fmla="*/ 24 w 92"/>
                <a:gd name="T5" fmla="*/ 57 h 65"/>
                <a:gd name="T6" fmla="*/ 3 w 92"/>
                <a:gd name="T7" fmla="*/ 13 h 65"/>
                <a:gd name="T8" fmla="*/ 13 w 92"/>
                <a:gd name="T9" fmla="*/ 3 h 65"/>
                <a:gd name="T10" fmla="*/ 77 w 92"/>
                <a:gd name="T11" fmla="*/ 3 h 65"/>
                <a:gd name="T12" fmla="*/ 88 w 92"/>
                <a:gd name="T13" fmla="*/ 14 h 65"/>
                <a:gd name="T14" fmla="*/ 67 w 92"/>
                <a:gd name="T15" fmla="*/ 57 h 65"/>
                <a:gd name="T16" fmla="*/ 51 w 92"/>
                <a:gd name="T17" fmla="*/ 65 h 65"/>
                <a:gd name="T18" fmla="*/ 50 w 92"/>
                <a:gd name="T19" fmla="*/ 6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65">
                  <a:moveTo>
                    <a:pt x="50" y="62"/>
                  </a:moveTo>
                  <a:cubicBezTo>
                    <a:pt x="46" y="63"/>
                    <a:pt x="42" y="64"/>
                    <a:pt x="38" y="63"/>
                  </a:cubicBezTo>
                  <a:cubicBezTo>
                    <a:pt x="33" y="62"/>
                    <a:pt x="26" y="61"/>
                    <a:pt x="24" y="57"/>
                  </a:cubicBezTo>
                  <a:cubicBezTo>
                    <a:pt x="16" y="43"/>
                    <a:pt x="9" y="28"/>
                    <a:pt x="3" y="13"/>
                  </a:cubicBezTo>
                  <a:cubicBezTo>
                    <a:pt x="0" y="5"/>
                    <a:pt x="3" y="0"/>
                    <a:pt x="13" y="3"/>
                  </a:cubicBezTo>
                  <a:cubicBezTo>
                    <a:pt x="34" y="11"/>
                    <a:pt x="55" y="9"/>
                    <a:pt x="77" y="3"/>
                  </a:cubicBezTo>
                  <a:cubicBezTo>
                    <a:pt x="88" y="0"/>
                    <a:pt x="92" y="3"/>
                    <a:pt x="88" y="14"/>
                  </a:cubicBezTo>
                  <a:cubicBezTo>
                    <a:pt x="82" y="29"/>
                    <a:pt x="75" y="43"/>
                    <a:pt x="67" y="57"/>
                  </a:cubicBezTo>
                  <a:cubicBezTo>
                    <a:pt x="64" y="61"/>
                    <a:pt x="56" y="62"/>
                    <a:pt x="51" y="65"/>
                  </a:cubicBezTo>
                  <a:cubicBezTo>
                    <a:pt x="51" y="64"/>
                    <a:pt x="50" y="63"/>
                    <a:pt x="50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0" name="Freeform 150"/>
            <p:cNvSpPr>
              <a:spLocks/>
            </p:cNvSpPr>
            <p:nvPr/>
          </p:nvSpPr>
          <p:spPr bwMode="auto">
            <a:xfrm>
              <a:off x="18295938" y="-1241425"/>
              <a:ext cx="315912" cy="263525"/>
            </a:xfrm>
            <a:custGeom>
              <a:avLst/>
              <a:gdLst>
                <a:gd name="T0" fmla="*/ 3 w 84"/>
                <a:gd name="T1" fmla="*/ 2 h 70"/>
                <a:gd name="T2" fmla="*/ 43 w 84"/>
                <a:gd name="T3" fmla="*/ 19 h 70"/>
                <a:gd name="T4" fmla="*/ 81 w 84"/>
                <a:gd name="T5" fmla="*/ 0 h 70"/>
                <a:gd name="T6" fmla="*/ 83 w 84"/>
                <a:gd name="T7" fmla="*/ 47 h 70"/>
                <a:gd name="T8" fmla="*/ 76 w 84"/>
                <a:gd name="T9" fmla="*/ 58 h 70"/>
                <a:gd name="T10" fmla="*/ 8 w 84"/>
                <a:gd name="T11" fmla="*/ 59 h 70"/>
                <a:gd name="T12" fmla="*/ 0 w 84"/>
                <a:gd name="T13" fmla="*/ 46 h 70"/>
                <a:gd name="T14" fmla="*/ 3 w 84"/>
                <a:gd name="T15" fmla="*/ 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70">
                  <a:moveTo>
                    <a:pt x="3" y="2"/>
                  </a:moveTo>
                  <a:cubicBezTo>
                    <a:pt x="14" y="17"/>
                    <a:pt x="26" y="20"/>
                    <a:pt x="43" y="19"/>
                  </a:cubicBezTo>
                  <a:cubicBezTo>
                    <a:pt x="58" y="19"/>
                    <a:pt x="70" y="15"/>
                    <a:pt x="81" y="0"/>
                  </a:cubicBezTo>
                  <a:cubicBezTo>
                    <a:pt x="82" y="18"/>
                    <a:pt x="84" y="33"/>
                    <a:pt x="83" y="47"/>
                  </a:cubicBezTo>
                  <a:cubicBezTo>
                    <a:pt x="83" y="50"/>
                    <a:pt x="79" y="56"/>
                    <a:pt x="76" y="58"/>
                  </a:cubicBezTo>
                  <a:cubicBezTo>
                    <a:pt x="54" y="68"/>
                    <a:pt x="31" y="70"/>
                    <a:pt x="8" y="59"/>
                  </a:cubicBezTo>
                  <a:cubicBezTo>
                    <a:pt x="4" y="57"/>
                    <a:pt x="0" y="50"/>
                    <a:pt x="0" y="46"/>
                  </a:cubicBezTo>
                  <a:cubicBezTo>
                    <a:pt x="0" y="32"/>
                    <a:pt x="1" y="19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1" name="Freeform 151"/>
            <p:cNvSpPr>
              <a:spLocks/>
            </p:cNvSpPr>
            <p:nvPr/>
          </p:nvSpPr>
          <p:spPr bwMode="auto">
            <a:xfrm>
              <a:off x="18292763" y="-1008063"/>
              <a:ext cx="319087" cy="228600"/>
            </a:xfrm>
            <a:custGeom>
              <a:avLst/>
              <a:gdLst>
                <a:gd name="T0" fmla="*/ 4 w 85"/>
                <a:gd name="T1" fmla="*/ 1 h 61"/>
                <a:gd name="T2" fmla="*/ 82 w 85"/>
                <a:gd name="T3" fmla="*/ 0 h 61"/>
                <a:gd name="T4" fmla="*/ 85 w 85"/>
                <a:gd name="T5" fmla="*/ 40 h 61"/>
                <a:gd name="T6" fmla="*/ 76 w 85"/>
                <a:gd name="T7" fmla="*/ 52 h 61"/>
                <a:gd name="T8" fmla="*/ 11 w 85"/>
                <a:gd name="T9" fmla="*/ 54 h 61"/>
                <a:gd name="T10" fmla="*/ 0 w 85"/>
                <a:gd name="T11" fmla="*/ 37 h 61"/>
                <a:gd name="T12" fmla="*/ 4 w 85"/>
                <a:gd name="T13" fmla="*/ 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61">
                  <a:moveTo>
                    <a:pt x="4" y="1"/>
                  </a:moveTo>
                  <a:cubicBezTo>
                    <a:pt x="30" y="17"/>
                    <a:pt x="56" y="15"/>
                    <a:pt x="82" y="0"/>
                  </a:cubicBezTo>
                  <a:cubicBezTo>
                    <a:pt x="83" y="14"/>
                    <a:pt x="85" y="27"/>
                    <a:pt x="85" y="40"/>
                  </a:cubicBezTo>
                  <a:cubicBezTo>
                    <a:pt x="85" y="44"/>
                    <a:pt x="80" y="50"/>
                    <a:pt x="76" y="52"/>
                  </a:cubicBezTo>
                  <a:cubicBezTo>
                    <a:pt x="55" y="60"/>
                    <a:pt x="33" y="61"/>
                    <a:pt x="11" y="54"/>
                  </a:cubicBezTo>
                  <a:cubicBezTo>
                    <a:pt x="2" y="51"/>
                    <a:pt x="0" y="45"/>
                    <a:pt x="0" y="37"/>
                  </a:cubicBezTo>
                  <a:cubicBezTo>
                    <a:pt x="1" y="25"/>
                    <a:pt x="2" y="14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9" name="Freeform 159"/>
            <p:cNvSpPr>
              <a:spLocks/>
            </p:cNvSpPr>
            <p:nvPr/>
          </p:nvSpPr>
          <p:spPr bwMode="auto">
            <a:xfrm>
              <a:off x="18708688" y="-2878138"/>
              <a:ext cx="288925" cy="177800"/>
            </a:xfrm>
            <a:custGeom>
              <a:avLst/>
              <a:gdLst>
                <a:gd name="T0" fmla="*/ 25 w 77"/>
                <a:gd name="T1" fmla="*/ 3 h 47"/>
                <a:gd name="T2" fmla="*/ 45 w 77"/>
                <a:gd name="T3" fmla="*/ 6 h 47"/>
                <a:gd name="T4" fmla="*/ 75 w 77"/>
                <a:gd name="T5" fmla="*/ 34 h 47"/>
                <a:gd name="T6" fmla="*/ 67 w 77"/>
                <a:gd name="T7" fmla="*/ 46 h 47"/>
                <a:gd name="T8" fmla="*/ 30 w 77"/>
                <a:gd name="T9" fmla="*/ 46 h 47"/>
                <a:gd name="T10" fmla="*/ 5 w 77"/>
                <a:gd name="T11" fmla="*/ 12 h 47"/>
                <a:gd name="T12" fmla="*/ 25 w 77"/>
                <a:gd name="T13" fmla="*/ 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47">
                  <a:moveTo>
                    <a:pt x="25" y="3"/>
                  </a:moveTo>
                  <a:cubicBezTo>
                    <a:pt x="31" y="4"/>
                    <a:pt x="38" y="5"/>
                    <a:pt x="45" y="6"/>
                  </a:cubicBezTo>
                  <a:cubicBezTo>
                    <a:pt x="71" y="8"/>
                    <a:pt x="71" y="9"/>
                    <a:pt x="75" y="34"/>
                  </a:cubicBezTo>
                  <a:cubicBezTo>
                    <a:pt x="77" y="42"/>
                    <a:pt x="73" y="46"/>
                    <a:pt x="67" y="46"/>
                  </a:cubicBezTo>
                  <a:cubicBezTo>
                    <a:pt x="55" y="47"/>
                    <a:pt x="42" y="47"/>
                    <a:pt x="30" y="46"/>
                  </a:cubicBezTo>
                  <a:cubicBezTo>
                    <a:pt x="0" y="43"/>
                    <a:pt x="0" y="42"/>
                    <a:pt x="5" y="12"/>
                  </a:cubicBezTo>
                  <a:cubicBezTo>
                    <a:pt x="7" y="0"/>
                    <a:pt x="17" y="5"/>
                    <a:pt x="2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0" name="Freeform 160"/>
            <p:cNvSpPr>
              <a:spLocks/>
            </p:cNvSpPr>
            <p:nvPr/>
          </p:nvSpPr>
          <p:spPr bwMode="auto">
            <a:xfrm>
              <a:off x="17913350" y="-2862263"/>
              <a:ext cx="269875" cy="176213"/>
            </a:xfrm>
            <a:custGeom>
              <a:avLst/>
              <a:gdLst>
                <a:gd name="T0" fmla="*/ 23 w 72"/>
                <a:gd name="T1" fmla="*/ 47 h 47"/>
                <a:gd name="T2" fmla="*/ 2 w 72"/>
                <a:gd name="T3" fmla="*/ 38 h 47"/>
                <a:gd name="T4" fmla="*/ 6 w 72"/>
                <a:gd name="T5" fmla="*/ 10 h 47"/>
                <a:gd name="T6" fmla="*/ 15 w 72"/>
                <a:gd name="T7" fmla="*/ 4 h 47"/>
                <a:gd name="T8" fmla="*/ 56 w 72"/>
                <a:gd name="T9" fmla="*/ 1 h 47"/>
                <a:gd name="T10" fmla="*/ 70 w 72"/>
                <a:gd name="T11" fmla="*/ 14 h 47"/>
                <a:gd name="T12" fmla="*/ 70 w 72"/>
                <a:gd name="T13" fmla="*/ 16 h 47"/>
                <a:gd name="T14" fmla="*/ 46 w 72"/>
                <a:gd name="T15" fmla="*/ 43 h 47"/>
                <a:gd name="T16" fmla="*/ 24 w 72"/>
                <a:gd name="T17" fmla="*/ 46 h 47"/>
                <a:gd name="T18" fmla="*/ 23 w 72"/>
                <a:gd name="T1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47">
                  <a:moveTo>
                    <a:pt x="23" y="47"/>
                  </a:moveTo>
                  <a:cubicBezTo>
                    <a:pt x="15" y="44"/>
                    <a:pt x="3" y="43"/>
                    <a:pt x="2" y="38"/>
                  </a:cubicBezTo>
                  <a:cubicBezTo>
                    <a:pt x="0" y="29"/>
                    <a:pt x="3" y="19"/>
                    <a:pt x="6" y="10"/>
                  </a:cubicBezTo>
                  <a:cubicBezTo>
                    <a:pt x="7" y="7"/>
                    <a:pt x="12" y="5"/>
                    <a:pt x="15" y="4"/>
                  </a:cubicBezTo>
                  <a:cubicBezTo>
                    <a:pt x="28" y="3"/>
                    <a:pt x="42" y="2"/>
                    <a:pt x="56" y="1"/>
                  </a:cubicBezTo>
                  <a:cubicBezTo>
                    <a:pt x="65" y="0"/>
                    <a:pt x="72" y="3"/>
                    <a:pt x="70" y="14"/>
                  </a:cubicBezTo>
                  <a:cubicBezTo>
                    <a:pt x="70" y="15"/>
                    <a:pt x="70" y="15"/>
                    <a:pt x="70" y="16"/>
                  </a:cubicBezTo>
                  <a:cubicBezTo>
                    <a:pt x="71" y="40"/>
                    <a:pt x="71" y="40"/>
                    <a:pt x="46" y="43"/>
                  </a:cubicBezTo>
                  <a:cubicBezTo>
                    <a:pt x="39" y="44"/>
                    <a:pt x="31" y="45"/>
                    <a:pt x="24" y="46"/>
                  </a:cubicBezTo>
                  <a:cubicBezTo>
                    <a:pt x="23" y="46"/>
                    <a:pt x="23" y="47"/>
                    <a:pt x="23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3" name="Freeform 163"/>
            <p:cNvSpPr>
              <a:spLocks/>
            </p:cNvSpPr>
            <p:nvPr/>
          </p:nvSpPr>
          <p:spPr bwMode="auto">
            <a:xfrm>
              <a:off x="17435513" y="-565150"/>
              <a:ext cx="365125" cy="434975"/>
            </a:xfrm>
            <a:custGeom>
              <a:avLst/>
              <a:gdLst>
                <a:gd name="T0" fmla="*/ 97 w 97"/>
                <a:gd name="T1" fmla="*/ 0 h 116"/>
                <a:gd name="T2" fmla="*/ 25 w 97"/>
                <a:gd name="T3" fmla="*/ 110 h 116"/>
                <a:gd name="T4" fmla="*/ 7 w 97"/>
                <a:gd name="T5" fmla="*/ 115 h 116"/>
                <a:gd name="T6" fmla="*/ 1 w 97"/>
                <a:gd name="T7" fmla="*/ 104 h 116"/>
                <a:gd name="T8" fmla="*/ 5 w 97"/>
                <a:gd name="T9" fmla="*/ 93 h 116"/>
                <a:gd name="T10" fmla="*/ 94 w 97"/>
                <a:gd name="T11" fmla="*/ 2 h 116"/>
                <a:gd name="T12" fmla="*/ 97 w 97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116">
                  <a:moveTo>
                    <a:pt x="97" y="0"/>
                  </a:moveTo>
                  <a:cubicBezTo>
                    <a:pt x="82" y="44"/>
                    <a:pt x="60" y="81"/>
                    <a:pt x="25" y="110"/>
                  </a:cubicBezTo>
                  <a:cubicBezTo>
                    <a:pt x="20" y="113"/>
                    <a:pt x="13" y="115"/>
                    <a:pt x="7" y="115"/>
                  </a:cubicBezTo>
                  <a:cubicBezTo>
                    <a:pt x="5" y="116"/>
                    <a:pt x="1" y="108"/>
                    <a:pt x="1" y="104"/>
                  </a:cubicBezTo>
                  <a:cubicBezTo>
                    <a:pt x="0" y="100"/>
                    <a:pt x="2" y="95"/>
                    <a:pt x="5" y="93"/>
                  </a:cubicBezTo>
                  <a:cubicBezTo>
                    <a:pt x="42" y="69"/>
                    <a:pt x="67" y="35"/>
                    <a:pt x="94" y="2"/>
                  </a:cubicBezTo>
                  <a:cubicBezTo>
                    <a:pt x="94" y="1"/>
                    <a:pt x="95" y="1"/>
                    <a:pt x="9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4" name="Freeform 164"/>
            <p:cNvSpPr>
              <a:spLocks/>
            </p:cNvSpPr>
            <p:nvPr/>
          </p:nvSpPr>
          <p:spPr bwMode="auto">
            <a:xfrm>
              <a:off x="19132550" y="-515938"/>
              <a:ext cx="341312" cy="401638"/>
            </a:xfrm>
            <a:custGeom>
              <a:avLst/>
              <a:gdLst>
                <a:gd name="T0" fmla="*/ 2 w 91"/>
                <a:gd name="T1" fmla="*/ 0 h 107"/>
                <a:gd name="T2" fmla="*/ 46 w 91"/>
                <a:gd name="T3" fmla="*/ 47 h 107"/>
                <a:gd name="T4" fmla="*/ 82 w 91"/>
                <a:gd name="T5" fmla="*/ 77 h 107"/>
                <a:gd name="T6" fmla="*/ 86 w 91"/>
                <a:gd name="T7" fmla="*/ 99 h 107"/>
                <a:gd name="T8" fmla="*/ 70 w 91"/>
                <a:gd name="T9" fmla="*/ 99 h 107"/>
                <a:gd name="T10" fmla="*/ 52 w 91"/>
                <a:gd name="T11" fmla="*/ 85 h 107"/>
                <a:gd name="T12" fmla="*/ 1 w 91"/>
                <a:gd name="T13" fmla="*/ 7 h 107"/>
                <a:gd name="T14" fmla="*/ 0 w 91"/>
                <a:gd name="T15" fmla="*/ 0 h 107"/>
                <a:gd name="T16" fmla="*/ 2 w 91"/>
                <a:gd name="T1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107">
                  <a:moveTo>
                    <a:pt x="2" y="0"/>
                  </a:moveTo>
                  <a:cubicBezTo>
                    <a:pt x="17" y="15"/>
                    <a:pt x="31" y="32"/>
                    <a:pt x="46" y="47"/>
                  </a:cubicBezTo>
                  <a:cubicBezTo>
                    <a:pt x="57" y="58"/>
                    <a:pt x="69" y="68"/>
                    <a:pt x="82" y="77"/>
                  </a:cubicBezTo>
                  <a:cubicBezTo>
                    <a:pt x="91" y="83"/>
                    <a:pt x="90" y="91"/>
                    <a:pt x="86" y="99"/>
                  </a:cubicBezTo>
                  <a:cubicBezTo>
                    <a:pt x="82" y="107"/>
                    <a:pt x="75" y="102"/>
                    <a:pt x="70" y="99"/>
                  </a:cubicBezTo>
                  <a:cubicBezTo>
                    <a:pt x="63" y="96"/>
                    <a:pt x="57" y="91"/>
                    <a:pt x="52" y="85"/>
                  </a:cubicBezTo>
                  <a:cubicBezTo>
                    <a:pt x="30" y="62"/>
                    <a:pt x="12" y="37"/>
                    <a:pt x="1" y="7"/>
                  </a:cubicBezTo>
                  <a:cubicBezTo>
                    <a:pt x="0" y="5"/>
                    <a:pt x="0" y="3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7" name="Freeform 177"/>
            <p:cNvSpPr>
              <a:spLocks/>
            </p:cNvSpPr>
            <p:nvPr/>
          </p:nvSpPr>
          <p:spPr bwMode="auto">
            <a:xfrm>
              <a:off x="17014825" y="-65088"/>
              <a:ext cx="139700" cy="236538"/>
            </a:xfrm>
            <a:custGeom>
              <a:avLst/>
              <a:gdLst>
                <a:gd name="T0" fmla="*/ 8 w 37"/>
                <a:gd name="T1" fmla="*/ 0 h 63"/>
                <a:gd name="T2" fmla="*/ 37 w 37"/>
                <a:gd name="T3" fmla="*/ 5 h 63"/>
                <a:gd name="T4" fmla="*/ 26 w 37"/>
                <a:gd name="T5" fmla="*/ 63 h 63"/>
                <a:gd name="T6" fmla="*/ 8 w 37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63">
                  <a:moveTo>
                    <a:pt x="8" y="0"/>
                  </a:moveTo>
                  <a:cubicBezTo>
                    <a:pt x="19" y="2"/>
                    <a:pt x="29" y="4"/>
                    <a:pt x="37" y="5"/>
                  </a:cubicBezTo>
                  <a:cubicBezTo>
                    <a:pt x="33" y="25"/>
                    <a:pt x="30" y="44"/>
                    <a:pt x="26" y="63"/>
                  </a:cubicBezTo>
                  <a:cubicBezTo>
                    <a:pt x="11" y="56"/>
                    <a:pt x="0" y="23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8" name="Freeform 178"/>
            <p:cNvSpPr>
              <a:spLocks/>
            </p:cNvSpPr>
            <p:nvPr/>
          </p:nvSpPr>
          <p:spPr bwMode="auto">
            <a:xfrm>
              <a:off x="19748500" y="-69850"/>
              <a:ext cx="139700" cy="244475"/>
            </a:xfrm>
            <a:custGeom>
              <a:avLst/>
              <a:gdLst>
                <a:gd name="T0" fmla="*/ 0 w 37"/>
                <a:gd name="T1" fmla="*/ 5 h 65"/>
                <a:gd name="T2" fmla="*/ 28 w 37"/>
                <a:gd name="T3" fmla="*/ 0 h 65"/>
                <a:gd name="T4" fmla="*/ 11 w 37"/>
                <a:gd name="T5" fmla="*/ 65 h 65"/>
                <a:gd name="T6" fmla="*/ 0 w 37"/>
                <a:gd name="T7" fmla="*/ 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65">
                  <a:moveTo>
                    <a:pt x="0" y="5"/>
                  </a:moveTo>
                  <a:cubicBezTo>
                    <a:pt x="9" y="3"/>
                    <a:pt x="19" y="2"/>
                    <a:pt x="28" y="0"/>
                  </a:cubicBezTo>
                  <a:cubicBezTo>
                    <a:pt x="37" y="19"/>
                    <a:pt x="30" y="48"/>
                    <a:pt x="11" y="65"/>
                  </a:cubicBezTo>
                  <a:cubicBezTo>
                    <a:pt x="7" y="45"/>
                    <a:pt x="4" y="26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7" name="Freeform 187"/>
            <p:cNvSpPr>
              <a:spLocks/>
            </p:cNvSpPr>
            <p:nvPr/>
          </p:nvSpPr>
          <p:spPr bwMode="auto">
            <a:xfrm>
              <a:off x="18711863" y="-1109663"/>
              <a:ext cx="158750" cy="146050"/>
            </a:xfrm>
            <a:custGeom>
              <a:avLst/>
              <a:gdLst>
                <a:gd name="T0" fmla="*/ 0 w 42"/>
                <a:gd name="T1" fmla="*/ 0 h 39"/>
                <a:gd name="T2" fmla="*/ 39 w 42"/>
                <a:gd name="T3" fmla="*/ 39 h 39"/>
                <a:gd name="T4" fmla="*/ 3 w 42"/>
                <a:gd name="T5" fmla="*/ 19 h 39"/>
                <a:gd name="T6" fmla="*/ 0 w 42"/>
                <a:gd name="T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39">
                  <a:moveTo>
                    <a:pt x="0" y="0"/>
                  </a:moveTo>
                  <a:cubicBezTo>
                    <a:pt x="32" y="4"/>
                    <a:pt x="42" y="15"/>
                    <a:pt x="39" y="39"/>
                  </a:cubicBezTo>
                  <a:cubicBezTo>
                    <a:pt x="27" y="33"/>
                    <a:pt x="14" y="27"/>
                    <a:pt x="3" y="19"/>
                  </a:cubicBezTo>
                  <a:cubicBezTo>
                    <a:pt x="0" y="16"/>
                    <a:pt x="1" y="7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9" name="Freeform 189"/>
            <p:cNvSpPr>
              <a:spLocks/>
            </p:cNvSpPr>
            <p:nvPr/>
          </p:nvSpPr>
          <p:spPr bwMode="auto">
            <a:xfrm>
              <a:off x="18029238" y="-1104900"/>
              <a:ext cx="157162" cy="149225"/>
            </a:xfrm>
            <a:custGeom>
              <a:avLst/>
              <a:gdLst>
                <a:gd name="T0" fmla="*/ 42 w 42"/>
                <a:gd name="T1" fmla="*/ 17 h 40"/>
                <a:gd name="T2" fmla="*/ 5 w 42"/>
                <a:gd name="T3" fmla="*/ 40 h 40"/>
                <a:gd name="T4" fmla="*/ 42 w 42"/>
                <a:gd name="T5" fmla="*/ 0 h 40"/>
                <a:gd name="T6" fmla="*/ 42 w 42"/>
                <a:gd name="T7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40">
                  <a:moveTo>
                    <a:pt x="42" y="17"/>
                  </a:moveTo>
                  <a:cubicBezTo>
                    <a:pt x="28" y="25"/>
                    <a:pt x="17" y="32"/>
                    <a:pt x="5" y="40"/>
                  </a:cubicBezTo>
                  <a:cubicBezTo>
                    <a:pt x="0" y="16"/>
                    <a:pt x="5" y="10"/>
                    <a:pt x="42" y="0"/>
                  </a:cubicBezTo>
                  <a:cubicBezTo>
                    <a:pt x="42" y="6"/>
                    <a:pt x="42" y="12"/>
                    <a:pt x="42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211" name="Freeform 191"/>
          <p:cNvSpPr>
            <a:spLocks/>
          </p:cNvSpPr>
          <p:nvPr/>
        </p:nvSpPr>
        <p:spPr bwMode="auto">
          <a:xfrm>
            <a:off x="21539200" y="1379538"/>
            <a:ext cx="90487" cy="146050"/>
          </a:xfrm>
          <a:custGeom>
            <a:avLst/>
            <a:gdLst>
              <a:gd name="T0" fmla="*/ 24 w 24"/>
              <a:gd name="T1" fmla="*/ 0 h 39"/>
              <a:gd name="T2" fmla="*/ 24 w 24"/>
              <a:gd name="T3" fmla="*/ 35 h 39"/>
              <a:gd name="T4" fmla="*/ 16 w 24"/>
              <a:gd name="T5" fmla="*/ 38 h 39"/>
              <a:gd name="T6" fmla="*/ 1 w 24"/>
              <a:gd name="T7" fmla="*/ 24 h 39"/>
              <a:gd name="T8" fmla="*/ 12 w 24"/>
              <a:gd name="T9" fmla="*/ 3 h 39"/>
              <a:gd name="T10" fmla="*/ 24 w 24"/>
              <a:gd name="T11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" h="39">
                <a:moveTo>
                  <a:pt x="24" y="0"/>
                </a:moveTo>
                <a:cubicBezTo>
                  <a:pt x="24" y="13"/>
                  <a:pt x="24" y="24"/>
                  <a:pt x="24" y="35"/>
                </a:cubicBezTo>
                <a:cubicBezTo>
                  <a:pt x="23" y="36"/>
                  <a:pt x="17" y="39"/>
                  <a:pt x="16" y="38"/>
                </a:cubicBezTo>
                <a:cubicBezTo>
                  <a:pt x="10" y="35"/>
                  <a:pt x="1" y="34"/>
                  <a:pt x="1" y="24"/>
                </a:cubicBezTo>
                <a:cubicBezTo>
                  <a:pt x="0" y="14"/>
                  <a:pt x="2" y="7"/>
                  <a:pt x="12" y="3"/>
                </a:cubicBezTo>
                <a:cubicBezTo>
                  <a:pt x="15" y="3"/>
                  <a:pt x="18" y="2"/>
                  <a:pt x="2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13" name="Freeform 193"/>
          <p:cNvSpPr>
            <a:spLocks/>
          </p:cNvSpPr>
          <p:nvPr/>
        </p:nvSpPr>
        <p:spPr bwMode="auto">
          <a:xfrm>
            <a:off x="21778913" y="2513013"/>
            <a:ext cx="60325" cy="161925"/>
          </a:xfrm>
          <a:custGeom>
            <a:avLst/>
            <a:gdLst>
              <a:gd name="T0" fmla="*/ 14 w 16"/>
              <a:gd name="T1" fmla="*/ 42 h 43"/>
              <a:gd name="T2" fmla="*/ 1 w 16"/>
              <a:gd name="T3" fmla="*/ 30 h 43"/>
              <a:gd name="T4" fmla="*/ 0 w 16"/>
              <a:gd name="T5" fmla="*/ 12 h 43"/>
              <a:gd name="T6" fmla="*/ 3 w 16"/>
              <a:gd name="T7" fmla="*/ 2 h 43"/>
              <a:gd name="T8" fmla="*/ 15 w 16"/>
              <a:gd name="T9" fmla="*/ 0 h 43"/>
              <a:gd name="T10" fmla="*/ 16 w 16"/>
              <a:gd name="T11" fmla="*/ 11 h 43"/>
              <a:gd name="T12" fmla="*/ 14 w 16"/>
              <a:gd name="T13" fmla="*/ 42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43">
                <a:moveTo>
                  <a:pt x="14" y="42"/>
                </a:moveTo>
                <a:cubicBezTo>
                  <a:pt x="5" y="43"/>
                  <a:pt x="0" y="41"/>
                  <a:pt x="1" y="30"/>
                </a:cubicBezTo>
                <a:cubicBezTo>
                  <a:pt x="2" y="24"/>
                  <a:pt x="0" y="18"/>
                  <a:pt x="0" y="12"/>
                </a:cubicBezTo>
                <a:cubicBezTo>
                  <a:pt x="0" y="9"/>
                  <a:pt x="1" y="3"/>
                  <a:pt x="3" y="2"/>
                </a:cubicBezTo>
                <a:cubicBezTo>
                  <a:pt x="6" y="0"/>
                  <a:pt x="11" y="1"/>
                  <a:pt x="15" y="0"/>
                </a:cubicBezTo>
                <a:cubicBezTo>
                  <a:pt x="16" y="4"/>
                  <a:pt x="16" y="8"/>
                  <a:pt x="16" y="11"/>
                </a:cubicBezTo>
                <a:cubicBezTo>
                  <a:pt x="16" y="21"/>
                  <a:pt x="15" y="31"/>
                  <a:pt x="14" y="4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14" name="Freeform 194"/>
          <p:cNvSpPr>
            <a:spLocks/>
          </p:cNvSpPr>
          <p:nvPr/>
        </p:nvSpPr>
        <p:spPr bwMode="auto">
          <a:xfrm>
            <a:off x="22039263" y="2389188"/>
            <a:ext cx="63500" cy="139700"/>
          </a:xfrm>
          <a:custGeom>
            <a:avLst/>
            <a:gdLst>
              <a:gd name="T0" fmla="*/ 4 w 17"/>
              <a:gd name="T1" fmla="*/ 37 h 37"/>
              <a:gd name="T2" fmla="*/ 0 w 17"/>
              <a:gd name="T3" fmla="*/ 8 h 37"/>
              <a:gd name="T4" fmla="*/ 17 w 17"/>
              <a:gd name="T5" fmla="*/ 0 h 37"/>
              <a:gd name="T6" fmla="*/ 17 w 17"/>
              <a:gd name="T7" fmla="*/ 37 h 37"/>
              <a:gd name="T8" fmla="*/ 4 w 17"/>
              <a:gd name="T9" fmla="*/ 37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37">
                <a:moveTo>
                  <a:pt x="4" y="37"/>
                </a:moveTo>
                <a:cubicBezTo>
                  <a:pt x="2" y="26"/>
                  <a:pt x="1" y="17"/>
                  <a:pt x="0" y="8"/>
                </a:cubicBezTo>
                <a:cubicBezTo>
                  <a:pt x="0" y="2"/>
                  <a:pt x="3" y="0"/>
                  <a:pt x="17" y="0"/>
                </a:cubicBezTo>
                <a:cubicBezTo>
                  <a:pt x="17" y="12"/>
                  <a:pt x="17" y="24"/>
                  <a:pt x="17" y="37"/>
                </a:cubicBezTo>
                <a:cubicBezTo>
                  <a:pt x="12" y="37"/>
                  <a:pt x="8" y="37"/>
                  <a:pt x="4" y="3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17" name="Freeform 197"/>
          <p:cNvSpPr>
            <a:spLocks/>
          </p:cNvSpPr>
          <p:nvPr/>
        </p:nvSpPr>
        <p:spPr bwMode="auto">
          <a:xfrm>
            <a:off x="22317075" y="2205038"/>
            <a:ext cx="85725" cy="128588"/>
          </a:xfrm>
          <a:custGeom>
            <a:avLst/>
            <a:gdLst>
              <a:gd name="T0" fmla="*/ 23 w 23"/>
              <a:gd name="T1" fmla="*/ 32 h 34"/>
              <a:gd name="T2" fmla="*/ 12 w 23"/>
              <a:gd name="T3" fmla="*/ 34 h 34"/>
              <a:gd name="T4" fmla="*/ 19 w 23"/>
              <a:gd name="T5" fmla="*/ 0 h 34"/>
              <a:gd name="T6" fmla="*/ 23 w 23"/>
              <a:gd name="T7" fmla="*/ 32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" h="34">
                <a:moveTo>
                  <a:pt x="23" y="32"/>
                </a:moveTo>
                <a:cubicBezTo>
                  <a:pt x="19" y="33"/>
                  <a:pt x="15" y="33"/>
                  <a:pt x="12" y="34"/>
                </a:cubicBezTo>
                <a:cubicBezTo>
                  <a:pt x="0" y="6"/>
                  <a:pt x="1" y="1"/>
                  <a:pt x="19" y="0"/>
                </a:cubicBezTo>
                <a:cubicBezTo>
                  <a:pt x="20" y="10"/>
                  <a:pt x="22" y="21"/>
                  <a:pt x="23" y="3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227" name="Grupo 226"/>
          <p:cNvGrpSpPr/>
          <p:nvPr/>
        </p:nvGrpSpPr>
        <p:grpSpPr>
          <a:xfrm>
            <a:off x="5368100" y="5173662"/>
            <a:ext cx="1444799" cy="969963"/>
            <a:chOff x="16973550" y="3871913"/>
            <a:chExt cx="3390900" cy="2276475"/>
          </a:xfrm>
          <a:solidFill>
            <a:schemeClr val="bg1"/>
          </a:solidFill>
        </p:grpSpPr>
        <p:sp>
          <p:nvSpPr>
            <p:cNvPr id="141" name="Freeform 121"/>
            <p:cNvSpPr>
              <a:spLocks/>
            </p:cNvSpPr>
            <p:nvPr/>
          </p:nvSpPr>
          <p:spPr bwMode="auto">
            <a:xfrm>
              <a:off x="16973550" y="4845050"/>
              <a:ext cx="923925" cy="503238"/>
            </a:xfrm>
            <a:custGeom>
              <a:avLst/>
              <a:gdLst>
                <a:gd name="T0" fmla="*/ 239 w 246"/>
                <a:gd name="T1" fmla="*/ 53 h 134"/>
                <a:gd name="T2" fmla="*/ 244 w 246"/>
                <a:gd name="T3" fmla="*/ 95 h 134"/>
                <a:gd name="T4" fmla="*/ 233 w 246"/>
                <a:gd name="T5" fmla="*/ 109 h 134"/>
                <a:gd name="T6" fmla="*/ 199 w 246"/>
                <a:gd name="T7" fmla="*/ 108 h 134"/>
                <a:gd name="T8" fmla="*/ 135 w 246"/>
                <a:gd name="T9" fmla="*/ 112 h 134"/>
                <a:gd name="T10" fmla="*/ 118 w 246"/>
                <a:gd name="T11" fmla="*/ 119 h 134"/>
                <a:gd name="T12" fmla="*/ 65 w 246"/>
                <a:gd name="T13" fmla="*/ 132 h 134"/>
                <a:gd name="T14" fmla="*/ 34 w 246"/>
                <a:gd name="T15" fmla="*/ 116 h 134"/>
                <a:gd name="T16" fmla="*/ 1 w 246"/>
                <a:gd name="T17" fmla="*/ 62 h 134"/>
                <a:gd name="T18" fmla="*/ 2 w 246"/>
                <a:gd name="T19" fmla="*/ 36 h 134"/>
                <a:gd name="T20" fmla="*/ 26 w 246"/>
                <a:gd name="T21" fmla="*/ 23 h 134"/>
                <a:gd name="T22" fmla="*/ 76 w 246"/>
                <a:gd name="T23" fmla="*/ 14 h 134"/>
                <a:gd name="T24" fmla="*/ 83 w 246"/>
                <a:gd name="T25" fmla="*/ 10 h 134"/>
                <a:gd name="T26" fmla="*/ 107 w 246"/>
                <a:gd name="T27" fmla="*/ 20 h 134"/>
                <a:gd name="T28" fmla="*/ 160 w 246"/>
                <a:gd name="T29" fmla="*/ 48 h 134"/>
                <a:gd name="T30" fmla="*/ 197 w 246"/>
                <a:gd name="T31" fmla="*/ 30 h 134"/>
                <a:gd name="T32" fmla="*/ 233 w 246"/>
                <a:gd name="T33" fmla="*/ 20 h 134"/>
                <a:gd name="T34" fmla="*/ 241 w 246"/>
                <a:gd name="T35" fmla="*/ 30 h 134"/>
                <a:gd name="T36" fmla="*/ 240 w 246"/>
                <a:gd name="T37" fmla="*/ 53 h 134"/>
                <a:gd name="T38" fmla="*/ 239 w 246"/>
                <a:gd name="T39" fmla="*/ 5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6" h="134">
                  <a:moveTo>
                    <a:pt x="239" y="53"/>
                  </a:moveTo>
                  <a:cubicBezTo>
                    <a:pt x="240" y="67"/>
                    <a:pt x="241" y="81"/>
                    <a:pt x="244" y="95"/>
                  </a:cubicBezTo>
                  <a:cubicBezTo>
                    <a:pt x="246" y="105"/>
                    <a:pt x="242" y="109"/>
                    <a:pt x="233" y="109"/>
                  </a:cubicBezTo>
                  <a:cubicBezTo>
                    <a:pt x="222" y="110"/>
                    <a:pt x="210" y="108"/>
                    <a:pt x="199" y="108"/>
                  </a:cubicBezTo>
                  <a:cubicBezTo>
                    <a:pt x="177" y="109"/>
                    <a:pt x="156" y="110"/>
                    <a:pt x="135" y="112"/>
                  </a:cubicBezTo>
                  <a:cubicBezTo>
                    <a:pt x="129" y="112"/>
                    <a:pt x="123" y="116"/>
                    <a:pt x="118" y="119"/>
                  </a:cubicBezTo>
                  <a:cubicBezTo>
                    <a:pt x="102" y="131"/>
                    <a:pt x="83" y="134"/>
                    <a:pt x="65" y="132"/>
                  </a:cubicBezTo>
                  <a:cubicBezTo>
                    <a:pt x="54" y="131"/>
                    <a:pt x="43" y="123"/>
                    <a:pt x="34" y="116"/>
                  </a:cubicBezTo>
                  <a:cubicBezTo>
                    <a:pt x="18" y="102"/>
                    <a:pt x="5" y="84"/>
                    <a:pt x="1" y="62"/>
                  </a:cubicBezTo>
                  <a:cubicBezTo>
                    <a:pt x="0" y="53"/>
                    <a:pt x="0" y="44"/>
                    <a:pt x="2" y="36"/>
                  </a:cubicBezTo>
                  <a:cubicBezTo>
                    <a:pt x="6" y="23"/>
                    <a:pt x="12" y="19"/>
                    <a:pt x="26" y="23"/>
                  </a:cubicBezTo>
                  <a:cubicBezTo>
                    <a:pt x="44" y="27"/>
                    <a:pt x="60" y="25"/>
                    <a:pt x="76" y="14"/>
                  </a:cubicBezTo>
                  <a:cubicBezTo>
                    <a:pt x="78" y="12"/>
                    <a:pt x="80" y="11"/>
                    <a:pt x="83" y="10"/>
                  </a:cubicBezTo>
                  <a:cubicBezTo>
                    <a:pt x="101" y="0"/>
                    <a:pt x="102" y="0"/>
                    <a:pt x="107" y="20"/>
                  </a:cubicBezTo>
                  <a:cubicBezTo>
                    <a:pt x="115" y="47"/>
                    <a:pt x="134" y="57"/>
                    <a:pt x="160" y="48"/>
                  </a:cubicBezTo>
                  <a:cubicBezTo>
                    <a:pt x="173" y="44"/>
                    <a:pt x="184" y="35"/>
                    <a:pt x="197" y="30"/>
                  </a:cubicBezTo>
                  <a:cubicBezTo>
                    <a:pt x="208" y="26"/>
                    <a:pt x="221" y="23"/>
                    <a:pt x="233" y="20"/>
                  </a:cubicBezTo>
                  <a:cubicBezTo>
                    <a:pt x="240" y="19"/>
                    <a:pt x="242" y="23"/>
                    <a:pt x="241" y="30"/>
                  </a:cubicBezTo>
                  <a:cubicBezTo>
                    <a:pt x="240" y="37"/>
                    <a:pt x="240" y="45"/>
                    <a:pt x="240" y="53"/>
                  </a:cubicBezTo>
                  <a:cubicBezTo>
                    <a:pt x="239" y="53"/>
                    <a:pt x="239" y="53"/>
                    <a:pt x="239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3" name="Freeform 123"/>
            <p:cNvSpPr>
              <a:spLocks/>
            </p:cNvSpPr>
            <p:nvPr/>
          </p:nvSpPr>
          <p:spPr bwMode="auto">
            <a:xfrm>
              <a:off x="17526000" y="3871913"/>
              <a:ext cx="461962" cy="650875"/>
            </a:xfrm>
            <a:custGeom>
              <a:avLst/>
              <a:gdLst>
                <a:gd name="T0" fmla="*/ 72 w 123"/>
                <a:gd name="T1" fmla="*/ 0 h 173"/>
                <a:gd name="T2" fmla="*/ 85 w 123"/>
                <a:gd name="T3" fmla="*/ 39 h 173"/>
                <a:gd name="T4" fmla="*/ 114 w 123"/>
                <a:gd name="T5" fmla="*/ 117 h 173"/>
                <a:gd name="T6" fmla="*/ 118 w 123"/>
                <a:gd name="T7" fmla="*/ 152 h 173"/>
                <a:gd name="T8" fmla="*/ 93 w 123"/>
                <a:gd name="T9" fmla="*/ 172 h 173"/>
                <a:gd name="T10" fmla="*/ 32 w 123"/>
                <a:gd name="T11" fmla="*/ 170 h 173"/>
                <a:gd name="T12" fmla="*/ 4 w 123"/>
                <a:gd name="T13" fmla="*/ 130 h 173"/>
                <a:gd name="T14" fmla="*/ 13 w 123"/>
                <a:gd name="T15" fmla="*/ 72 h 173"/>
                <a:gd name="T16" fmla="*/ 11 w 123"/>
                <a:gd name="T17" fmla="*/ 39 h 173"/>
                <a:gd name="T18" fmla="*/ 13 w 123"/>
                <a:gd name="T19" fmla="*/ 26 h 173"/>
                <a:gd name="T20" fmla="*/ 25 w 123"/>
                <a:gd name="T21" fmla="*/ 27 h 173"/>
                <a:gd name="T22" fmla="*/ 61 w 123"/>
                <a:gd name="T23" fmla="*/ 17 h 173"/>
                <a:gd name="T24" fmla="*/ 72 w 123"/>
                <a:gd name="T25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3" h="173">
                  <a:moveTo>
                    <a:pt x="72" y="0"/>
                  </a:moveTo>
                  <a:cubicBezTo>
                    <a:pt x="77" y="15"/>
                    <a:pt x="80" y="27"/>
                    <a:pt x="85" y="39"/>
                  </a:cubicBezTo>
                  <a:cubicBezTo>
                    <a:pt x="94" y="66"/>
                    <a:pt x="104" y="92"/>
                    <a:pt x="114" y="117"/>
                  </a:cubicBezTo>
                  <a:cubicBezTo>
                    <a:pt x="119" y="129"/>
                    <a:pt x="123" y="140"/>
                    <a:pt x="118" y="152"/>
                  </a:cubicBezTo>
                  <a:cubicBezTo>
                    <a:pt x="114" y="164"/>
                    <a:pt x="106" y="171"/>
                    <a:pt x="93" y="172"/>
                  </a:cubicBezTo>
                  <a:cubicBezTo>
                    <a:pt x="73" y="172"/>
                    <a:pt x="53" y="173"/>
                    <a:pt x="32" y="170"/>
                  </a:cubicBezTo>
                  <a:cubicBezTo>
                    <a:pt x="9" y="168"/>
                    <a:pt x="0" y="154"/>
                    <a:pt x="4" y="130"/>
                  </a:cubicBezTo>
                  <a:cubicBezTo>
                    <a:pt x="8" y="111"/>
                    <a:pt x="11" y="91"/>
                    <a:pt x="13" y="72"/>
                  </a:cubicBezTo>
                  <a:cubicBezTo>
                    <a:pt x="14" y="61"/>
                    <a:pt x="12" y="50"/>
                    <a:pt x="11" y="39"/>
                  </a:cubicBezTo>
                  <a:cubicBezTo>
                    <a:pt x="11" y="34"/>
                    <a:pt x="11" y="29"/>
                    <a:pt x="13" y="26"/>
                  </a:cubicBezTo>
                  <a:cubicBezTo>
                    <a:pt x="14" y="24"/>
                    <a:pt x="21" y="25"/>
                    <a:pt x="25" y="27"/>
                  </a:cubicBezTo>
                  <a:cubicBezTo>
                    <a:pt x="38" y="32"/>
                    <a:pt x="51" y="29"/>
                    <a:pt x="61" y="17"/>
                  </a:cubicBezTo>
                  <a:cubicBezTo>
                    <a:pt x="64" y="12"/>
                    <a:pt x="67" y="7"/>
                    <a:pt x="7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4" name="Freeform 124"/>
            <p:cNvSpPr>
              <a:spLocks/>
            </p:cNvSpPr>
            <p:nvPr/>
          </p:nvSpPr>
          <p:spPr bwMode="auto">
            <a:xfrm>
              <a:off x="17413288" y="4570413"/>
              <a:ext cx="792162" cy="379413"/>
            </a:xfrm>
            <a:custGeom>
              <a:avLst/>
              <a:gdLst>
                <a:gd name="T0" fmla="*/ 144 w 211"/>
                <a:gd name="T1" fmla="*/ 0 h 101"/>
                <a:gd name="T2" fmla="*/ 184 w 211"/>
                <a:gd name="T3" fmla="*/ 36 h 101"/>
                <a:gd name="T4" fmla="*/ 200 w 211"/>
                <a:gd name="T5" fmla="*/ 40 h 101"/>
                <a:gd name="T6" fmla="*/ 204 w 211"/>
                <a:gd name="T7" fmla="*/ 54 h 101"/>
                <a:gd name="T8" fmla="*/ 193 w 211"/>
                <a:gd name="T9" fmla="*/ 66 h 101"/>
                <a:gd name="T10" fmla="*/ 146 w 211"/>
                <a:gd name="T11" fmla="*/ 77 h 101"/>
                <a:gd name="T12" fmla="*/ 130 w 211"/>
                <a:gd name="T13" fmla="*/ 73 h 101"/>
                <a:gd name="T14" fmla="*/ 81 w 211"/>
                <a:gd name="T15" fmla="*/ 81 h 101"/>
                <a:gd name="T16" fmla="*/ 40 w 211"/>
                <a:gd name="T17" fmla="*/ 100 h 101"/>
                <a:gd name="T18" fmla="*/ 20 w 211"/>
                <a:gd name="T19" fmla="*/ 98 h 101"/>
                <a:gd name="T20" fmla="*/ 14 w 211"/>
                <a:gd name="T21" fmla="*/ 63 h 101"/>
                <a:gd name="T22" fmla="*/ 28 w 211"/>
                <a:gd name="T23" fmla="*/ 51 h 101"/>
                <a:gd name="T24" fmla="*/ 48 w 211"/>
                <a:gd name="T25" fmla="*/ 14 h 101"/>
                <a:gd name="T26" fmla="*/ 65 w 211"/>
                <a:gd name="T27" fmla="*/ 3 h 101"/>
                <a:gd name="T28" fmla="*/ 144 w 211"/>
                <a:gd name="T2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1" h="101">
                  <a:moveTo>
                    <a:pt x="144" y="0"/>
                  </a:moveTo>
                  <a:cubicBezTo>
                    <a:pt x="149" y="23"/>
                    <a:pt x="165" y="31"/>
                    <a:pt x="184" y="36"/>
                  </a:cubicBezTo>
                  <a:cubicBezTo>
                    <a:pt x="189" y="37"/>
                    <a:pt x="195" y="38"/>
                    <a:pt x="200" y="40"/>
                  </a:cubicBezTo>
                  <a:cubicBezTo>
                    <a:pt x="207" y="43"/>
                    <a:pt x="211" y="47"/>
                    <a:pt x="204" y="54"/>
                  </a:cubicBezTo>
                  <a:cubicBezTo>
                    <a:pt x="200" y="57"/>
                    <a:pt x="197" y="62"/>
                    <a:pt x="193" y="66"/>
                  </a:cubicBezTo>
                  <a:cubicBezTo>
                    <a:pt x="181" y="81"/>
                    <a:pt x="165" y="86"/>
                    <a:pt x="146" y="77"/>
                  </a:cubicBezTo>
                  <a:cubicBezTo>
                    <a:pt x="141" y="75"/>
                    <a:pt x="136" y="74"/>
                    <a:pt x="130" y="73"/>
                  </a:cubicBezTo>
                  <a:cubicBezTo>
                    <a:pt x="112" y="67"/>
                    <a:pt x="97" y="70"/>
                    <a:pt x="81" y="81"/>
                  </a:cubicBezTo>
                  <a:cubicBezTo>
                    <a:pt x="69" y="90"/>
                    <a:pt x="54" y="95"/>
                    <a:pt x="40" y="100"/>
                  </a:cubicBezTo>
                  <a:cubicBezTo>
                    <a:pt x="34" y="101"/>
                    <a:pt x="26" y="100"/>
                    <a:pt x="20" y="98"/>
                  </a:cubicBezTo>
                  <a:cubicBezTo>
                    <a:pt x="3" y="92"/>
                    <a:pt x="0" y="75"/>
                    <a:pt x="14" y="63"/>
                  </a:cubicBezTo>
                  <a:cubicBezTo>
                    <a:pt x="18" y="59"/>
                    <a:pt x="25" y="56"/>
                    <a:pt x="28" y="51"/>
                  </a:cubicBezTo>
                  <a:cubicBezTo>
                    <a:pt x="35" y="40"/>
                    <a:pt x="44" y="27"/>
                    <a:pt x="48" y="14"/>
                  </a:cubicBezTo>
                  <a:cubicBezTo>
                    <a:pt x="52" y="5"/>
                    <a:pt x="55" y="1"/>
                    <a:pt x="65" y="3"/>
                  </a:cubicBezTo>
                  <a:cubicBezTo>
                    <a:pt x="91" y="7"/>
                    <a:pt x="117" y="7"/>
                    <a:pt x="14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6" name="Freeform 126"/>
            <p:cNvSpPr>
              <a:spLocks/>
            </p:cNvSpPr>
            <p:nvPr/>
          </p:nvSpPr>
          <p:spPr bwMode="auto">
            <a:xfrm>
              <a:off x="17991138" y="5348288"/>
              <a:ext cx="923925" cy="481013"/>
            </a:xfrm>
            <a:custGeom>
              <a:avLst/>
              <a:gdLst>
                <a:gd name="T0" fmla="*/ 20 w 246"/>
                <a:gd name="T1" fmla="*/ 11 h 128"/>
                <a:gd name="T2" fmla="*/ 51 w 246"/>
                <a:gd name="T3" fmla="*/ 1 h 128"/>
                <a:gd name="T4" fmla="*/ 66 w 246"/>
                <a:gd name="T5" fmla="*/ 3 h 128"/>
                <a:gd name="T6" fmla="*/ 211 w 246"/>
                <a:gd name="T7" fmla="*/ 84 h 128"/>
                <a:gd name="T8" fmla="*/ 236 w 246"/>
                <a:gd name="T9" fmla="*/ 91 h 128"/>
                <a:gd name="T10" fmla="*/ 245 w 246"/>
                <a:gd name="T11" fmla="*/ 96 h 128"/>
                <a:gd name="T12" fmla="*/ 242 w 246"/>
                <a:gd name="T13" fmla="*/ 105 h 128"/>
                <a:gd name="T14" fmla="*/ 231 w 246"/>
                <a:gd name="T15" fmla="*/ 123 h 128"/>
                <a:gd name="T16" fmla="*/ 222 w 246"/>
                <a:gd name="T17" fmla="*/ 127 h 128"/>
                <a:gd name="T18" fmla="*/ 204 w 246"/>
                <a:gd name="T19" fmla="*/ 119 h 128"/>
                <a:gd name="T20" fmla="*/ 99 w 246"/>
                <a:gd name="T21" fmla="*/ 66 h 128"/>
                <a:gd name="T22" fmla="*/ 17 w 246"/>
                <a:gd name="T23" fmla="*/ 30 h 128"/>
                <a:gd name="T24" fmla="*/ 10 w 246"/>
                <a:gd name="T25" fmla="*/ 26 h 128"/>
                <a:gd name="T26" fmla="*/ 0 w 246"/>
                <a:gd name="T27" fmla="*/ 12 h 128"/>
                <a:gd name="T28" fmla="*/ 14 w 246"/>
                <a:gd name="T29" fmla="*/ 9 h 128"/>
                <a:gd name="T30" fmla="*/ 19 w 246"/>
                <a:gd name="T31" fmla="*/ 9 h 128"/>
                <a:gd name="T32" fmla="*/ 20 w 246"/>
                <a:gd name="T33" fmla="*/ 1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6" h="128">
                  <a:moveTo>
                    <a:pt x="20" y="11"/>
                  </a:moveTo>
                  <a:cubicBezTo>
                    <a:pt x="30" y="8"/>
                    <a:pt x="40" y="4"/>
                    <a:pt x="51" y="1"/>
                  </a:cubicBezTo>
                  <a:cubicBezTo>
                    <a:pt x="56" y="0"/>
                    <a:pt x="62" y="0"/>
                    <a:pt x="66" y="3"/>
                  </a:cubicBezTo>
                  <a:cubicBezTo>
                    <a:pt x="115" y="30"/>
                    <a:pt x="163" y="57"/>
                    <a:pt x="211" y="84"/>
                  </a:cubicBezTo>
                  <a:cubicBezTo>
                    <a:pt x="219" y="88"/>
                    <a:pt x="228" y="88"/>
                    <a:pt x="236" y="91"/>
                  </a:cubicBezTo>
                  <a:cubicBezTo>
                    <a:pt x="239" y="92"/>
                    <a:pt x="244" y="93"/>
                    <a:pt x="245" y="96"/>
                  </a:cubicBezTo>
                  <a:cubicBezTo>
                    <a:pt x="246" y="98"/>
                    <a:pt x="243" y="102"/>
                    <a:pt x="242" y="105"/>
                  </a:cubicBezTo>
                  <a:cubicBezTo>
                    <a:pt x="239" y="111"/>
                    <a:pt x="236" y="117"/>
                    <a:pt x="231" y="123"/>
                  </a:cubicBezTo>
                  <a:cubicBezTo>
                    <a:pt x="230" y="125"/>
                    <a:pt x="225" y="128"/>
                    <a:pt x="222" y="127"/>
                  </a:cubicBezTo>
                  <a:cubicBezTo>
                    <a:pt x="216" y="126"/>
                    <a:pt x="209" y="123"/>
                    <a:pt x="204" y="119"/>
                  </a:cubicBezTo>
                  <a:cubicBezTo>
                    <a:pt x="171" y="97"/>
                    <a:pt x="135" y="81"/>
                    <a:pt x="99" y="66"/>
                  </a:cubicBezTo>
                  <a:cubicBezTo>
                    <a:pt x="71" y="55"/>
                    <a:pt x="44" y="42"/>
                    <a:pt x="17" y="30"/>
                  </a:cubicBezTo>
                  <a:cubicBezTo>
                    <a:pt x="14" y="29"/>
                    <a:pt x="11" y="28"/>
                    <a:pt x="10" y="26"/>
                  </a:cubicBezTo>
                  <a:cubicBezTo>
                    <a:pt x="6" y="21"/>
                    <a:pt x="3" y="17"/>
                    <a:pt x="0" y="12"/>
                  </a:cubicBezTo>
                  <a:cubicBezTo>
                    <a:pt x="5" y="11"/>
                    <a:pt x="9" y="10"/>
                    <a:pt x="14" y="9"/>
                  </a:cubicBezTo>
                  <a:cubicBezTo>
                    <a:pt x="16" y="8"/>
                    <a:pt x="17" y="9"/>
                    <a:pt x="19" y="9"/>
                  </a:cubicBezTo>
                  <a:cubicBezTo>
                    <a:pt x="19" y="9"/>
                    <a:pt x="20" y="10"/>
                    <a:pt x="2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7" name="Freeform 127"/>
            <p:cNvSpPr>
              <a:spLocks/>
            </p:cNvSpPr>
            <p:nvPr/>
          </p:nvSpPr>
          <p:spPr bwMode="auto">
            <a:xfrm>
              <a:off x="18276888" y="5194300"/>
              <a:ext cx="965200" cy="528638"/>
            </a:xfrm>
            <a:custGeom>
              <a:avLst/>
              <a:gdLst>
                <a:gd name="T0" fmla="*/ 257 w 257"/>
                <a:gd name="T1" fmla="*/ 116 h 141"/>
                <a:gd name="T2" fmla="*/ 235 w 257"/>
                <a:gd name="T3" fmla="*/ 140 h 141"/>
                <a:gd name="T4" fmla="*/ 217 w 257"/>
                <a:gd name="T5" fmla="*/ 136 h 141"/>
                <a:gd name="T6" fmla="*/ 115 w 257"/>
                <a:gd name="T7" fmla="*/ 84 h 141"/>
                <a:gd name="T8" fmla="*/ 69 w 257"/>
                <a:gd name="T9" fmla="*/ 59 h 141"/>
                <a:gd name="T10" fmla="*/ 12 w 257"/>
                <a:gd name="T11" fmla="*/ 36 h 141"/>
                <a:gd name="T12" fmla="*/ 0 w 257"/>
                <a:gd name="T13" fmla="*/ 28 h 141"/>
                <a:gd name="T14" fmla="*/ 11 w 257"/>
                <a:gd name="T15" fmla="*/ 18 h 141"/>
                <a:gd name="T16" fmla="*/ 24 w 257"/>
                <a:gd name="T17" fmla="*/ 9 h 141"/>
                <a:gd name="T18" fmla="*/ 42 w 257"/>
                <a:gd name="T19" fmla="*/ 7 h 141"/>
                <a:gd name="T20" fmla="*/ 201 w 257"/>
                <a:gd name="T21" fmla="*/ 84 h 141"/>
                <a:gd name="T22" fmla="*/ 248 w 257"/>
                <a:gd name="T23" fmla="*/ 105 h 141"/>
                <a:gd name="T24" fmla="*/ 257 w 257"/>
                <a:gd name="T25" fmla="*/ 1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7" h="141">
                  <a:moveTo>
                    <a:pt x="257" y="116"/>
                  </a:moveTo>
                  <a:cubicBezTo>
                    <a:pt x="256" y="133"/>
                    <a:pt x="249" y="141"/>
                    <a:pt x="235" y="140"/>
                  </a:cubicBezTo>
                  <a:cubicBezTo>
                    <a:pt x="229" y="140"/>
                    <a:pt x="223" y="138"/>
                    <a:pt x="217" y="136"/>
                  </a:cubicBezTo>
                  <a:cubicBezTo>
                    <a:pt x="183" y="119"/>
                    <a:pt x="149" y="101"/>
                    <a:pt x="115" y="84"/>
                  </a:cubicBezTo>
                  <a:cubicBezTo>
                    <a:pt x="99" y="76"/>
                    <a:pt x="84" y="66"/>
                    <a:pt x="69" y="59"/>
                  </a:cubicBezTo>
                  <a:cubicBezTo>
                    <a:pt x="50" y="50"/>
                    <a:pt x="31" y="44"/>
                    <a:pt x="12" y="36"/>
                  </a:cubicBezTo>
                  <a:cubicBezTo>
                    <a:pt x="8" y="35"/>
                    <a:pt x="4" y="31"/>
                    <a:pt x="0" y="28"/>
                  </a:cubicBezTo>
                  <a:cubicBezTo>
                    <a:pt x="4" y="25"/>
                    <a:pt x="7" y="21"/>
                    <a:pt x="11" y="18"/>
                  </a:cubicBezTo>
                  <a:cubicBezTo>
                    <a:pt x="15" y="14"/>
                    <a:pt x="22" y="13"/>
                    <a:pt x="24" y="9"/>
                  </a:cubicBezTo>
                  <a:cubicBezTo>
                    <a:pt x="30" y="0"/>
                    <a:pt x="36" y="1"/>
                    <a:pt x="42" y="7"/>
                  </a:cubicBezTo>
                  <a:cubicBezTo>
                    <a:pt x="86" y="51"/>
                    <a:pt x="145" y="64"/>
                    <a:pt x="201" y="84"/>
                  </a:cubicBezTo>
                  <a:cubicBezTo>
                    <a:pt x="217" y="90"/>
                    <a:pt x="233" y="97"/>
                    <a:pt x="248" y="105"/>
                  </a:cubicBezTo>
                  <a:cubicBezTo>
                    <a:pt x="252" y="107"/>
                    <a:pt x="255" y="114"/>
                    <a:pt x="257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0" name="Freeform 130"/>
            <p:cNvSpPr>
              <a:spLocks/>
            </p:cNvSpPr>
            <p:nvPr/>
          </p:nvSpPr>
          <p:spPr bwMode="auto">
            <a:xfrm>
              <a:off x="18524538" y="5054600"/>
              <a:ext cx="836612" cy="544513"/>
            </a:xfrm>
            <a:custGeom>
              <a:avLst/>
              <a:gdLst>
                <a:gd name="T0" fmla="*/ 23 w 223"/>
                <a:gd name="T1" fmla="*/ 0 h 145"/>
                <a:gd name="T2" fmla="*/ 35 w 223"/>
                <a:gd name="T3" fmla="*/ 5 h 145"/>
                <a:gd name="T4" fmla="*/ 105 w 223"/>
                <a:gd name="T5" fmla="*/ 44 h 145"/>
                <a:gd name="T6" fmla="*/ 216 w 223"/>
                <a:gd name="T7" fmla="*/ 113 h 145"/>
                <a:gd name="T8" fmla="*/ 215 w 223"/>
                <a:gd name="T9" fmla="*/ 135 h 145"/>
                <a:gd name="T10" fmla="*/ 194 w 223"/>
                <a:gd name="T11" fmla="*/ 137 h 145"/>
                <a:gd name="T12" fmla="*/ 87 w 223"/>
                <a:gd name="T13" fmla="*/ 68 h 145"/>
                <a:gd name="T14" fmla="*/ 15 w 223"/>
                <a:gd name="T15" fmla="*/ 47 h 145"/>
                <a:gd name="T16" fmla="*/ 6 w 223"/>
                <a:gd name="T17" fmla="*/ 29 h 145"/>
                <a:gd name="T18" fmla="*/ 15 w 223"/>
                <a:gd name="T19" fmla="*/ 8 h 145"/>
                <a:gd name="T20" fmla="*/ 23 w 223"/>
                <a:gd name="T21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3" h="145">
                  <a:moveTo>
                    <a:pt x="23" y="0"/>
                  </a:moveTo>
                  <a:cubicBezTo>
                    <a:pt x="29" y="2"/>
                    <a:pt x="32" y="4"/>
                    <a:pt x="35" y="5"/>
                  </a:cubicBezTo>
                  <a:cubicBezTo>
                    <a:pt x="59" y="18"/>
                    <a:pt x="82" y="31"/>
                    <a:pt x="105" y="44"/>
                  </a:cubicBezTo>
                  <a:cubicBezTo>
                    <a:pt x="142" y="67"/>
                    <a:pt x="179" y="90"/>
                    <a:pt x="216" y="113"/>
                  </a:cubicBezTo>
                  <a:cubicBezTo>
                    <a:pt x="223" y="117"/>
                    <a:pt x="222" y="126"/>
                    <a:pt x="215" y="135"/>
                  </a:cubicBezTo>
                  <a:cubicBezTo>
                    <a:pt x="209" y="143"/>
                    <a:pt x="200" y="145"/>
                    <a:pt x="194" y="137"/>
                  </a:cubicBezTo>
                  <a:cubicBezTo>
                    <a:pt x="166" y="102"/>
                    <a:pt x="126" y="86"/>
                    <a:pt x="87" y="68"/>
                  </a:cubicBezTo>
                  <a:cubicBezTo>
                    <a:pt x="64" y="58"/>
                    <a:pt x="39" y="53"/>
                    <a:pt x="15" y="47"/>
                  </a:cubicBezTo>
                  <a:cubicBezTo>
                    <a:pt x="2" y="43"/>
                    <a:pt x="0" y="41"/>
                    <a:pt x="6" y="29"/>
                  </a:cubicBezTo>
                  <a:cubicBezTo>
                    <a:pt x="10" y="22"/>
                    <a:pt x="12" y="15"/>
                    <a:pt x="15" y="8"/>
                  </a:cubicBezTo>
                  <a:cubicBezTo>
                    <a:pt x="17" y="5"/>
                    <a:pt x="21" y="2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4" name="Freeform 134"/>
            <p:cNvSpPr>
              <a:spLocks/>
            </p:cNvSpPr>
            <p:nvPr/>
          </p:nvSpPr>
          <p:spPr bwMode="auto">
            <a:xfrm>
              <a:off x="17908588" y="4924425"/>
              <a:ext cx="420687" cy="393700"/>
            </a:xfrm>
            <a:custGeom>
              <a:avLst/>
              <a:gdLst>
                <a:gd name="T0" fmla="*/ 112 w 112"/>
                <a:gd name="T1" fmla="*/ 66 h 105"/>
                <a:gd name="T2" fmla="*/ 50 w 112"/>
                <a:gd name="T3" fmla="*/ 103 h 105"/>
                <a:gd name="T4" fmla="*/ 36 w 112"/>
                <a:gd name="T5" fmla="*/ 102 h 105"/>
                <a:gd name="T6" fmla="*/ 6 w 112"/>
                <a:gd name="T7" fmla="*/ 41 h 105"/>
                <a:gd name="T8" fmla="*/ 11 w 112"/>
                <a:gd name="T9" fmla="*/ 16 h 105"/>
                <a:gd name="T10" fmla="*/ 23 w 112"/>
                <a:gd name="T11" fmla="*/ 1 h 105"/>
                <a:gd name="T12" fmla="*/ 51 w 112"/>
                <a:gd name="T13" fmla="*/ 9 h 105"/>
                <a:gd name="T14" fmla="*/ 82 w 112"/>
                <a:gd name="T15" fmla="*/ 42 h 105"/>
                <a:gd name="T16" fmla="*/ 104 w 112"/>
                <a:gd name="T17" fmla="*/ 58 h 105"/>
                <a:gd name="T18" fmla="*/ 112 w 112"/>
                <a:gd name="T19" fmla="*/ 6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2" h="105">
                  <a:moveTo>
                    <a:pt x="112" y="66"/>
                  </a:moveTo>
                  <a:cubicBezTo>
                    <a:pt x="90" y="79"/>
                    <a:pt x="70" y="91"/>
                    <a:pt x="50" y="103"/>
                  </a:cubicBezTo>
                  <a:cubicBezTo>
                    <a:pt x="46" y="105"/>
                    <a:pt x="40" y="104"/>
                    <a:pt x="36" y="102"/>
                  </a:cubicBezTo>
                  <a:cubicBezTo>
                    <a:pt x="4" y="85"/>
                    <a:pt x="0" y="77"/>
                    <a:pt x="6" y="41"/>
                  </a:cubicBezTo>
                  <a:cubicBezTo>
                    <a:pt x="8" y="32"/>
                    <a:pt x="9" y="24"/>
                    <a:pt x="11" y="16"/>
                  </a:cubicBezTo>
                  <a:cubicBezTo>
                    <a:pt x="13" y="10"/>
                    <a:pt x="13" y="1"/>
                    <a:pt x="23" y="1"/>
                  </a:cubicBezTo>
                  <a:cubicBezTo>
                    <a:pt x="34" y="0"/>
                    <a:pt x="44" y="0"/>
                    <a:pt x="51" y="9"/>
                  </a:cubicBezTo>
                  <a:cubicBezTo>
                    <a:pt x="61" y="20"/>
                    <a:pt x="71" y="32"/>
                    <a:pt x="82" y="42"/>
                  </a:cubicBezTo>
                  <a:cubicBezTo>
                    <a:pt x="88" y="48"/>
                    <a:pt x="96" y="52"/>
                    <a:pt x="104" y="58"/>
                  </a:cubicBezTo>
                  <a:cubicBezTo>
                    <a:pt x="106" y="60"/>
                    <a:pt x="109" y="62"/>
                    <a:pt x="112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5" name="Freeform 135"/>
            <p:cNvSpPr>
              <a:spLocks/>
            </p:cNvSpPr>
            <p:nvPr/>
          </p:nvSpPr>
          <p:spPr bwMode="auto">
            <a:xfrm>
              <a:off x="17292638" y="3932238"/>
              <a:ext cx="244475" cy="788988"/>
            </a:xfrm>
            <a:custGeom>
              <a:avLst/>
              <a:gdLst>
                <a:gd name="T0" fmla="*/ 39 w 65"/>
                <a:gd name="T1" fmla="*/ 0 h 210"/>
                <a:gd name="T2" fmla="*/ 53 w 65"/>
                <a:gd name="T3" fmla="*/ 3 h 210"/>
                <a:gd name="T4" fmla="*/ 55 w 65"/>
                <a:gd name="T5" fmla="*/ 5 h 210"/>
                <a:gd name="T6" fmla="*/ 43 w 65"/>
                <a:gd name="T7" fmla="*/ 60 h 210"/>
                <a:gd name="T8" fmla="*/ 54 w 65"/>
                <a:gd name="T9" fmla="*/ 140 h 210"/>
                <a:gd name="T10" fmla="*/ 51 w 65"/>
                <a:gd name="T11" fmla="*/ 195 h 210"/>
                <a:gd name="T12" fmla="*/ 16 w 65"/>
                <a:gd name="T13" fmla="*/ 195 h 210"/>
                <a:gd name="T14" fmla="*/ 4 w 65"/>
                <a:gd name="T15" fmla="*/ 137 h 210"/>
                <a:gd name="T16" fmla="*/ 20 w 65"/>
                <a:gd name="T17" fmla="*/ 76 h 210"/>
                <a:gd name="T18" fmla="*/ 33 w 65"/>
                <a:gd name="T19" fmla="*/ 23 h 210"/>
                <a:gd name="T20" fmla="*/ 39 w 65"/>
                <a:gd name="T21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5" h="210">
                  <a:moveTo>
                    <a:pt x="39" y="0"/>
                  </a:moveTo>
                  <a:cubicBezTo>
                    <a:pt x="45" y="2"/>
                    <a:pt x="49" y="2"/>
                    <a:pt x="53" y="3"/>
                  </a:cubicBezTo>
                  <a:cubicBezTo>
                    <a:pt x="54" y="3"/>
                    <a:pt x="54" y="4"/>
                    <a:pt x="55" y="5"/>
                  </a:cubicBezTo>
                  <a:cubicBezTo>
                    <a:pt x="51" y="23"/>
                    <a:pt x="46" y="42"/>
                    <a:pt x="43" y="60"/>
                  </a:cubicBezTo>
                  <a:cubicBezTo>
                    <a:pt x="37" y="88"/>
                    <a:pt x="40" y="115"/>
                    <a:pt x="54" y="140"/>
                  </a:cubicBezTo>
                  <a:cubicBezTo>
                    <a:pt x="64" y="159"/>
                    <a:pt x="65" y="178"/>
                    <a:pt x="51" y="195"/>
                  </a:cubicBezTo>
                  <a:cubicBezTo>
                    <a:pt x="40" y="210"/>
                    <a:pt x="26" y="210"/>
                    <a:pt x="16" y="195"/>
                  </a:cubicBezTo>
                  <a:cubicBezTo>
                    <a:pt x="3" y="178"/>
                    <a:pt x="0" y="158"/>
                    <a:pt x="4" y="137"/>
                  </a:cubicBezTo>
                  <a:cubicBezTo>
                    <a:pt x="8" y="116"/>
                    <a:pt x="15" y="96"/>
                    <a:pt x="20" y="76"/>
                  </a:cubicBezTo>
                  <a:cubicBezTo>
                    <a:pt x="24" y="58"/>
                    <a:pt x="28" y="40"/>
                    <a:pt x="33" y="23"/>
                  </a:cubicBezTo>
                  <a:cubicBezTo>
                    <a:pt x="34" y="15"/>
                    <a:pt x="37" y="8"/>
                    <a:pt x="3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1" name="Freeform 141"/>
            <p:cNvSpPr>
              <a:spLocks/>
            </p:cNvSpPr>
            <p:nvPr/>
          </p:nvSpPr>
          <p:spPr bwMode="auto">
            <a:xfrm>
              <a:off x="18799175" y="4927600"/>
              <a:ext cx="757237" cy="457200"/>
            </a:xfrm>
            <a:custGeom>
              <a:avLst/>
              <a:gdLst>
                <a:gd name="T0" fmla="*/ 6 w 202"/>
                <a:gd name="T1" fmla="*/ 25 h 122"/>
                <a:gd name="T2" fmla="*/ 4 w 202"/>
                <a:gd name="T3" fmla="*/ 9 h 122"/>
                <a:gd name="T4" fmla="*/ 21 w 202"/>
                <a:gd name="T5" fmla="*/ 3 h 122"/>
                <a:gd name="T6" fmla="*/ 31 w 202"/>
                <a:gd name="T7" fmla="*/ 8 h 122"/>
                <a:gd name="T8" fmla="*/ 130 w 202"/>
                <a:gd name="T9" fmla="*/ 58 h 122"/>
                <a:gd name="T10" fmla="*/ 189 w 202"/>
                <a:gd name="T11" fmla="*/ 73 h 122"/>
                <a:gd name="T12" fmla="*/ 198 w 202"/>
                <a:gd name="T13" fmla="*/ 86 h 122"/>
                <a:gd name="T14" fmla="*/ 194 w 202"/>
                <a:gd name="T15" fmla="*/ 106 h 122"/>
                <a:gd name="T16" fmla="*/ 177 w 202"/>
                <a:gd name="T17" fmla="*/ 118 h 122"/>
                <a:gd name="T18" fmla="*/ 149 w 202"/>
                <a:gd name="T19" fmla="*/ 103 h 122"/>
                <a:gd name="T20" fmla="*/ 43 w 202"/>
                <a:gd name="T21" fmla="*/ 35 h 122"/>
                <a:gd name="T22" fmla="*/ 6 w 202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2" h="122">
                  <a:moveTo>
                    <a:pt x="6" y="25"/>
                  </a:moveTo>
                  <a:cubicBezTo>
                    <a:pt x="0" y="21"/>
                    <a:pt x="0" y="16"/>
                    <a:pt x="4" y="9"/>
                  </a:cubicBezTo>
                  <a:cubicBezTo>
                    <a:pt x="9" y="3"/>
                    <a:pt x="14" y="0"/>
                    <a:pt x="21" y="3"/>
                  </a:cubicBezTo>
                  <a:cubicBezTo>
                    <a:pt x="25" y="5"/>
                    <a:pt x="28" y="7"/>
                    <a:pt x="31" y="8"/>
                  </a:cubicBezTo>
                  <a:cubicBezTo>
                    <a:pt x="64" y="25"/>
                    <a:pt x="96" y="44"/>
                    <a:pt x="130" y="58"/>
                  </a:cubicBezTo>
                  <a:cubicBezTo>
                    <a:pt x="149" y="66"/>
                    <a:pt x="169" y="69"/>
                    <a:pt x="189" y="73"/>
                  </a:cubicBezTo>
                  <a:cubicBezTo>
                    <a:pt x="198" y="75"/>
                    <a:pt x="202" y="77"/>
                    <a:pt x="198" y="86"/>
                  </a:cubicBezTo>
                  <a:cubicBezTo>
                    <a:pt x="196" y="92"/>
                    <a:pt x="195" y="99"/>
                    <a:pt x="194" y="106"/>
                  </a:cubicBezTo>
                  <a:cubicBezTo>
                    <a:pt x="192" y="117"/>
                    <a:pt x="187" y="122"/>
                    <a:pt x="177" y="118"/>
                  </a:cubicBezTo>
                  <a:cubicBezTo>
                    <a:pt x="167" y="115"/>
                    <a:pt x="155" y="110"/>
                    <a:pt x="149" y="103"/>
                  </a:cubicBezTo>
                  <a:cubicBezTo>
                    <a:pt x="121" y="68"/>
                    <a:pt x="83" y="50"/>
                    <a:pt x="43" y="35"/>
                  </a:cubicBezTo>
                  <a:cubicBezTo>
                    <a:pt x="31" y="30"/>
                    <a:pt x="18" y="28"/>
                    <a:pt x="6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3" name="Freeform 143"/>
            <p:cNvSpPr>
              <a:spLocks/>
            </p:cNvSpPr>
            <p:nvPr/>
          </p:nvSpPr>
          <p:spPr bwMode="auto">
            <a:xfrm>
              <a:off x="18888075" y="5741988"/>
              <a:ext cx="568325" cy="307975"/>
            </a:xfrm>
            <a:custGeom>
              <a:avLst/>
              <a:gdLst>
                <a:gd name="T0" fmla="*/ 151 w 151"/>
                <a:gd name="T1" fmla="*/ 62 h 82"/>
                <a:gd name="T2" fmla="*/ 102 w 151"/>
                <a:gd name="T3" fmla="*/ 72 h 82"/>
                <a:gd name="T4" fmla="*/ 38 w 151"/>
                <a:gd name="T5" fmla="*/ 45 h 82"/>
                <a:gd name="T6" fmla="*/ 18 w 151"/>
                <a:gd name="T7" fmla="*/ 41 h 82"/>
                <a:gd name="T8" fmla="*/ 2 w 151"/>
                <a:gd name="T9" fmla="*/ 19 h 82"/>
                <a:gd name="T10" fmla="*/ 26 w 151"/>
                <a:gd name="T11" fmla="*/ 3 h 82"/>
                <a:gd name="T12" fmla="*/ 49 w 151"/>
                <a:gd name="T13" fmla="*/ 13 h 82"/>
                <a:gd name="T14" fmla="*/ 130 w 151"/>
                <a:gd name="T15" fmla="*/ 50 h 82"/>
                <a:gd name="T16" fmla="*/ 151 w 151"/>
                <a:gd name="T17" fmla="*/ 6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82">
                  <a:moveTo>
                    <a:pt x="151" y="62"/>
                  </a:moveTo>
                  <a:cubicBezTo>
                    <a:pt x="135" y="79"/>
                    <a:pt x="121" y="82"/>
                    <a:pt x="102" y="72"/>
                  </a:cubicBezTo>
                  <a:cubicBezTo>
                    <a:pt x="82" y="62"/>
                    <a:pt x="60" y="54"/>
                    <a:pt x="38" y="45"/>
                  </a:cubicBezTo>
                  <a:cubicBezTo>
                    <a:pt x="32" y="43"/>
                    <a:pt x="25" y="42"/>
                    <a:pt x="18" y="41"/>
                  </a:cubicBezTo>
                  <a:cubicBezTo>
                    <a:pt x="6" y="39"/>
                    <a:pt x="0" y="31"/>
                    <a:pt x="2" y="19"/>
                  </a:cubicBezTo>
                  <a:cubicBezTo>
                    <a:pt x="5" y="7"/>
                    <a:pt x="15" y="0"/>
                    <a:pt x="26" y="3"/>
                  </a:cubicBezTo>
                  <a:cubicBezTo>
                    <a:pt x="34" y="6"/>
                    <a:pt x="42" y="10"/>
                    <a:pt x="49" y="13"/>
                  </a:cubicBezTo>
                  <a:cubicBezTo>
                    <a:pt x="76" y="25"/>
                    <a:pt x="103" y="38"/>
                    <a:pt x="130" y="50"/>
                  </a:cubicBezTo>
                  <a:cubicBezTo>
                    <a:pt x="137" y="53"/>
                    <a:pt x="143" y="58"/>
                    <a:pt x="151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6" name="Freeform 146"/>
            <p:cNvSpPr>
              <a:spLocks/>
            </p:cNvSpPr>
            <p:nvPr/>
          </p:nvSpPr>
          <p:spPr bwMode="auto">
            <a:xfrm>
              <a:off x="18667412" y="4979988"/>
              <a:ext cx="784226" cy="465139"/>
            </a:xfrm>
            <a:custGeom>
              <a:avLst/>
              <a:gdLst>
                <a:gd name="T0" fmla="*/ 41 w 209"/>
                <a:gd name="T1" fmla="*/ 11 h 124"/>
                <a:gd name="T2" fmla="*/ 107 w 209"/>
                <a:gd name="T3" fmla="*/ 41 h 124"/>
                <a:gd name="T4" fmla="*/ 158 w 209"/>
                <a:gd name="T5" fmla="*/ 75 h 124"/>
                <a:gd name="T6" fmla="*/ 201 w 209"/>
                <a:gd name="T7" fmla="*/ 108 h 124"/>
                <a:gd name="T8" fmla="*/ 209 w 209"/>
                <a:gd name="T9" fmla="*/ 117 h 124"/>
                <a:gd name="T10" fmla="*/ 198 w 209"/>
                <a:gd name="T11" fmla="*/ 124 h 124"/>
                <a:gd name="T12" fmla="*/ 162 w 209"/>
                <a:gd name="T13" fmla="*/ 107 h 124"/>
                <a:gd name="T14" fmla="*/ 136 w 209"/>
                <a:gd name="T15" fmla="*/ 82 h 124"/>
                <a:gd name="T16" fmla="*/ 36 w 209"/>
                <a:gd name="T17" fmla="*/ 28 h 124"/>
                <a:gd name="T18" fmla="*/ 13 w 209"/>
                <a:gd name="T19" fmla="*/ 20 h 124"/>
                <a:gd name="T20" fmla="*/ 2 w 209"/>
                <a:gd name="T21" fmla="*/ 10 h 124"/>
                <a:gd name="T22" fmla="*/ 17 w 209"/>
                <a:gd name="T23" fmla="*/ 6 h 124"/>
                <a:gd name="T24" fmla="*/ 41 w 209"/>
                <a:gd name="T25" fmla="*/ 11 h 124"/>
                <a:gd name="T26" fmla="*/ 41 w 209"/>
                <a:gd name="T27" fmla="*/ 11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9" h="124">
                  <a:moveTo>
                    <a:pt x="41" y="11"/>
                  </a:moveTo>
                  <a:cubicBezTo>
                    <a:pt x="63" y="21"/>
                    <a:pt x="86" y="29"/>
                    <a:pt x="107" y="41"/>
                  </a:cubicBezTo>
                  <a:cubicBezTo>
                    <a:pt x="125" y="50"/>
                    <a:pt x="141" y="63"/>
                    <a:pt x="158" y="75"/>
                  </a:cubicBezTo>
                  <a:cubicBezTo>
                    <a:pt x="172" y="85"/>
                    <a:pt x="187" y="96"/>
                    <a:pt x="201" y="108"/>
                  </a:cubicBezTo>
                  <a:cubicBezTo>
                    <a:pt x="205" y="110"/>
                    <a:pt x="207" y="114"/>
                    <a:pt x="209" y="117"/>
                  </a:cubicBezTo>
                  <a:cubicBezTo>
                    <a:pt x="205" y="119"/>
                    <a:pt x="201" y="124"/>
                    <a:pt x="198" y="124"/>
                  </a:cubicBezTo>
                  <a:cubicBezTo>
                    <a:pt x="184" y="123"/>
                    <a:pt x="171" y="121"/>
                    <a:pt x="162" y="107"/>
                  </a:cubicBezTo>
                  <a:cubicBezTo>
                    <a:pt x="155" y="97"/>
                    <a:pt x="146" y="87"/>
                    <a:pt x="136" y="82"/>
                  </a:cubicBezTo>
                  <a:cubicBezTo>
                    <a:pt x="103" y="63"/>
                    <a:pt x="69" y="46"/>
                    <a:pt x="36" y="28"/>
                  </a:cubicBezTo>
                  <a:cubicBezTo>
                    <a:pt x="29" y="25"/>
                    <a:pt x="21" y="23"/>
                    <a:pt x="13" y="20"/>
                  </a:cubicBezTo>
                  <a:cubicBezTo>
                    <a:pt x="8" y="18"/>
                    <a:pt x="0" y="19"/>
                    <a:pt x="2" y="10"/>
                  </a:cubicBezTo>
                  <a:cubicBezTo>
                    <a:pt x="4" y="0"/>
                    <a:pt x="12" y="5"/>
                    <a:pt x="17" y="6"/>
                  </a:cubicBezTo>
                  <a:cubicBezTo>
                    <a:pt x="25" y="7"/>
                    <a:pt x="33" y="9"/>
                    <a:pt x="41" y="11"/>
                  </a:cubicBezTo>
                  <a:cubicBezTo>
                    <a:pt x="41" y="11"/>
                    <a:pt x="41" y="11"/>
                    <a:pt x="4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3" name="Freeform 153"/>
            <p:cNvSpPr>
              <a:spLocks/>
            </p:cNvSpPr>
            <p:nvPr/>
          </p:nvSpPr>
          <p:spPr bwMode="auto">
            <a:xfrm>
              <a:off x="19250025" y="5607050"/>
              <a:ext cx="457200" cy="263525"/>
            </a:xfrm>
            <a:custGeom>
              <a:avLst/>
              <a:gdLst>
                <a:gd name="T0" fmla="*/ 100 w 122"/>
                <a:gd name="T1" fmla="*/ 70 h 70"/>
                <a:gd name="T2" fmla="*/ 74 w 122"/>
                <a:gd name="T3" fmla="*/ 59 h 70"/>
                <a:gd name="T4" fmla="*/ 16 w 122"/>
                <a:gd name="T5" fmla="*/ 43 h 70"/>
                <a:gd name="T6" fmla="*/ 6 w 122"/>
                <a:gd name="T7" fmla="*/ 26 h 70"/>
                <a:gd name="T8" fmla="*/ 11 w 122"/>
                <a:gd name="T9" fmla="*/ 12 h 70"/>
                <a:gd name="T10" fmla="*/ 25 w 122"/>
                <a:gd name="T11" fmla="*/ 5 h 70"/>
                <a:gd name="T12" fmla="*/ 110 w 122"/>
                <a:gd name="T13" fmla="*/ 36 h 70"/>
                <a:gd name="T14" fmla="*/ 115 w 122"/>
                <a:gd name="T15" fmla="*/ 51 h 70"/>
                <a:gd name="T16" fmla="*/ 100 w 122"/>
                <a:gd name="T17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2" h="70">
                  <a:moveTo>
                    <a:pt x="100" y="70"/>
                  </a:moveTo>
                  <a:cubicBezTo>
                    <a:pt x="89" y="66"/>
                    <a:pt x="81" y="63"/>
                    <a:pt x="74" y="59"/>
                  </a:cubicBezTo>
                  <a:cubicBezTo>
                    <a:pt x="56" y="49"/>
                    <a:pt x="37" y="43"/>
                    <a:pt x="16" y="43"/>
                  </a:cubicBezTo>
                  <a:cubicBezTo>
                    <a:pt x="2" y="43"/>
                    <a:pt x="0" y="38"/>
                    <a:pt x="6" y="26"/>
                  </a:cubicBezTo>
                  <a:cubicBezTo>
                    <a:pt x="9" y="22"/>
                    <a:pt x="10" y="17"/>
                    <a:pt x="11" y="12"/>
                  </a:cubicBezTo>
                  <a:cubicBezTo>
                    <a:pt x="13" y="3"/>
                    <a:pt x="18" y="0"/>
                    <a:pt x="25" y="5"/>
                  </a:cubicBezTo>
                  <a:cubicBezTo>
                    <a:pt x="51" y="21"/>
                    <a:pt x="79" y="32"/>
                    <a:pt x="110" y="36"/>
                  </a:cubicBezTo>
                  <a:cubicBezTo>
                    <a:pt x="120" y="38"/>
                    <a:pt x="122" y="43"/>
                    <a:pt x="115" y="51"/>
                  </a:cubicBezTo>
                  <a:cubicBezTo>
                    <a:pt x="110" y="57"/>
                    <a:pt x="105" y="64"/>
                    <a:pt x="100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6" name="Freeform 156"/>
            <p:cNvSpPr>
              <a:spLocks/>
            </p:cNvSpPr>
            <p:nvPr/>
          </p:nvSpPr>
          <p:spPr bwMode="auto">
            <a:xfrm>
              <a:off x="19365913" y="5475288"/>
              <a:ext cx="420687" cy="214313"/>
            </a:xfrm>
            <a:custGeom>
              <a:avLst/>
              <a:gdLst>
                <a:gd name="T0" fmla="*/ 0 w 112"/>
                <a:gd name="T1" fmla="*/ 24 h 57"/>
                <a:gd name="T2" fmla="*/ 14 w 112"/>
                <a:gd name="T3" fmla="*/ 6 h 57"/>
                <a:gd name="T4" fmla="*/ 38 w 112"/>
                <a:gd name="T5" fmla="*/ 8 h 57"/>
                <a:gd name="T6" fmla="*/ 86 w 112"/>
                <a:gd name="T7" fmla="*/ 26 h 57"/>
                <a:gd name="T8" fmla="*/ 107 w 112"/>
                <a:gd name="T9" fmla="*/ 35 h 57"/>
                <a:gd name="T10" fmla="*/ 108 w 112"/>
                <a:gd name="T11" fmla="*/ 45 h 57"/>
                <a:gd name="T12" fmla="*/ 75 w 112"/>
                <a:gd name="T13" fmla="*/ 52 h 57"/>
                <a:gd name="T14" fmla="*/ 16 w 112"/>
                <a:gd name="T15" fmla="*/ 41 h 57"/>
                <a:gd name="T16" fmla="*/ 0 w 112"/>
                <a:gd name="T17" fmla="*/ 2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" h="57">
                  <a:moveTo>
                    <a:pt x="0" y="24"/>
                  </a:moveTo>
                  <a:cubicBezTo>
                    <a:pt x="4" y="18"/>
                    <a:pt x="8" y="10"/>
                    <a:pt x="14" y="6"/>
                  </a:cubicBezTo>
                  <a:cubicBezTo>
                    <a:pt x="22" y="0"/>
                    <a:pt x="30" y="3"/>
                    <a:pt x="38" y="8"/>
                  </a:cubicBezTo>
                  <a:cubicBezTo>
                    <a:pt x="53" y="16"/>
                    <a:pt x="70" y="20"/>
                    <a:pt x="86" y="26"/>
                  </a:cubicBezTo>
                  <a:cubicBezTo>
                    <a:pt x="93" y="29"/>
                    <a:pt x="100" y="31"/>
                    <a:pt x="107" y="35"/>
                  </a:cubicBezTo>
                  <a:cubicBezTo>
                    <a:pt x="112" y="37"/>
                    <a:pt x="112" y="40"/>
                    <a:pt x="108" y="45"/>
                  </a:cubicBezTo>
                  <a:cubicBezTo>
                    <a:pt x="98" y="55"/>
                    <a:pt x="89" y="57"/>
                    <a:pt x="75" y="52"/>
                  </a:cubicBezTo>
                  <a:cubicBezTo>
                    <a:pt x="56" y="46"/>
                    <a:pt x="36" y="43"/>
                    <a:pt x="16" y="41"/>
                  </a:cubicBezTo>
                  <a:cubicBezTo>
                    <a:pt x="6" y="39"/>
                    <a:pt x="1" y="36"/>
                    <a:pt x="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7" name="Freeform 157"/>
            <p:cNvSpPr>
              <a:spLocks/>
            </p:cNvSpPr>
            <p:nvPr/>
          </p:nvSpPr>
          <p:spPr bwMode="auto">
            <a:xfrm>
              <a:off x="19564350" y="5232400"/>
              <a:ext cx="393700" cy="212725"/>
            </a:xfrm>
            <a:custGeom>
              <a:avLst/>
              <a:gdLst>
                <a:gd name="T0" fmla="*/ 105 w 105"/>
                <a:gd name="T1" fmla="*/ 31 h 57"/>
                <a:gd name="T2" fmla="*/ 94 w 105"/>
                <a:gd name="T3" fmla="*/ 57 h 57"/>
                <a:gd name="T4" fmla="*/ 86 w 105"/>
                <a:gd name="T5" fmla="*/ 55 h 57"/>
                <a:gd name="T6" fmla="*/ 17 w 105"/>
                <a:gd name="T7" fmla="*/ 42 h 57"/>
                <a:gd name="T8" fmla="*/ 1 w 105"/>
                <a:gd name="T9" fmla="*/ 33 h 57"/>
                <a:gd name="T10" fmla="*/ 3 w 105"/>
                <a:gd name="T11" fmla="*/ 7 h 57"/>
                <a:gd name="T12" fmla="*/ 23 w 105"/>
                <a:gd name="T13" fmla="*/ 6 h 57"/>
                <a:gd name="T14" fmla="*/ 84 w 105"/>
                <a:gd name="T15" fmla="*/ 25 h 57"/>
                <a:gd name="T16" fmla="*/ 105 w 105"/>
                <a:gd name="T17" fmla="*/ 3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57">
                  <a:moveTo>
                    <a:pt x="105" y="31"/>
                  </a:moveTo>
                  <a:cubicBezTo>
                    <a:pt x="101" y="40"/>
                    <a:pt x="98" y="48"/>
                    <a:pt x="94" y="57"/>
                  </a:cubicBezTo>
                  <a:cubicBezTo>
                    <a:pt x="92" y="57"/>
                    <a:pt x="89" y="56"/>
                    <a:pt x="86" y="55"/>
                  </a:cubicBezTo>
                  <a:cubicBezTo>
                    <a:pt x="64" y="45"/>
                    <a:pt x="41" y="41"/>
                    <a:pt x="17" y="42"/>
                  </a:cubicBezTo>
                  <a:cubicBezTo>
                    <a:pt x="9" y="42"/>
                    <a:pt x="2" y="41"/>
                    <a:pt x="1" y="33"/>
                  </a:cubicBezTo>
                  <a:cubicBezTo>
                    <a:pt x="0" y="25"/>
                    <a:pt x="0" y="15"/>
                    <a:pt x="3" y="7"/>
                  </a:cubicBezTo>
                  <a:cubicBezTo>
                    <a:pt x="7" y="0"/>
                    <a:pt x="15" y="4"/>
                    <a:pt x="23" y="6"/>
                  </a:cubicBezTo>
                  <a:cubicBezTo>
                    <a:pt x="43" y="13"/>
                    <a:pt x="63" y="19"/>
                    <a:pt x="84" y="25"/>
                  </a:cubicBezTo>
                  <a:cubicBezTo>
                    <a:pt x="91" y="27"/>
                    <a:pt x="97" y="29"/>
                    <a:pt x="105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1" name="Freeform 161"/>
            <p:cNvSpPr>
              <a:spLocks/>
            </p:cNvSpPr>
            <p:nvPr/>
          </p:nvSpPr>
          <p:spPr bwMode="auto">
            <a:xfrm>
              <a:off x="18295938" y="4919663"/>
              <a:ext cx="220662" cy="247650"/>
            </a:xfrm>
            <a:custGeom>
              <a:avLst/>
              <a:gdLst>
                <a:gd name="T0" fmla="*/ 25 w 59"/>
                <a:gd name="T1" fmla="*/ 0 h 66"/>
                <a:gd name="T2" fmla="*/ 57 w 59"/>
                <a:gd name="T3" fmla="*/ 32 h 66"/>
                <a:gd name="T4" fmla="*/ 57 w 59"/>
                <a:gd name="T5" fmla="*/ 35 h 66"/>
                <a:gd name="T6" fmla="*/ 44 w 59"/>
                <a:gd name="T7" fmla="*/ 61 h 66"/>
                <a:gd name="T8" fmla="*/ 15 w 59"/>
                <a:gd name="T9" fmla="*/ 51 h 66"/>
                <a:gd name="T10" fmla="*/ 14 w 59"/>
                <a:gd name="T11" fmla="*/ 6 h 66"/>
                <a:gd name="T12" fmla="*/ 25 w 59"/>
                <a:gd name="T13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66">
                  <a:moveTo>
                    <a:pt x="25" y="0"/>
                  </a:moveTo>
                  <a:cubicBezTo>
                    <a:pt x="46" y="0"/>
                    <a:pt x="59" y="14"/>
                    <a:pt x="57" y="32"/>
                  </a:cubicBezTo>
                  <a:cubicBezTo>
                    <a:pt x="57" y="33"/>
                    <a:pt x="57" y="34"/>
                    <a:pt x="57" y="35"/>
                  </a:cubicBezTo>
                  <a:cubicBezTo>
                    <a:pt x="57" y="46"/>
                    <a:pt x="56" y="56"/>
                    <a:pt x="44" y="61"/>
                  </a:cubicBezTo>
                  <a:cubicBezTo>
                    <a:pt x="31" y="66"/>
                    <a:pt x="23" y="59"/>
                    <a:pt x="15" y="51"/>
                  </a:cubicBezTo>
                  <a:cubicBezTo>
                    <a:pt x="1" y="37"/>
                    <a:pt x="0" y="19"/>
                    <a:pt x="14" y="6"/>
                  </a:cubicBezTo>
                  <a:cubicBezTo>
                    <a:pt x="18" y="3"/>
                    <a:pt x="23" y="1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2" name="Freeform 162"/>
            <p:cNvSpPr>
              <a:spLocks/>
            </p:cNvSpPr>
            <p:nvPr/>
          </p:nvSpPr>
          <p:spPr bwMode="auto">
            <a:xfrm>
              <a:off x="18122900" y="4770438"/>
              <a:ext cx="258762" cy="284163"/>
            </a:xfrm>
            <a:custGeom>
              <a:avLst/>
              <a:gdLst>
                <a:gd name="T0" fmla="*/ 69 w 69"/>
                <a:gd name="T1" fmla="*/ 9 h 76"/>
                <a:gd name="T2" fmla="*/ 67 w 69"/>
                <a:gd name="T3" fmla="*/ 14 h 76"/>
                <a:gd name="T4" fmla="*/ 36 w 69"/>
                <a:gd name="T5" fmla="*/ 68 h 76"/>
                <a:gd name="T6" fmla="*/ 23 w 69"/>
                <a:gd name="T7" fmla="*/ 71 h 76"/>
                <a:gd name="T8" fmla="*/ 5 w 69"/>
                <a:gd name="T9" fmla="*/ 35 h 76"/>
                <a:gd name="T10" fmla="*/ 51 w 69"/>
                <a:gd name="T11" fmla="*/ 4 h 76"/>
                <a:gd name="T12" fmla="*/ 69 w 69"/>
                <a:gd name="T13" fmla="*/ 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76">
                  <a:moveTo>
                    <a:pt x="69" y="9"/>
                  </a:moveTo>
                  <a:cubicBezTo>
                    <a:pt x="68" y="12"/>
                    <a:pt x="68" y="14"/>
                    <a:pt x="67" y="14"/>
                  </a:cubicBezTo>
                  <a:cubicBezTo>
                    <a:pt x="51" y="29"/>
                    <a:pt x="40" y="47"/>
                    <a:pt x="36" y="68"/>
                  </a:cubicBezTo>
                  <a:cubicBezTo>
                    <a:pt x="35" y="76"/>
                    <a:pt x="29" y="74"/>
                    <a:pt x="23" y="71"/>
                  </a:cubicBezTo>
                  <a:cubicBezTo>
                    <a:pt x="9" y="63"/>
                    <a:pt x="0" y="45"/>
                    <a:pt x="5" y="35"/>
                  </a:cubicBezTo>
                  <a:cubicBezTo>
                    <a:pt x="13" y="13"/>
                    <a:pt x="33" y="0"/>
                    <a:pt x="51" y="4"/>
                  </a:cubicBezTo>
                  <a:cubicBezTo>
                    <a:pt x="57" y="5"/>
                    <a:pt x="62" y="7"/>
                    <a:pt x="6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5" name="Freeform 165"/>
            <p:cNvSpPr>
              <a:spLocks/>
            </p:cNvSpPr>
            <p:nvPr/>
          </p:nvSpPr>
          <p:spPr bwMode="auto">
            <a:xfrm>
              <a:off x="19484975" y="5397500"/>
              <a:ext cx="447675" cy="212725"/>
            </a:xfrm>
            <a:custGeom>
              <a:avLst/>
              <a:gdLst>
                <a:gd name="T0" fmla="*/ 119 w 119"/>
                <a:gd name="T1" fmla="*/ 31 h 57"/>
                <a:gd name="T2" fmla="*/ 84 w 119"/>
                <a:gd name="T3" fmla="*/ 46 h 57"/>
                <a:gd name="T4" fmla="*/ 0 w 119"/>
                <a:gd name="T5" fmla="*/ 15 h 57"/>
                <a:gd name="T6" fmla="*/ 19 w 119"/>
                <a:gd name="T7" fmla="*/ 3 h 57"/>
                <a:gd name="T8" fmla="*/ 70 w 119"/>
                <a:gd name="T9" fmla="*/ 17 h 57"/>
                <a:gd name="T10" fmla="*/ 119 w 119"/>
                <a:gd name="T11" fmla="*/ 3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9" h="57">
                  <a:moveTo>
                    <a:pt x="119" y="31"/>
                  </a:moveTo>
                  <a:cubicBezTo>
                    <a:pt x="112" y="52"/>
                    <a:pt x="100" y="57"/>
                    <a:pt x="84" y="46"/>
                  </a:cubicBezTo>
                  <a:cubicBezTo>
                    <a:pt x="58" y="30"/>
                    <a:pt x="29" y="23"/>
                    <a:pt x="0" y="15"/>
                  </a:cubicBezTo>
                  <a:cubicBezTo>
                    <a:pt x="2" y="6"/>
                    <a:pt x="11" y="0"/>
                    <a:pt x="19" y="3"/>
                  </a:cubicBezTo>
                  <a:cubicBezTo>
                    <a:pt x="36" y="8"/>
                    <a:pt x="53" y="12"/>
                    <a:pt x="70" y="17"/>
                  </a:cubicBezTo>
                  <a:cubicBezTo>
                    <a:pt x="86" y="22"/>
                    <a:pt x="102" y="26"/>
                    <a:pt x="119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5" name="Freeform 175"/>
            <p:cNvSpPr>
              <a:spLocks/>
            </p:cNvSpPr>
            <p:nvPr/>
          </p:nvSpPr>
          <p:spPr bwMode="auto">
            <a:xfrm>
              <a:off x="19685000" y="5783263"/>
              <a:ext cx="225425" cy="176213"/>
            </a:xfrm>
            <a:custGeom>
              <a:avLst/>
              <a:gdLst>
                <a:gd name="T0" fmla="*/ 18 w 60"/>
                <a:gd name="T1" fmla="*/ 2 h 47"/>
                <a:gd name="T2" fmla="*/ 27 w 60"/>
                <a:gd name="T3" fmla="*/ 6 h 47"/>
                <a:gd name="T4" fmla="*/ 51 w 60"/>
                <a:gd name="T5" fmla="*/ 18 h 47"/>
                <a:gd name="T6" fmla="*/ 56 w 60"/>
                <a:gd name="T7" fmla="*/ 32 h 47"/>
                <a:gd name="T8" fmla="*/ 30 w 60"/>
                <a:gd name="T9" fmla="*/ 38 h 47"/>
                <a:gd name="T10" fmla="*/ 10 w 60"/>
                <a:gd name="T11" fmla="*/ 31 h 47"/>
                <a:gd name="T12" fmla="*/ 2 w 60"/>
                <a:gd name="T13" fmla="*/ 15 h 47"/>
                <a:gd name="T14" fmla="*/ 18 w 60"/>
                <a:gd name="T15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47">
                  <a:moveTo>
                    <a:pt x="18" y="2"/>
                  </a:moveTo>
                  <a:cubicBezTo>
                    <a:pt x="20" y="3"/>
                    <a:pt x="23" y="5"/>
                    <a:pt x="27" y="6"/>
                  </a:cubicBezTo>
                  <a:cubicBezTo>
                    <a:pt x="35" y="10"/>
                    <a:pt x="43" y="15"/>
                    <a:pt x="51" y="18"/>
                  </a:cubicBezTo>
                  <a:cubicBezTo>
                    <a:pt x="59" y="21"/>
                    <a:pt x="60" y="25"/>
                    <a:pt x="56" y="32"/>
                  </a:cubicBezTo>
                  <a:cubicBezTo>
                    <a:pt x="48" y="46"/>
                    <a:pt x="43" y="47"/>
                    <a:pt x="30" y="38"/>
                  </a:cubicBezTo>
                  <a:cubicBezTo>
                    <a:pt x="24" y="35"/>
                    <a:pt x="17" y="33"/>
                    <a:pt x="10" y="31"/>
                  </a:cubicBezTo>
                  <a:cubicBezTo>
                    <a:pt x="2" y="28"/>
                    <a:pt x="0" y="23"/>
                    <a:pt x="2" y="15"/>
                  </a:cubicBezTo>
                  <a:cubicBezTo>
                    <a:pt x="4" y="8"/>
                    <a:pt x="6" y="0"/>
                    <a:pt x="1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9" name="Freeform 179"/>
            <p:cNvSpPr>
              <a:spLocks/>
            </p:cNvSpPr>
            <p:nvPr/>
          </p:nvSpPr>
          <p:spPr bwMode="auto">
            <a:xfrm>
              <a:off x="19775488" y="5637213"/>
              <a:ext cx="284162" cy="127000"/>
            </a:xfrm>
            <a:custGeom>
              <a:avLst/>
              <a:gdLst>
                <a:gd name="T0" fmla="*/ 0 w 76"/>
                <a:gd name="T1" fmla="*/ 21 h 34"/>
                <a:gd name="T2" fmla="*/ 35 w 76"/>
                <a:gd name="T3" fmla="*/ 6 h 34"/>
                <a:gd name="T4" fmla="*/ 76 w 76"/>
                <a:gd name="T5" fmla="*/ 15 h 34"/>
                <a:gd name="T6" fmla="*/ 73 w 76"/>
                <a:gd name="T7" fmla="*/ 34 h 34"/>
                <a:gd name="T8" fmla="*/ 0 w 76"/>
                <a:gd name="T9" fmla="*/ 2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34">
                  <a:moveTo>
                    <a:pt x="0" y="21"/>
                  </a:moveTo>
                  <a:cubicBezTo>
                    <a:pt x="15" y="0"/>
                    <a:pt x="15" y="1"/>
                    <a:pt x="35" y="6"/>
                  </a:cubicBezTo>
                  <a:cubicBezTo>
                    <a:pt x="48" y="10"/>
                    <a:pt x="62" y="12"/>
                    <a:pt x="76" y="15"/>
                  </a:cubicBezTo>
                  <a:cubicBezTo>
                    <a:pt x="75" y="21"/>
                    <a:pt x="74" y="26"/>
                    <a:pt x="73" y="34"/>
                  </a:cubicBezTo>
                  <a:cubicBezTo>
                    <a:pt x="49" y="30"/>
                    <a:pt x="26" y="25"/>
                    <a:pt x="0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0" name="Freeform 180"/>
            <p:cNvSpPr>
              <a:spLocks/>
            </p:cNvSpPr>
            <p:nvPr/>
          </p:nvSpPr>
          <p:spPr bwMode="auto">
            <a:xfrm>
              <a:off x="19996150" y="5381625"/>
              <a:ext cx="233362" cy="146050"/>
            </a:xfrm>
            <a:custGeom>
              <a:avLst/>
              <a:gdLst>
                <a:gd name="T0" fmla="*/ 0 w 62"/>
                <a:gd name="T1" fmla="*/ 18 h 39"/>
                <a:gd name="T2" fmla="*/ 10 w 62"/>
                <a:gd name="T3" fmla="*/ 2 h 39"/>
                <a:gd name="T4" fmla="*/ 25 w 62"/>
                <a:gd name="T5" fmla="*/ 6 h 39"/>
                <a:gd name="T6" fmla="*/ 54 w 62"/>
                <a:gd name="T7" fmla="*/ 22 h 39"/>
                <a:gd name="T8" fmla="*/ 62 w 62"/>
                <a:gd name="T9" fmla="*/ 33 h 39"/>
                <a:gd name="T10" fmla="*/ 51 w 62"/>
                <a:gd name="T11" fmla="*/ 38 h 39"/>
                <a:gd name="T12" fmla="*/ 6 w 62"/>
                <a:gd name="T13" fmla="*/ 26 h 39"/>
                <a:gd name="T14" fmla="*/ 0 w 62"/>
                <a:gd name="T15" fmla="*/ 1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39">
                  <a:moveTo>
                    <a:pt x="0" y="18"/>
                  </a:moveTo>
                  <a:cubicBezTo>
                    <a:pt x="3" y="12"/>
                    <a:pt x="5" y="5"/>
                    <a:pt x="10" y="2"/>
                  </a:cubicBezTo>
                  <a:cubicBezTo>
                    <a:pt x="13" y="0"/>
                    <a:pt x="20" y="4"/>
                    <a:pt x="25" y="6"/>
                  </a:cubicBezTo>
                  <a:cubicBezTo>
                    <a:pt x="35" y="11"/>
                    <a:pt x="45" y="16"/>
                    <a:pt x="54" y="22"/>
                  </a:cubicBezTo>
                  <a:cubicBezTo>
                    <a:pt x="58" y="24"/>
                    <a:pt x="60" y="29"/>
                    <a:pt x="62" y="33"/>
                  </a:cubicBezTo>
                  <a:cubicBezTo>
                    <a:pt x="58" y="35"/>
                    <a:pt x="54" y="39"/>
                    <a:pt x="51" y="38"/>
                  </a:cubicBezTo>
                  <a:cubicBezTo>
                    <a:pt x="35" y="35"/>
                    <a:pt x="21" y="31"/>
                    <a:pt x="6" y="26"/>
                  </a:cubicBezTo>
                  <a:cubicBezTo>
                    <a:pt x="4" y="26"/>
                    <a:pt x="2" y="22"/>
                    <a:pt x="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2" name="Freeform 182"/>
            <p:cNvSpPr>
              <a:spLocks/>
            </p:cNvSpPr>
            <p:nvPr/>
          </p:nvSpPr>
          <p:spPr bwMode="auto">
            <a:xfrm>
              <a:off x="18378488" y="4814888"/>
              <a:ext cx="261937" cy="198438"/>
            </a:xfrm>
            <a:custGeom>
              <a:avLst/>
              <a:gdLst>
                <a:gd name="T0" fmla="*/ 0 w 70"/>
                <a:gd name="T1" fmla="*/ 11 h 53"/>
                <a:gd name="T2" fmla="*/ 70 w 70"/>
                <a:gd name="T3" fmla="*/ 39 h 53"/>
                <a:gd name="T4" fmla="*/ 47 w 70"/>
                <a:gd name="T5" fmla="*/ 41 h 53"/>
                <a:gd name="T6" fmla="*/ 13 w 70"/>
                <a:gd name="T7" fmla="*/ 17 h 53"/>
                <a:gd name="T8" fmla="*/ 0 w 70"/>
                <a:gd name="T9" fmla="*/ 1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53">
                  <a:moveTo>
                    <a:pt x="0" y="11"/>
                  </a:moveTo>
                  <a:cubicBezTo>
                    <a:pt x="21" y="0"/>
                    <a:pt x="48" y="12"/>
                    <a:pt x="70" y="39"/>
                  </a:cubicBezTo>
                  <a:cubicBezTo>
                    <a:pt x="61" y="53"/>
                    <a:pt x="59" y="52"/>
                    <a:pt x="47" y="41"/>
                  </a:cubicBezTo>
                  <a:cubicBezTo>
                    <a:pt x="37" y="31"/>
                    <a:pt x="24" y="25"/>
                    <a:pt x="13" y="17"/>
                  </a:cubicBezTo>
                  <a:cubicBezTo>
                    <a:pt x="9" y="15"/>
                    <a:pt x="6" y="14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4" name="Freeform 184"/>
            <p:cNvSpPr>
              <a:spLocks/>
            </p:cNvSpPr>
            <p:nvPr/>
          </p:nvSpPr>
          <p:spPr bwMode="auto">
            <a:xfrm>
              <a:off x="18510250" y="4773613"/>
              <a:ext cx="231775" cy="150813"/>
            </a:xfrm>
            <a:custGeom>
              <a:avLst/>
              <a:gdLst>
                <a:gd name="T0" fmla="*/ 0 w 62"/>
                <a:gd name="T1" fmla="*/ 11 h 40"/>
                <a:gd name="T2" fmla="*/ 24 w 62"/>
                <a:gd name="T3" fmla="*/ 7 h 40"/>
                <a:gd name="T4" fmla="*/ 57 w 62"/>
                <a:gd name="T5" fmla="*/ 26 h 40"/>
                <a:gd name="T6" fmla="*/ 62 w 62"/>
                <a:gd name="T7" fmla="*/ 35 h 40"/>
                <a:gd name="T8" fmla="*/ 52 w 62"/>
                <a:gd name="T9" fmla="*/ 39 h 40"/>
                <a:gd name="T10" fmla="*/ 34 w 62"/>
                <a:gd name="T11" fmla="*/ 31 h 40"/>
                <a:gd name="T12" fmla="*/ 8 w 62"/>
                <a:gd name="T13" fmla="*/ 16 h 40"/>
                <a:gd name="T14" fmla="*/ 0 w 62"/>
                <a:gd name="T15" fmla="*/ 1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40">
                  <a:moveTo>
                    <a:pt x="0" y="11"/>
                  </a:moveTo>
                  <a:cubicBezTo>
                    <a:pt x="8" y="0"/>
                    <a:pt x="17" y="4"/>
                    <a:pt x="24" y="7"/>
                  </a:cubicBezTo>
                  <a:cubicBezTo>
                    <a:pt x="35" y="13"/>
                    <a:pt x="46" y="20"/>
                    <a:pt x="57" y="26"/>
                  </a:cubicBezTo>
                  <a:cubicBezTo>
                    <a:pt x="59" y="28"/>
                    <a:pt x="60" y="32"/>
                    <a:pt x="62" y="35"/>
                  </a:cubicBezTo>
                  <a:cubicBezTo>
                    <a:pt x="59" y="36"/>
                    <a:pt x="55" y="40"/>
                    <a:pt x="52" y="39"/>
                  </a:cubicBezTo>
                  <a:cubicBezTo>
                    <a:pt x="46" y="38"/>
                    <a:pt x="39" y="35"/>
                    <a:pt x="34" y="31"/>
                  </a:cubicBezTo>
                  <a:cubicBezTo>
                    <a:pt x="25" y="26"/>
                    <a:pt x="17" y="21"/>
                    <a:pt x="8" y="16"/>
                  </a:cubicBezTo>
                  <a:cubicBezTo>
                    <a:pt x="6" y="14"/>
                    <a:pt x="3" y="12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5" name="Freeform 185"/>
            <p:cNvSpPr>
              <a:spLocks/>
            </p:cNvSpPr>
            <p:nvPr/>
          </p:nvSpPr>
          <p:spPr bwMode="auto">
            <a:xfrm>
              <a:off x="19951700" y="5516563"/>
              <a:ext cx="190500" cy="117475"/>
            </a:xfrm>
            <a:custGeom>
              <a:avLst/>
              <a:gdLst>
                <a:gd name="T0" fmla="*/ 51 w 51"/>
                <a:gd name="T1" fmla="*/ 23 h 31"/>
                <a:gd name="T2" fmla="*/ 39 w 51"/>
                <a:gd name="T3" fmla="*/ 30 h 31"/>
                <a:gd name="T4" fmla="*/ 4 w 51"/>
                <a:gd name="T5" fmla="*/ 20 h 31"/>
                <a:gd name="T6" fmla="*/ 0 w 51"/>
                <a:gd name="T7" fmla="*/ 11 h 31"/>
                <a:gd name="T8" fmla="*/ 7 w 51"/>
                <a:gd name="T9" fmla="*/ 3 h 31"/>
                <a:gd name="T10" fmla="*/ 49 w 51"/>
                <a:gd name="T11" fmla="*/ 17 h 31"/>
                <a:gd name="T12" fmla="*/ 51 w 51"/>
                <a:gd name="T13" fmla="*/ 2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31">
                  <a:moveTo>
                    <a:pt x="51" y="23"/>
                  </a:moveTo>
                  <a:cubicBezTo>
                    <a:pt x="47" y="25"/>
                    <a:pt x="43" y="31"/>
                    <a:pt x="39" y="30"/>
                  </a:cubicBezTo>
                  <a:cubicBezTo>
                    <a:pt x="27" y="28"/>
                    <a:pt x="16" y="24"/>
                    <a:pt x="4" y="20"/>
                  </a:cubicBezTo>
                  <a:cubicBezTo>
                    <a:pt x="2" y="19"/>
                    <a:pt x="0" y="14"/>
                    <a:pt x="0" y="11"/>
                  </a:cubicBezTo>
                  <a:cubicBezTo>
                    <a:pt x="1" y="8"/>
                    <a:pt x="4" y="4"/>
                    <a:pt x="7" y="3"/>
                  </a:cubicBezTo>
                  <a:cubicBezTo>
                    <a:pt x="13" y="0"/>
                    <a:pt x="45" y="11"/>
                    <a:pt x="49" y="17"/>
                  </a:cubicBezTo>
                  <a:cubicBezTo>
                    <a:pt x="49" y="18"/>
                    <a:pt x="50" y="19"/>
                    <a:pt x="51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0" name="Freeform 190"/>
            <p:cNvSpPr>
              <a:spLocks/>
            </p:cNvSpPr>
            <p:nvPr/>
          </p:nvSpPr>
          <p:spPr bwMode="auto">
            <a:xfrm>
              <a:off x="19459575" y="5997575"/>
              <a:ext cx="179387" cy="123825"/>
            </a:xfrm>
            <a:custGeom>
              <a:avLst/>
              <a:gdLst>
                <a:gd name="T0" fmla="*/ 0 w 48"/>
                <a:gd name="T1" fmla="*/ 21 h 33"/>
                <a:gd name="T2" fmla="*/ 48 w 48"/>
                <a:gd name="T3" fmla="*/ 17 h 33"/>
                <a:gd name="T4" fmla="*/ 0 w 48"/>
                <a:gd name="T5" fmla="*/ 2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33">
                  <a:moveTo>
                    <a:pt x="0" y="21"/>
                  </a:moveTo>
                  <a:cubicBezTo>
                    <a:pt x="12" y="1"/>
                    <a:pt x="28" y="0"/>
                    <a:pt x="48" y="17"/>
                  </a:cubicBezTo>
                  <a:cubicBezTo>
                    <a:pt x="33" y="31"/>
                    <a:pt x="18" y="33"/>
                    <a:pt x="0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2" name="Freeform 192"/>
            <p:cNvSpPr>
              <a:spLocks/>
            </p:cNvSpPr>
            <p:nvPr/>
          </p:nvSpPr>
          <p:spPr bwMode="auto">
            <a:xfrm>
              <a:off x="20180300" y="5599113"/>
              <a:ext cx="184150" cy="82550"/>
            </a:xfrm>
            <a:custGeom>
              <a:avLst/>
              <a:gdLst>
                <a:gd name="T0" fmla="*/ 49 w 49"/>
                <a:gd name="T1" fmla="*/ 20 h 22"/>
                <a:gd name="T2" fmla="*/ 4 w 49"/>
                <a:gd name="T3" fmla="*/ 13 h 22"/>
                <a:gd name="T4" fmla="*/ 1 w 49"/>
                <a:gd name="T5" fmla="*/ 5 h 22"/>
                <a:gd name="T6" fmla="*/ 11 w 49"/>
                <a:gd name="T7" fmla="*/ 0 h 22"/>
                <a:gd name="T8" fmla="*/ 49 w 49"/>
                <a:gd name="T9" fmla="*/ 2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22">
                  <a:moveTo>
                    <a:pt x="49" y="20"/>
                  </a:moveTo>
                  <a:cubicBezTo>
                    <a:pt x="31" y="22"/>
                    <a:pt x="17" y="19"/>
                    <a:pt x="4" y="13"/>
                  </a:cubicBezTo>
                  <a:cubicBezTo>
                    <a:pt x="2" y="12"/>
                    <a:pt x="0" y="7"/>
                    <a:pt x="1" y="5"/>
                  </a:cubicBezTo>
                  <a:cubicBezTo>
                    <a:pt x="3" y="2"/>
                    <a:pt x="8" y="0"/>
                    <a:pt x="11" y="0"/>
                  </a:cubicBezTo>
                  <a:cubicBezTo>
                    <a:pt x="25" y="0"/>
                    <a:pt x="36" y="8"/>
                    <a:pt x="49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5" name="Freeform 195"/>
            <p:cNvSpPr>
              <a:spLocks/>
            </p:cNvSpPr>
            <p:nvPr/>
          </p:nvSpPr>
          <p:spPr bwMode="auto">
            <a:xfrm>
              <a:off x="19910425" y="5888038"/>
              <a:ext cx="130175" cy="117475"/>
            </a:xfrm>
            <a:custGeom>
              <a:avLst/>
              <a:gdLst>
                <a:gd name="T0" fmla="*/ 6 w 35"/>
                <a:gd name="T1" fmla="*/ 0 h 31"/>
                <a:gd name="T2" fmla="*/ 35 w 35"/>
                <a:gd name="T3" fmla="*/ 27 h 31"/>
                <a:gd name="T4" fmla="*/ 33 w 35"/>
                <a:gd name="T5" fmla="*/ 31 h 31"/>
                <a:gd name="T6" fmla="*/ 3 w 35"/>
                <a:gd name="T7" fmla="*/ 23 h 31"/>
                <a:gd name="T8" fmla="*/ 0 w 35"/>
                <a:gd name="T9" fmla="*/ 12 h 31"/>
                <a:gd name="T10" fmla="*/ 6 w 35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31">
                  <a:moveTo>
                    <a:pt x="6" y="0"/>
                  </a:moveTo>
                  <a:cubicBezTo>
                    <a:pt x="16" y="10"/>
                    <a:pt x="26" y="18"/>
                    <a:pt x="35" y="27"/>
                  </a:cubicBezTo>
                  <a:cubicBezTo>
                    <a:pt x="35" y="28"/>
                    <a:pt x="34" y="30"/>
                    <a:pt x="33" y="31"/>
                  </a:cubicBezTo>
                  <a:cubicBezTo>
                    <a:pt x="23" y="28"/>
                    <a:pt x="13" y="27"/>
                    <a:pt x="3" y="23"/>
                  </a:cubicBezTo>
                  <a:cubicBezTo>
                    <a:pt x="1" y="22"/>
                    <a:pt x="0" y="16"/>
                    <a:pt x="0" y="12"/>
                  </a:cubicBezTo>
                  <a:cubicBezTo>
                    <a:pt x="0" y="9"/>
                    <a:pt x="3" y="6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6" name="Freeform 196"/>
            <p:cNvSpPr>
              <a:spLocks/>
            </p:cNvSpPr>
            <p:nvPr/>
          </p:nvSpPr>
          <p:spPr bwMode="auto">
            <a:xfrm>
              <a:off x="20086638" y="5708650"/>
              <a:ext cx="149225" cy="79375"/>
            </a:xfrm>
            <a:custGeom>
              <a:avLst/>
              <a:gdLst>
                <a:gd name="T0" fmla="*/ 39 w 40"/>
                <a:gd name="T1" fmla="*/ 21 h 21"/>
                <a:gd name="T2" fmla="*/ 10 w 40"/>
                <a:gd name="T3" fmla="*/ 18 h 21"/>
                <a:gd name="T4" fmla="*/ 0 w 40"/>
                <a:gd name="T5" fmla="*/ 9 h 21"/>
                <a:gd name="T6" fmla="*/ 13 w 40"/>
                <a:gd name="T7" fmla="*/ 1 h 21"/>
                <a:gd name="T8" fmla="*/ 40 w 40"/>
                <a:gd name="T9" fmla="*/ 17 h 21"/>
                <a:gd name="T10" fmla="*/ 39 w 40"/>
                <a:gd name="T1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21">
                  <a:moveTo>
                    <a:pt x="39" y="21"/>
                  </a:moveTo>
                  <a:cubicBezTo>
                    <a:pt x="29" y="20"/>
                    <a:pt x="20" y="20"/>
                    <a:pt x="10" y="18"/>
                  </a:cubicBezTo>
                  <a:cubicBezTo>
                    <a:pt x="7" y="17"/>
                    <a:pt x="4" y="12"/>
                    <a:pt x="0" y="9"/>
                  </a:cubicBezTo>
                  <a:cubicBezTo>
                    <a:pt x="5" y="6"/>
                    <a:pt x="11" y="0"/>
                    <a:pt x="13" y="1"/>
                  </a:cubicBezTo>
                  <a:cubicBezTo>
                    <a:pt x="23" y="5"/>
                    <a:pt x="31" y="11"/>
                    <a:pt x="40" y="17"/>
                  </a:cubicBezTo>
                  <a:cubicBezTo>
                    <a:pt x="40" y="18"/>
                    <a:pt x="39" y="20"/>
                    <a:pt x="39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8" name="Freeform 198"/>
            <p:cNvSpPr>
              <a:spLocks/>
            </p:cNvSpPr>
            <p:nvPr/>
          </p:nvSpPr>
          <p:spPr bwMode="auto">
            <a:xfrm>
              <a:off x="19610388" y="6069013"/>
              <a:ext cx="152400" cy="79375"/>
            </a:xfrm>
            <a:custGeom>
              <a:avLst/>
              <a:gdLst>
                <a:gd name="T0" fmla="*/ 0 w 41"/>
                <a:gd name="T1" fmla="*/ 18 h 21"/>
                <a:gd name="T2" fmla="*/ 41 w 41"/>
                <a:gd name="T3" fmla="*/ 21 h 21"/>
                <a:gd name="T4" fmla="*/ 0 w 41"/>
                <a:gd name="T5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1">
                  <a:moveTo>
                    <a:pt x="0" y="18"/>
                  </a:moveTo>
                  <a:cubicBezTo>
                    <a:pt x="12" y="0"/>
                    <a:pt x="25" y="1"/>
                    <a:pt x="41" y="21"/>
                  </a:cubicBezTo>
                  <a:cubicBezTo>
                    <a:pt x="26" y="20"/>
                    <a:pt x="15" y="19"/>
                    <a:pt x="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219" name="Freeform 199"/>
          <p:cNvSpPr>
            <a:spLocks/>
          </p:cNvSpPr>
          <p:nvPr/>
        </p:nvSpPr>
        <p:spPr bwMode="auto">
          <a:xfrm>
            <a:off x="21775738" y="2697163"/>
            <a:ext cx="52387" cy="117475"/>
          </a:xfrm>
          <a:custGeom>
            <a:avLst/>
            <a:gdLst>
              <a:gd name="T0" fmla="*/ 3 w 14"/>
              <a:gd name="T1" fmla="*/ 31 h 31"/>
              <a:gd name="T2" fmla="*/ 0 w 14"/>
              <a:gd name="T3" fmla="*/ 1 h 31"/>
              <a:gd name="T4" fmla="*/ 11 w 14"/>
              <a:gd name="T5" fmla="*/ 12 h 31"/>
              <a:gd name="T6" fmla="*/ 6 w 14"/>
              <a:gd name="T7" fmla="*/ 31 h 31"/>
              <a:gd name="T8" fmla="*/ 3 w 14"/>
              <a:gd name="T9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31">
                <a:moveTo>
                  <a:pt x="3" y="31"/>
                </a:moveTo>
                <a:cubicBezTo>
                  <a:pt x="2" y="21"/>
                  <a:pt x="1" y="11"/>
                  <a:pt x="0" y="1"/>
                </a:cubicBezTo>
                <a:cubicBezTo>
                  <a:pt x="13" y="0"/>
                  <a:pt x="14" y="2"/>
                  <a:pt x="11" y="12"/>
                </a:cubicBezTo>
                <a:cubicBezTo>
                  <a:pt x="9" y="18"/>
                  <a:pt x="7" y="24"/>
                  <a:pt x="6" y="31"/>
                </a:cubicBezTo>
                <a:cubicBezTo>
                  <a:pt x="5" y="31"/>
                  <a:pt x="4" y="31"/>
                  <a:pt x="3" y="3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20" name="Freeform 200"/>
          <p:cNvSpPr>
            <a:spLocks/>
          </p:cNvSpPr>
          <p:nvPr/>
        </p:nvSpPr>
        <p:spPr bwMode="auto">
          <a:xfrm>
            <a:off x="22042438" y="2551113"/>
            <a:ext cx="49212" cy="109538"/>
          </a:xfrm>
          <a:custGeom>
            <a:avLst/>
            <a:gdLst>
              <a:gd name="T0" fmla="*/ 5 w 13"/>
              <a:gd name="T1" fmla="*/ 29 h 29"/>
              <a:gd name="T2" fmla="*/ 0 w 13"/>
              <a:gd name="T3" fmla="*/ 0 h 29"/>
              <a:gd name="T4" fmla="*/ 12 w 13"/>
              <a:gd name="T5" fmla="*/ 3 h 29"/>
              <a:gd name="T6" fmla="*/ 11 w 13"/>
              <a:gd name="T7" fmla="*/ 13 h 29"/>
              <a:gd name="T8" fmla="*/ 7 w 13"/>
              <a:gd name="T9" fmla="*/ 29 h 29"/>
              <a:gd name="T10" fmla="*/ 5 w 13"/>
              <a:gd name="T11" fmla="*/ 2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" h="29">
                <a:moveTo>
                  <a:pt x="5" y="29"/>
                </a:moveTo>
                <a:cubicBezTo>
                  <a:pt x="3" y="20"/>
                  <a:pt x="2" y="11"/>
                  <a:pt x="0" y="0"/>
                </a:cubicBezTo>
                <a:cubicBezTo>
                  <a:pt x="5" y="1"/>
                  <a:pt x="10" y="1"/>
                  <a:pt x="12" y="3"/>
                </a:cubicBezTo>
                <a:cubicBezTo>
                  <a:pt x="13" y="5"/>
                  <a:pt x="12" y="9"/>
                  <a:pt x="11" y="13"/>
                </a:cubicBezTo>
                <a:cubicBezTo>
                  <a:pt x="10" y="18"/>
                  <a:pt x="8" y="23"/>
                  <a:pt x="7" y="29"/>
                </a:cubicBezTo>
                <a:cubicBezTo>
                  <a:pt x="6" y="29"/>
                  <a:pt x="6" y="29"/>
                  <a:pt x="5" y="2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21" name="Freeform 201"/>
          <p:cNvSpPr>
            <a:spLocks/>
          </p:cNvSpPr>
          <p:nvPr/>
        </p:nvSpPr>
        <p:spPr bwMode="auto">
          <a:xfrm>
            <a:off x="22350413" y="2355850"/>
            <a:ext cx="49212" cy="90488"/>
          </a:xfrm>
          <a:custGeom>
            <a:avLst/>
            <a:gdLst>
              <a:gd name="T0" fmla="*/ 9 w 13"/>
              <a:gd name="T1" fmla="*/ 24 h 24"/>
              <a:gd name="T2" fmla="*/ 0 w 13"/>
              <a:gd name="T3" fmla="*/ 1 h 24"/>
              <a:gd name="T4" fmla="*/ 12 w 13"/>
              <a:gd name="T5" fmla="*/ 0 h 24"/>
              <a:gd name="T6" fmla="*/ 13 w 13"/>
              <a:gd name="T7" fmla="*/ 10 h 24"/>
              <a:gd name="T8" fmla="*/ 13 w 13"/>
              <a:gd name="T9" fmla="*/ 24 h 24"/>
              <a:gd name="T10" fmla="*/ 9 w 13"/>
              <a:gd name="T11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" h="24">
                <a:moveTo>
                  <a:pt x="9" y="24"/>
                </a:moveTo>
                <a:cubicBezTo>
                  <a:pt x="7" y="17"/>
                  <a:pt x="4" y="10"/>
                  <a:pt x="0" y="1"/>
                </a:cubicBezTo>
                <a:cubicBezTo>
                  <a:pt x="5" y="1"/>
                  <a:pt x="8" y="0"/>
                  <a:pt x="12" y="0"/>
                </a:cubicBezTo>
                <a:cubicBezTo>
                  <a:pt x="12" y="3"/>
                  <a:pt x="12" y="7"/>
                  <a:pt x="13" y="10"/>
                </a:cubicBezTo>
                <a:cubicBezTo>
                  <a:pt x="13" y="15"/>
                  <a:pt x="13" y="19"/>
                  <a:pt x="13" y="24"/>
                </a:cubicBezTo>
                <a:cubicBezTo>
                  <a:pt x="11" y="24"/>
                  <a:pt x="10" y="24"/>
                  <a:pt x="9" y="2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229" name="Grupo 228"/>
          <p:cNvGrpSpPr/>
          <p:nvPr/>
        </p:nvGrpSpPr>
        <p:grpSpPr>
          <a:xfrm>
            <a:off x="5363210" y="3202738"/>
            <a:ext cx="1276404" cy="1765129"/>
            <a:chOff x="17327563" y="260350"/>
            <a:chExt cx="2338387" cy="3233738"/>
          </a:xfrm>
          <a:solidFill>
            <a:schemeClr val="bg1"/>
          </a:solidFill>
        </p:grpSpPr>
        <p:sp>
          <p:nvSpPr>
            <p:cNvPr id="127" name="Freeform 107"/>
            <p:cNvSpPr>
              <a:spLocks noEditPoints="1"/>
            </p:cNvSpPr>
            <p:nvPr/>
          </p:nvSpPr>
          <p:spPr bwMode="auto">
            <a:xfrm>
              <a:off x="17327563" y="260350"/>
              <a:ext cx="2338387" cy="3233738"/>
            </a:xfrm>
            <a:custGeom>
              <a:avLst/>
              <a:gdLst>
                <a:gd name="T0" fmla="*/ 547 w 623"/>
                <a:gd name="T1" fmla="*/ 513 h 861"/>
                <a:gd name="T2" fmla="*/ 517 w 623"/>
                <a:gd name="T3" fmla="*/ 673 h 861"/>
                <a:gd name="T4" fmla="*/ 452 w 623"/>
                <a:gd name="T5" fmla="*/ 760 h 861"/>
                <a:gd name="T6" fmla="*/ 331 w 623"/>
                <a:gd name="T7" fmla="*/ 858 h 861"/>
                <a:gd name="T8" fmla="*/ 234 w 623"/>
                <a:gd name="T9" fmla="*/ 839 h 861"/>
                <a:gd name="T10" fmla="*/ 118 w 623"/>
                <a:gd name="T11" fmla="*/ 722 h 861"/>
                <a:gd name="T12" fmla="*/ 99 w 623"/>
                <a:gd name="T13" fmla="*/ 634 h 861"/>
                <a:gd name="T14" fmla="*/ 94 w 623"/>
                <a:gd name="T15" fmla="*/ 525 h 861"/>
                <a:gd name="T16" fmla="*/ 45 w 623"/>
                <a:gd name="T17" fmla="*/ 434 h 861"/>
                <a:gd name="T18" fmla="*/ 18 w 623"/>
                <a:gd name="T19" fmla="*/ 179 h 861"/>
                <a:gd name="T20" fmla="*/ 303 w 623"/>
                <a:gd name="T21" fmla="*/ 0 h 861"/>
                <a:gd name="T22" fmla="*/ 607 w 623"/>
                <a:gd name="T23" fmla="*/ 200 h 861"/>
                <a:gd name="T24" fmla="*/ 575 w 623"/>
                <a:gd name="T25" fmla="*/ 435 h 861"/>
                <a:gd name="T26" fmla="*/ 129 w 623"/>
                <a:gd name="T27" fmla="*/ 547 h 861"/>
                <a:gd name="T28" fmla="*/ 166 w 623"/>
                <a:gd name="T29" fmla="*/ 668 h 861"/>
                <a:gd name="T30" fmla="*/ 190 w 623"/>
                <a:gd name="T31" fmla="*/ 701 h 861"/>
                <a:gd name="T32" fmla="*/ 227 w 623"/>
                <a:gd name="T33" fmla="*/ 733 h 861"/>
                <a:gd name="T34" fmla="*/ 308 w 623"/>
                <a:gd name="T35" fmla="*/ 750 h 861"/>
                <a:gd name="T36" fmla="*/ 333 w 623"/>
                <a:gd name="T37" fmla="*/ 751 h 861"/>
                <a:gd name="T38" fmla="*/ 360 w 623"/>
                <a:gd name="T39" fmla="*/ 740 h 861"/>
                <a:gd name="T40" fmla="*/ 397 w 623"/>
                <a:gd name="T41" fmla="*/ 721 h 861"/>
                <a:gd name="T42" fmla="*/ 425 w 623"/>
                <a:gd name="T43" fmla="*/ 700 h 861"/>
                <a:gd name="T44" fmla="*/ 469 w 623"/>
                <a:gd name="T45" fmla="*/ 646 h 861"/>
                <a:gd name="T46" fmla="*/ 480 w 623"/>
                <a:gd name="T47" fmla="*/ 546 h 861"/>
                <a:gd name="T48" fmla="*/ 437 w 623"/>
                <a:gd name="T49" fmla="*/ 549 h 861"/>
                <a:gd name="T50" fmla="*/ 437 w 623"/>
                <a:gd name="T51" fmla="*/ 598 h 861"/>
                <a:gd name="T52" fmla="*/ 362 w 623"/>
                <a:gd name="T53" fmla="*/ 630 h 861"/>
                <a:gd name="T54" fmla="*/ 318 w 623"/>
                <a:gd name="T55" fmla="*/ 628 h 861"/>
                <a:gd name="T56" fmla="*/ 283 w 623"/>
                <a:gd name="T57" fmla="*/ 634 h 861"/>
                <a:gd name="T58" fmla="*/ 260 w 623"/>
                <a:gd name="T59" fmla="*/ 633 h 861"/>
                <a:gd name="T60" fmla="*/ 218 w 623"/>
                <a:gd name="T61" fmla="*/ 619 h 861"/>
                <a:gd name="T62" fmla="*/ 178 w 623"/>
                <a:gd name="T63" fmla="*/ 561 h 861"/>
                <a:gd name="T64" fmla="*/ 180 w 623"/>
                <a:gd name="T65" fmla="*/ 537 h 861"/>
                <a:gd name="T66" fmla="*/ 129 w 623"/>
                <a:gd name="T67" fmla="*/ 547 h 861"/>
                <a:gd name="T68" fmla="*/ 358 w 623"/>
                <a:gd name="T69" fmla="*/ 383 h 861"/>
                <a:gd name="T70" fmla="*/ 471 w 623"/>
                <a:gd name="T71" fmla="*/ 449 h 861"/>
                <a:gd name="T72" fmla="*/ 510 w 623"/>
                <a:gd name="T73" fmla="*/ 387 h 861"/>
                <a:gd name="T74" fmla="*/ 390 w 623"/>
                <a:gd name="T75" fmla="*/ 323 h 861"/>
                <a:gd name="T76" fmla="*/ 358 w 623"/>
                <a:gd name="T77" fmla="*/ 368 h 861"/>
                <a:gd name="T78" fmla="*/ 244 w 623"/>
                <a:gd name="T79" fmla="*/ 322 h 861"/>
                <a:gd name="T80" fmla="*/ 206 w 623"/>
                <a:gd name="T81" fmla="*/ 326 h 861"/>
                <a:gd name="T82" fmla="*/ 116 w 623"/>
                <a:gd name="T83" fmla="*/ 381 h 861"/>
                <a:gd name="T84" fmla="*/ 153 w 623"/>
                <a:gd name="T85" fmla="*/ 448 h 861"/>
                <a:gd name="T86" fmla="*/ 260 w 623"/>
                <a:gd name="T87" fmla="*/ 396 h 861"/>
                <a:gd name="T88" fmla="*/ 309 w 623"/>
                <a:gd name="T89" fmla="*/ 556 h 861"/>
                <a:gd name="T90" fmla="*/ 349 w 623"/>
                <a:gd name="T91" fmla="*/ 529 h 861"/>
                <a:gd name="T92" fmla="*/ 307 w 623"/>
                <a:gd name="T93" fmla="*/ 443 h 861"/>
                <a:gd name="T94" fmla="*/ 287 w 623"/>
                <a:gd name="T95" fmla="*/ 478 h 861"/>
                <a:gd name="T96" fmla="*/ 279 w 623"/>
                <a:gd name="T97" fmla="*/ 560 h 861"/>
                <a:gd name="T98" fmla="*/ 66 w 623"/>
                <a:gd name="T99" fmla="*/ 206 h 861"/>
                <a:gd name="T100" fmla="*/ 75 w 623"/>
                <a:gd name="T101" fmla="*/ 258 h 861"/>
                <a:gd name="T102" fmla="*/ 69 w 623"/>
                <a:gd name="T103" fmla="*/ 405 h 861"/>
                <a:gd name="T104" fmla="*/ 81 w 623"/>
                <a:gd name="T105" fmla="*/ 410 h 861"/>
                <a:gd name="T106" fmla="*/ 93 w 623"/>
                <a:gd name="T107" fmla="*/ 289 h 861"/>
                <a:gd name="T108" fmla="*/ 66 w 623"/>
                <a:gd name="T109" fmla="*/ 206 h 861"/>
                <a:gd name="T110" fmla="*/ 551 w 623"/>
                <a:gd name="T111" fmla="*/ 414 h 861"/>
                <a:gd name="T112" fmla="*/ 530 w 623"/>
                <a:gd name="T113" fmla="*/ 357 h 861"/>
                <a:gd name="T114" fmla="*/ 538 w 623"/>
                <a:gd name="T115" fmla="*/ 207 h 861"/>
                <a:gd name="T116" fmla="*/ 521 w 623"/>
                <a:gd name="T117" fmla="*/ 347 h 861"/>
                <a:gd name="T118" fmla="*/ 537 w 623"/>
                <a:gd name="T119" fmla="*/ 413 h 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23" h="861">
                  <a:moveTo>
                    <a:pt x="585" y="448"/>
                  </a:moveTo>
                  <a:cubicBezTo>
                    <a:pt x="585" y="478"/>
                    <a:pt x="574" y="502"/>
                    <a:pt x="547" y="513"/>
                  </a:cubicBezTo>
                  <a:cubicBezTo>
                    <a:pt x="525" y="523"/>
                    <a:pt x="520" y="538"/>
                    <a:pt x="518" y="560"/>
                  </a:cubicBezTo>
                  <a:cubicBezTo>
                    <a:pt x="514" y="598"/>
                    <a:pt x="513" y="636"/>
                    <a:pt x="517" y="673"/>
                  </a:cubicBezTo>
                  <a:cubicBezTo>
                    <a:pt x="520" y="695"/>
                    <a:pt x="512" y="711"/>
                    <a:pt x="494" y="723"/>
                  </a:cubicBezTo>
                  <a:cubicBezTo>
                    <a:pt x="479" y="734"/>
                    <a:pt x="465" y="747"/>
                    <a:pt x="452" y="760"/>
                  </a:cubicBezTo>
                  <a:cubicBezTo>
                    <a:pt x="428" y="785"/>
                    <a:pt x="405" y="811"/>
                    <a:pt x="382" y="836"/>
                  </a:cubicBezTo>
                  <a:cubicBezTo>
                    <a:pt x="368" y="851"/>
                    <a:pt x="352" y="859"/>
                    <a:pt x="331" y="858"/>
                  </a:cubicBezTo>
                  <a:cubicBezTo>
                    <a:pt x="317" y="857"/>
                    <a:pt x="303" y="859"/>
                    <a:pt x="289" y="860"/>
                  </a:cubicBezTo>
                  <a:cubicBezTo>
                    <a:pt x="268" y="861"/>
                    <a:pt x="249" y="855"/>
                    <a:pt x="234" y="839"/>
                  </a:cubicBezTo>
                  <a:cubicBezTo>
                    <a:pt x="209" y="812"/>
                    <a:pt x="185" y="785"/>
                    <a:pt x="159" y="758"/>
                  </a:cubicBezTo>
                  <a:cubicBezTo>
                    <a:pt x="146" y="745"/>
                    <a:pt x="133" y="732"/>
                    <a:pt x="118" y="722"/>
                  </a:cubicBezTo>
                  <a:cubicBezTo>
                    <a:pt x="100" y="710"/>
                    <a:pt x="94" y="695"/>
                    <a:pt x="96" y="674"/>
                  </a:cubicBezTo>
                  <a:cubicBezTo>
                    <a:pt x="97" y="661"/>
                    <a:pt x="99" y="647"/>
                    <a:pt x="99" y="634"/>
                  </a:cubicBezTo>
                  <a:cubicBezTo>
                    <a:pt x="97" y="603"/>
                    <a:pt x="95" y="572"/>
                    <a:pt x="93" y="540"/>
                  </a:cubicBezTo>
                  <a:cubicBezTo>
                    <a:pt x="93" y="536"/>
                    <a:pt x="93" y="532"/>
                    <a:pt x="94" y="525"/>
                  </a:cubicBezTo>
                  <a:cubicBezTo>
                    <a:pt x="63" y="512"/>
                    <a:pt x="34" y="492"/>
                    <a:pt x="35" y="448"/>
                  </a:cubicBezTo>
                  <a:cubicBezTo>
                    <a:pt x="49" y="451"/>
                    <a:pt x="48" y="443"/>
                    <a:pt x="45" y="434"/>
                  </a:cubicBezTo>
                  <a:cubicBezTo>
                    <a:pt x="36" y="408"/>
                    <a:pt x="26" y="383"/>
                    <a:pt x="19" y="356"/>
                  </a:cubicBezTo>
                  <a:cubicBezTo>
                    <a:pt x="4" y="297"/>
                    <a:pt x="0" y="238"/>
                    <a:pt x="18" y="179"/>
                  </a:cubicBezTo>
                  <a:cubicBezTo>
                    <a:pt x="37" y="116"/>
                    <a:pt x="79" y="73"/>
                    <a:pt x="136" y="43"/>
                  </a:cubicBezTo>
                  <a:cubicBezTo>
                    <a:pt x="188" y="15"/>
                    <a:pt x="245" y="0"/>
                    <a:pt x="303" y="0"/>
                  </a:cubicBezTo>
                  <a:cubicBezTo>
                    <a:pt x="382" y="0"/>
                    <a:pt x="457" y="19"/>
                    <a:pt x="522" y="63"/>
                  </a:cubicBezTo>
                  <a:cubicBezTo>
                    <a:pt x="570" y="96"/>
                    <a:pt x="595" y="145"/>
                    <a:pt x="607" y="200"/>
                  </a:cubicBezTo>
                  <a:cubicBezTo>
                    <a:pt x="623" y="276"/>
                    <a:pt x="608" y="349"/>
                    <a:pt x="580" y="419"/>
                  </a:cubicBezTo>
                  <a:cubicBezTo>
                    <a:pt x="578" y="424"/>
                    <a:pt x="577" y="430"/>
                    <a:pt x="575" y="435"/>
                  </a:cubicBezTo>
                  <a:cubicBezTo>
                    <a:pt x="572" y="444"/>
                    <a:pt x="572" y="451"/>
                    <a:pt x="585" y="448"/>
                  </a:cubicBezTo>
                  <a:close/>
                  <a:moveTo>
                    <a:pt x="129" y="547"/>
                  </a:moveTo>
                  <a:cubicBezTo>
                    <a:pt x="124" y="573"/>
                    <a:pt x="129" y="601"/>
                    <a:pt x="137" y="629"/>
                  </a:cubicBezTo>
                  <a:cubicBezTo>
                    <a:pt x="142" y="645"/>
                    <a:pt x="150" y="659"/>
                    <a:pt x="166" y="668"/>
                  </a:cubicBezTo>
                  <a:cubicBezTo>
                    <a:pt x="168" y="669"/>
                    <a:pt x="171" y="672"/>
                    <a:pt x="170" y="674"/>
                  </a:cubicBezTo>
                  <a:cubicBezTo>
                    <a:pt x="170" y="688"/>
                    <a:pt x="183" y="693"/>
                    <a:pt x="190" y="701"/>
                  </a:cubicBezTo>
                  <a:cubicBezTo>
                    <a:pt x="198" y="710"/>
                    <a:pt x="212" y="714"/>
                    <a:pt x="218" y="727"/>
                  </a:cubicBezTo>
                  <a:cubicBezTo>
                    <a:pt x="219" y="730"/>
                    <a:pt x="224" y="733"/>
                    <a:pt x="227" y="733"/>
                  </a:cubicBezTo>
                  <a:cubicBezTo>
                    <a:pt x="249" y="731"/>
                    <a:pt x="264" y="749"/>
                    <a:pt x="284" y="752"/>
                  </a:cubicBezTo>
                  <a:cubicBezTo>
                    <a:pt x="293" y="754"/>
                    <a:pt x="300" y="756"/>
                    <a:pt x="308" y="750"/>
                  </a:cubicBezTo>
                  <a:cubicBezTo>
                    <a:pt x="315" y="756"/>
                    <a:pt x="322" y="764"/>
                    <a:pt x="331" y="752"/>
                  </a:cubicBezTo>
                  <a:cubicBezTo>
                    <a:pt x="332" y="751"/>
                    <a:pt x="333" y="751"/>
                    <a:pt x="333" y="751"/>
                  </a:cubicBezTo>
                  <a:cubicBezTo>
                    <a:pt x="345" y="758"/>
                    <a:pt x="351" y="752"/>
                    <a:pt x="356" y="742"/>
                  </a:cubicBezTo>
                  <a:cubicBezTo>
                    <a:pt x="356" y="741"/>
                    <a:pt x="358" y="741"/>
                    <a:pt x="360" y="740"/>
                  </a:cubicBezTo>
                  <a:cubicBezTo>
                    <a:pt x="365" y="738"/>
                    <a:pt x="370" y="736"/>
                    <a:pt x="376" y="733"/>
                  </a:cubicBezTo>
                  <a:cubicBezTo>
                    <a:pt x="385" y="733"/>
                    <a:pt x="393" y="732"/>
                    <a:pt x="397" y="721"/>
                  </a:cubicBezTo>
                  <a:cubicBezTo>
                    <a:pt x="397" y="719"/>
                    <a:pt x="399" y="717"/>
                    <a:pt x="401" y="716"/>
                  </a:cubicBezTo>
                  <a:cubicBezTo>
                    <a:pt x="409" y="711"/>
                    <a:pt x="418" y="707"/>
                    <a:pt x="425" y="700"/>
                  </a:cubicBezTo>
                  <a:cubicBezTo>
                    <a:pt x="438" y="685"/>
                    <a:pt x="446" y="665"/>
                    <a:pt x="464" y="653"/>
                  </a:cubicBezTo>
                  <a:cubicBezTo>
                    <a:pt x="466" y="652"/>
                    <a:pt x="468" y="649"/>
                    <a:pt x="469" y="646"/>
                  </a:cubicBezTo>
                  <a:cubicBezTo>
                    <a:pt x="482" y="616"/>
                    <a:pt x="488" y="586"/>
                    <a:pt x="485" y="554"/>
                  </a:cubicBezTo>
                  <a:cubicBezTo>
                    <a:pt x="484" y="551"/>
                    <a:pt x="483" y="547"/>
                    <a:pt x="480" y="546"/>
                  </a:cubicBezTo>
                  <a:cubicBezTo>
                    <a:pt x="471" y="542"/>
                    <a:pt x="461" y="538"/>
                    <a:pt x="452" y="535"/>
                  </a:cubicBezTo>
                  <a:cubicBezTo>
                    <a:pt x="441" y="532"/>
                    <a:pt x="435" y="539"/>
                    <a:pt x="437" y="549"/>
                  </a:cubicBezTo>
                  <a:cubicBezTo>
                    <a:pt x="438" y="554"/>
                    <a:pt x="441" y="558"/>
                    <a:pt x="443" y="563"/>
                  </a:cubicBezTo>
                  <a:cubicBezTo>
                    <a:pt x="451" y="579"/>
                    <a:pt x="450" y="586"/>
                    <a:pt x="437" y="598"/>
                  </a:cubicBezTo>
                  <a:cubicBezTo>
                    <a:pt x="425" y="609"/>
                    <a:pt x="408" y="610"/>
                    <a:pt x="396" y="619"/>
                  </a:cubicBezTo>
                  <a:cubicBezTo>
                    <a:pt x="385" y="626"/>
                    <a:pt x="374" y="627"/>
                    <a:pt x="362" y="630"/>
                  </a:cubicBezTo>
                  <a:cubicBezTo>
                    <a:pt x="350" y="633"/>
                    <a:pt x="340" y="636"/>
                    <a:pt x="329" y="628"/>
                  </a:cubicBezTo>
                  <a:cubicBezTo>
                    <a:pt x="327" y="626"/>
                    <a:pt x="322" y="628"/>
                    <a:pt x="318" y="628"/>
                  </a:cubicBezTo>
                  <a:cubicBezTo>
                    <a:pt x="315" y="628"/>
                    <a:pt x="311" y="631"/>
                    <a:pt x="310" y="630"/>
                  </a:cubicBezTo>
                  <a:cubicBezTo>
                    <a:pt x="299" y="621"/>
                    <a:pt x="291" y="630"/>
                    <a:pt x="283" y="634"/>
                  </a:cubicBezTo>
                  <a:cubicBezTo>
                    <a:pt x="277" y="632"/>
                    <a:pt x="270" y="632"/>
                    <a:pt x="264" y="632"/>
                  </a:cubicBezTo>
                  <a:cubicBezTo>
                    <a:pt x="263" y="632"/>
                    <a:pt x="261" y="633"/>
                    <a:pt x="260" y="633"/>
                  </a:cubicBezTo>
                  <a:cubicBezTo>
                    <a:pt x="253" y="631"/>
                    <a:pt x="245" y="629"/>
                    <a:pt x="235" y="626"/>
                  </a:cubicBezTo>
                  <a:cubicBezTo>
                    <a:pt x="232" y="621"/>
                    <a:pt x="227" y="615"/>
                    <a:pt x="218" y="619"/>
                  </a:cubicBezTo>
                  <a:cubicBezTo>
                    <a:pt x="213" y="615"/>
                    <a:pt x="209" y="610"/>
                    <a:pt x="204" y="609"/>
                  </a:cubicBezTo>
                  <a:cubicBezTo>
                    <a:pt x="175" y="603"/>
                    <a:pt x="166" y="586"/>
                    <a:pt x="178" y="561"/>
                  </a:cubicBezTo>
                  <a:cubicBezTo>
                    <a:pt x="179" y="559"/>
                    <a:pt x="180" y="558"/>
                    <a:pt x="180" y="557"/>
                  </a:cubicBezTo>
                  <a:cubicBezTo>
                    <a:pt x="180" y="551"/>
                    <a:pt x="180" y="544"/>
                    <a:pt x="180" y="537"/>
                  </a:cubicBezTo>
                  <a:cubicBezTo>
                    <a:pt x="174" y="538"/>
                    <a:pt x="167" y="537"/>
                    <a:pt x="160" y="539"/>
                  </a:cubicBezTo>
                  <a:cubicBezTo>
                    <a:pt x="151" y="541"/>
                    <a:pt x="141" y="544"/>
                    <a:pt x="129" y="547"/>
                  </a:cubicBezTo>
                  <a:close/>
                  <a:moveTo>
                    <a:pt x="358" y="368"/>
                  </a:moveTo>
                  <a:cubicBezTo>
                    <a:pt x="358" y="373"/>
                    <a:pt x="358" y="378"/>
                    <a:pt x="358" y="383"/>
                  </a:cubicBezTo>
                  <a:cubicBezTo>
                    <a:pt x="360" y="408"/>
                    <a:pt x="371" y="424"/>
                    <a:pt x="395" y="430"/>
                  </a:cubicBezTo>
                  <a:cubicBezTo>
                    <a:pt x="420" y="436"/>
                    <a:pt x="446" y="443"/>
                    <a:pt x="471" y="449"/>
                  </a:cubicBezTo>
                  <a:cubicBezTo>
                    <a:pt x="481" y="451"/>
                    <a:pt x="492" y="445"/>
                    <a:pt x="495" y="436"/>
                  </a:cubicBezTo>
                  <a:cubicBezTo>
                    <a:pt x="500" y="420"/>
                    <a:pt x="505" y="404"/>
                    <a:pt x="510" y="387"/>
                  </a:cubicBezTo>
                  <a:cubicBezTo>
                    <a:pt x="515" y="367"/>
                    <a:pt x="511" y="359"/>
                    <a:pt x="493" y="349"/>
                  </a:cubicBezTo>
                  <a:cubicBezTo>
                    <a:pt x="461" y="332"/>
                    <a:pt x="426" y="326"/>
                    <a:pt x="390" y="323"/>
                  </a:cubicBezTo>
                  <a:cubicBezTo>
                    <a:pt x="388" y="323"/>
                    <a:pt x="385" y="323"/>
                    <a:pt x="383" y="323"/>
                  </a:cubicBezTo>
                  <a:cubicBezTo>
                    <a:pt x="364" y="332"/>
                    <a:pt x="356" y="345"/>
                    <a:pt x="358" y="368"/>
                  </a:cubicBezTo>
                  <a:close/>
                  <a:moveTo>
                    <a:pt x="263" y="370"/>
                  </a:moveTo>
                  <a:cubicBezTo>
                    <a:pt x="266" y="350"/>
                    <a:pt x="252" y="337"/>
                    <a:pt x="244" y="322"/>
                  </a:cubicBezTo>
                  <a:cubicBezTo>
                    <a:pt x="234" y="323"/>
                    <a:pt x="223" y="324"/>
                    <a:pt x="212" y="325"/>
                  </a:cubicBezTo>
                  <a:cubicBezTo>
                    <a:pt x="210" y="325"/>
                    <a:pt x="208" y="325"/>
                    <a:pt x="206" y="326"/>
                  </a:cubicBezTo>
                  <a:cubicBezTo>
                    <a:pt x="182" y="334"/>
                    <a:pt x="157" y="341"/>
                    <a:pt x="133" y="350"/>
                  </a:cubicBezTo>
                  <a:cubicBezTo>
                    <a:pt x="118" y="357"/>
                    <a:pt x="113" y="367"/>
                    <a:pt x="116" y="381"/>
                  </a:cubicBezTo>
                  <a:cubicBezTo>
                    <a:pt x="120" y="399"/>
                    <a:pt x="126" y="417"/>
                    <a:pt x="131" y="435"/>
                  </a:cubicBezTo>
                  <a:cubicBezTo>
                    <a:pt x="134" y="445"/>
                    <a:pt x="142" y="451"/>
                    <a:pt x="153" y="448"/>
                  </a:cubicBezTo>
                  <a:cubicBezTo>
                    <a:pt x="181" y="441"/>
                    <a:pt x="210" y="434"/>
                    <a:pt x="237" y="425"/>
                  </a:cubicBezTo>
                  <a:cubicBezTo>
                    <a:pt x="250" y="421"/>
                    <a:pt x="257" y="410"/>
                    <a:pt x="260" y="396"/>
                  </a:cubicBezTo>
                  <a:cubicBezTo>
                    <a:pt x="261" y="388"/>
                    <a:pt x="262" y="379"/>
                    <a:pt x="263" y="370"/>
                  </a:cubicBezTo>
                  <a:close/>
                  <a:moveTo>
                    <a:pt x="309" y="556"/>
                  </a:moveTo>
                  <a:cubicBezTo>
                    <a:pt x="319" y="565"/>
                    <a:pt x="330" y="565"/>
                    <a:pt x="340" y="559"/>
                  </a:cubicBezTo>
                  <a:cubicBezTo>
                    <a:pt x="351" y="552"/>
                    <a:pt x="352" y="541"/>
                    <a:pt x="349" y="529"/>
                  </a:cubicBezTo>
                  <a:cubicBezTo>
                    <a:pt x="341" y="504"/>
                    <a:pt x="334" y="479"/>
                    <a:pt x="326" y="455"/>
                  </a:cubicBezTo>
                  <a:cubicBezTo>
                    <a:pt x="323" y="446"/>
                    <a:pt x="316" y="442"/>
                    <a:pt x="307" y="443"/>
                  </a:cubicBezTo>
                  <a:cubicBezTo>
                    <a:pt x="298" y="443"/>
                    <a:pt x="296" y="450"/>
                    <a:pt x="294" y="457"/>
                  </a:cubicBezTo>
                  <a:cubicBezTo>
                    <a:pt x="292" y="465"/>
                    <a:pt x="291" y="473"/>
                    <a:pt x="287" y="478"/>
                  </a:cubicBezTo>
                  <a:cubicBezTo>
                    <a:pt x="276" y="494"/>
                    <a:pt x="270" y="512"/>
                    <a:pt x="268" y="532"/>
                  </a:cubicBezTo>
                  <a:cubicBezTo>
                    <a:pt x="266" y="543"/>
                    <a:pt x="268" y="554"/>
                    <a:pt x="279" y="560"/>
                  </a:cubicBezTo>
                  <a:cubicBezTo>
                    <a:pt x="289" y="565"/>
                    <a:pt x="300" y="564"/>
                    <a:pt x="309" y="556"/>
                  </a:cubicBezTo>
                  <a:close/>
                  <a:moveTo>
                    <a:pt x="66" y="206"/>
                  </a:moveTo>
                  <a:cubicBezTo>
                    <a:pt x="65" y="206"/>
                    <a:pt x="64" y="206"/>
                    <a:pt x="63" y="206"/>
                  </a:cubicBezTo>
                  <a:cubicBezTo>
                    <a:pt x="62" y="224"/>
                    <a:pt x="69" y="241"/>
                    <a:pt x="75" y="258"/>
                  </a:cubicBezTo>
                  <a:cubicBezTo>
                    <a:pt x="85" y="285"/>
                    <a:pt x="92" y="311"/>
                    <a:pt x="77" y="338"/>
                  </a:cubicBezTo>
                  <a:cubicBezTo>
                    <a:pt x="64" y="359"/>
                    <a:pt x="63" y="381"/>
                    <a:pt x="69" y="405"/>
                  </a:cubicBezTo>
                  <a:cubicBezTo>
                    <a:pt x="74" y="421"/>
                    <a:pt x="73" y="436"/>
                    <a:pt x="53" y="445"/>
                  </a:cubicBezTo>
                  <a:cubicBezTo>
                    <a:pt x="78" y="445"/>
                    <a:pt x="90" y="430"/>
                    <a:pt x="81" y="410"/>
                  </a:cubicBezTo>
                  <a:cubicBezTo>
                    <a:pt x="68" y="382"/>
                    <a:pt x="71" y="358"/>
                    <a:pt x="90" y="335"/>
                  </a:cubicBezTo>
                  <a:cubicBezTo>
                    <a:pt x="101" y="321"/>
                    <a:pt x="100" y="306"/>
                    <a:pt x="93" y="289"/>
                  </a:cubicBezTo>
                  <a:cubicBezTo>
                    <a:pt x="83" y="267"/>
                    <a:pt x="77" y="244"/>
                    <a:pt x="69" y="222"/>
                  </a:cubicBezTo>
                  <a:cubicBezTo>
                    <a:pt x="67" y="216"/>
                    <a:pt x="67" y="211"/>
                    <a:pt x="66" y="206"/>
                  </a:cubicBezTo>
                  <a:close/>
                  <a:moveTo>
                    <a:pt x="566" y="445"/>
                  </a:moveTo>
                  <a:cubicBezTo>
                    <a:pt x="550" y="434"/>
                    <a:pt x="548" y="432"/>
                    <a:pt x="551" y="414"/>
                  </a:cubicBezTo>
                  <a:cubicBezTo>
                    <a:pt x="551" y="412"/>
                    <a:pt x="551" y="410"/>
                    <a:pt x="551" y="408"/>
                  </a:cubicBezTo>
                  <a:cubicBezTo>
                    <a:pt x="552" y="388"/>
                    <a:pt x="539" y="373"/>
                    <a:pt x="530" y="357"/>
                  </a:cubicBezTo>
                  <a:cubicBezTo>
                    <a:pt x="517" y="333"/>
                    <a:pt x="514" y="309"/>
                    <a:pt x="525" y="284"/>
                  </a:cubicBezTo>
                  <a:cubicBezTo>
                    <a:pt x="536" y="258"/>
                    <a:pt x="541" y="231"/>
                    <a:pt x="538" y="207"/>
                  </a:cubicBezTo>
                  <a:cubicBezTo>
                    <a:pt x="531" y="235"/>
                    <a:pt x="524" y="265"/>
                    <a:pt x="516" y="295"/>
                  </a:cubicBezTo>
                  <a:cubicBezTo>
                    <a:pt x="512" y="313"/>
                    <a:pt x="513" y="330"/>
                    <a:pt x="521" y="347"/>
                  </a:cubicBezTo>
                  <a:cubicBezTo>
                    <a:pt x="526" y="357"/>
                    <a:pt x="529" y="367"/>
                    <a:pt x="534" y="377"/>
                  </a:cubicBezTo>
                  <a:cubicBezTo>
                    <a:pt x="540" y="389"/>
                    <a:pt x="540" y="401"/>
                    <a:pt x="537" y="413"/>
                  </a:cubicBezTo>
                  <a:cubicBezTo>
                    <a:pt x="534" y="434"/>
                    <a:pt x="544" y="445"/>
                    <a:pt x="566" y="4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2" name="Freeform 202"/>
            <p:cNvSpPr>
              <a:spLocks/>
            </p:cNvSpPr>
            <p:nvPr/>
          </p:nvSpPr>
          <p:spPr bwMode="auto">
            <a:xfrm>
              <a:off x="17968913" y="2682875"/>
              <a:ext cx="1020762" cy="379413"/>
            </a:xfrm>
            <a:custGeom>
              <a:avLst/>
              <a:gdLst>
                <a:gd name="T0" fmla="*/ 5 w 272"/>
                <a:gd name="T1" fmla="*/ 1 h 101"/>
                <a:gd name="T2" fmla="*/ 41 w 272"/>
                <a:gd name="T3" fmla="*/ 25 h 101"/>
                <a:gd name="T4" fmla="*/ 99 w 272"/>
                <a:gd name="T5" fmla="*/ 49 h 101"/>
                <a:gd name="T6" fmla="*/ 144 w 272"/>
                <a:gd name="T7" fmla="*/ 58 h 101"/>
                <a:gd name="T8" fmla="*/ 163 w 272"/>
                <a:gd name="T9" fmla="*/ 52 h 101"/>
                <a:gd name="T10" fmla="*/ 190 w 272"/>
                <a:gd name="T11" fmla="*/ 41 h 101"/>
                <a:gd name="T12" fmla="*/ 229 w 272"/>
                <a:gd name="T13" fmla="*/ 25 h 101"/>
                <a:gd name="T14" fmla="*/ 267 w 272"/>
                <a:gd name="T15" fmla="*/ 0 h 101"/>
                <a:gd name="T16" fmla="*/ 257 w 272"/>
                <a:gd name="T17" fmla="*/ 35 h 101"/>
                <a:gd name="T18" fmla="*/ 219 w 272"/>
                <a:gd name="T19" fmla="*/ 74 h 101"/>
                <a:gd name="T20" fmla="*/ 211 w 272"/>
                <a:gd name="T21" fmla="*/ 78 h 101"/>
                <a:gd name="T22" fmla="*/ 195 w 272"/>
                <a:gd name="T23" fmla="*/ 81 h 101"/>
                <a:gd name="T24" fmla="*/ 174 w 272"/>
                <a:gd name="T25" fmla="*/ 92 h 101"/>
                <a:gd name="T26" fmla="*/ 135 w 272"/>
                <a:gd name="T27" fmla="*/ 91 h 101"/>
                <a:gd name="T28" fmla="*/ 114 w 272"/>
                <a:gd name="T29" fmla="*/ 95 h 101"/>
                <a:gd name="T30" fmla="*/ 108 w 272"/>
                <a:gd name="T31" fmla="*/ 95 h 101"/>
                <a:gd name="T32" fmla="*/ 100 w 272"/>
                <a:gd name="T33" fmla="*/ 95 h 101"/>
                <a:gd name="T34" fmla="*/ 85 w 272"/>
                <a:gd name="T35" fmla="*/ 82 h 101"/>
                <a:gd name="T36" fmla="*/ 65 w 272"/>
                <a:gd name="T37" fmla="*/ 77 h 101"/>
                <a:gd name="T38" fmla="*/ 50 w 272"/>
                <a:gd name="T39" fmla="*/ 71 h 101"/>
                <a:gd name="T40" fmla="*/ 24 w 272"/>
                <a:gd name="T41" fmla="*/ 48 h 101"/>
                <a:gd name="T42" fmla="*/ 5 w 272"/>
                <a:gd name="T43" fmla="*/ 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2" h="101">
                  <a:moveTo>
                    <a:pt x="5" y="1"/>
                  </a:moveTo>
                  <a:cubicBezTo>
                    <a:pt x="17" y="9"/>
                    <a:pt x="29" y="18"/>
                    <a:pt x="41" y="25"/>
                  </a:cubicBezTo>
                  <a:cubicBezTo>
                    <a:pt x="60" y="35"/>
                    <a:pt x="79" y="42"/>
                    <a:pt x="99" y="49"/>
                  </a:cubicBezTo>
                  <a:cubicBezTo>
                    <a:pt x="114" y="54"/>
                    <a:pt x="128" y="60"/>
                    <a:pt x="144" y="58"/>
                  </a:cubicBezTo>
                  <a:cubicBezTo>
                    <a:pt x="151" y="58"/>
                    <a:pt x="157" y="54"/>
                    <a:pt x="163" y="52"/>
                  </a:cubicBezTo>
                  <a:cubicBezTo>
                    <a:pt x="172" y="49"/>
                    <a:pt x="181" y="45"/>
                    <a:pt x="190" y="41"/>
                  </a:cubicBezTo>
                  <a:cubicBezTo>
                    <a:pt x="203" y="36"/>
                    <a:pt x="217" y="31"/>
                    <a:pt x="229" y="25"/>
                  </a:cubicBezTo>
                  <a:cubicBezTo>
                    <a:pt x="242" y="18"/>
                    <a:pt x="254" y="9"/>
                    <a:pt x="267" y="0"/>
                  </a:cubicBezTo>
                  <a:cubicBezTo>
                    <a:pt x="267" y="13"/>
                    <a:pt x="272" y="25"/>
                    <a:pt x="257" y="35"/>
                  </a:cubicBezTo>
                  <a:cubicBezTo>
                    <a:pt x="242" y="46"/>
                    <a:pt x="232" y="61"/>
                    <a:pt x="219" y="74"/>
                  </a:cubicBezTo>
                  <a:cubicBezTo>
                    <a:pt x="217" y="76"/>
                    <a:pt x="212" y="79"/>
                    <a:pt x="211" y="78"/>
                  </a:cubicBezTo>
                  <a:cubicBezTo>
                    <a:pt x="204" y="73"/>
                    <a:pt x="200" y="80"/>
                    <a:pt x="195" y="81"/>
                  </a:cubicBezTo>
                  <a:cubicBezTo>
                    <a:pt x="186" y="82"/>
                    <a:pt x="180" y="86"/>
                    <a:pt x="174" y="92"/>
                  </a:cubicBezTo>
                  <a:cubicBezTo>
                    <a:pt x="167" y="99"/>
                    <a:pt x="141" y="98"/>
                    <a:pt x="135" y="91"/>
                  </a:cubicBezTo>
                  <a:cubicBezTo>
                    <a:pt x="129" y="99"/>
                    <a:pt x="123" y="101"/>
                    <a:pt x="114" y="95"/>
                  </a:cubicBezTo>
                  <a:cubicBezTo>
                    <a:pt x="113" y="94"/>
                    <a:pt x="110" y="95"/>
                    <a:pt x="108" y="95"/>
                  </a:cubicBezTo>
                  <a:cubicBezTo>
                    <a:pt x="105" y="95"/>
                    <a:pt x="102" y="96"/>
                    <a:pt x="100" y="95"/>
                  </a:cubicBezTo>
                  <a:cubicBezTo>
                    <a:pt x="95" y="91"/>
                    <a:pt x="91" y="85"/>
                    <a:pt x="85" y="82"/>
                  </a:cubicBezTo>
                  <a:cubicBezTo>
                    <a:pt x="80" y="79"/>
                    <a:pt x="74" y="79"/>
                    <a:pt x="65" y="77"/>
                  </a:cubicBezTo>
                  <a:cubicBezTo>
                    <a:pt x="60" y="81"/>
                    <a:pt x="55" y="78"/>
                    <a:pt x="50" y="71"/>
                  </a:cubicBezTo>
                  <a:cubicBezTo>
                    <a:pt x="42" y="62"/>
                    <a:pt x="34" y="54"/>
                    <a:pt x="24" y="48"/>
                  </a:cubicBezTo>
                  <a:cubicBezTo>
                    <a:pt x="6" y="35"/>
                    <a:pt x="0" y="21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3" name="Freeform 203"/>
            <p:cNvSpPr>
              <a:spLocks/>
            </p:cNvSpPr>
            <p:nvPr/>
          </p:nvSpPr>
          <p:spPr bwMode="auto">
            <a:xfrm>
              <a:off x="17991138" y="2559050"/>
              <a:ext cx="987425" cy="319088"/>
            </a:xfrm>
            <a:custGeom>
              <a:avLst/>
              <a:gdLst>
                <a:gd name="T0" fmla="*/ 58 w 263"/>
                <a:gd name="T1" fmla="*/ 29 h 85"/>
                <a:gd name="T2" fmla="*/ 86 w 263"/>
                <a:gd name="T3" fmla="*/ 35 h 85"/>
                <a:gd name="T4" fmla="*/ 108 w 263"/>
                <a:gd name="T5" fmla="*/ 38 h 85"/>
                <a:gd name="T6" fmla="*/ 152 w 263"/>
                <a:gd name="T7" fmla="*/ 35 h 85"/>
                <a:gd name="T8" fmla="*/ 173 w 263"/>
                <a:gd name="T9" fmla="*/ 31 h 85"/>
                <a:gd name="T10" fmla="*/ 203 w 263"/>
                <a:gd name="T11" fmla="*/ 29 h 85"/>
                <a:gd name="T12" fmla="*/ 223 w 263"/>
                <a:gd name="T13" fmla="*/ 18 h 85"/>
                <a:gd name="T14" fmla="*/ 228 w 263"/>
                <a:gd name="T15" fmla="*/ 14 h 85"/>
                <a:gd name="T16" fmla="*/ 235 w 263"/>
                <a:gd name="T17" fmla="*/ 9 h 85"/>
                <a:gd name="T18" fmla="*/ 259 w 263"/>
                <a:gd name="T19" fmla="*/ 0 h 85"/>
                <a:gd name="T20" fmla="*/ 252 w 263"/>
                <a:gd name="T21" fmla="*/ 25 h 85"/>
                <a:gd name="T22" fmla="*/ 248 w 263"/>
                <a:gd name="T23" fmla="*/ 27 h 85"/>
                <a:gd name="T24" fmla="*/ 210 w 263"/>
                <a:gd name="T25" fmla="*/ 51 h 85"/>
                <a:gd name="T26" fmla="*/ 173 w 263"/>
                <a:gd name="T27" fmla="*/ 67 h 85"/>
                <a:gd name="T28" fmla="*/ 152 w 263"/>
                <a:gd name="T29" fmla="*/ 72 h 85"/>
                <a:gd name="T30" fmla="*/ 132 w 263"/>
                <a:gd name="T31" fmla="*/ 79 h 85"/>
                <a:gd name="T32" fmla="*/ 126 w 263"/>
                <a:gd name="T33" fmla="*/ 80 h 85"/>
                <a:gd name="T34" fmla="*/ 117 w 263"/>
                <a:gd name="T35" fmla="*/ 80 h 85"/>
                <a:gd name="T36" fmla="*/ 91 w 263"/>
                <a:gd name="T37" fmla="*/ 69 h 85"/>
                <a:gd name="T38" fmla="*/ 26 w 263"/>
                <a:gd name="T39" fmla="*/ 42 h 85"/>
                <a:gd name="T40" fmla="*/ 15 w 263"/>
                <a:gd name="T41" fmla="*/ 33 h 85"/>
                <a:gd name="T42" fmla="*/ 5 w 263"/>
                <a:gd name="T43" fmla="*/ 23 h 85"/>
                <a:gd name="T44" fmla="*/ 0 w 263"/>
                <a:gd name="T45" fmla="*/ 2 h 85"/>
                <a:gd name="T46" fmla="*/ 34 w 263"/>
                <a:gd name="T47" fmla="*/ 16 h 85"/>
                <a:gd name="T48" fmla="*/ 37 w 263"/>
                <a:gd name="T49" fmla="*/ 18 h 85"/>
                <a:gd name="T50" fmla="*/ 58 w 263"/>
                <a:gd name="T51" fmla="*/ 2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63" h="85">
                  <a:moveTo>
                    <a:pt x="58" y="29"/>
                  </a:moveTo>
                  <a:cubicBezTo>
                    <a:pt x="68" y="22"/>
                    <a:pt x="78" y="22"/>
                    <a:pt x="86" y="35"/>
                  </a:cubicBezTo>
                  <a:cubicBezTo>
                    <a:pt x="94" y="26"/>
                    <a:pt x="101" y="32"/>
                    <a:pt x="108" y="38"/>
                  </a:cubicBezTo>
                  <a:cubicBezTo>
                    <a:pt x="119" y="20"/>
                    <a:pt x="141" y="20"/>
                    <a:pt x="152" y="35"/>
                  </a:cubicBezTo>
                  <a:cubicBezTo>
                    <a:pt x="159" y="34"/>
                    <a:pt x="166" y="32"/>
                    <a:pt x="173" y="31"/>
                  </a:cubicBezTo>
                  <a:cubicBezTo>
                    <a:pt x="182" y="24"/>
                    <a:pt x="192" y="21"/>
                    <a:pt x="203" y="29"/>
                  </a:cubicBezTo>
                  <a:cubicBezTo>
                    <a:pt x="208" y="21"/>
                    <a:pt x="211" y="12"/>
                    <a:pt x="223" y="18"/>
                  </a:cubicBezTo>
                  <a:cubicBezTo>
                    <a:pt x="224" y="18"/>
                    <a:pt x="227" y="15"/>
                    <a:pt x="228" y="14"/>
                  </a:cubicBezTo>
                  <a:cubicBezTo>
                    <a:pt x="230" y="12"/>
                    <a:pt x="233" y="8"/>
                    <a:pt x="235" y="9"/>
                  </a:cubicBezTo>
                  <a:cubicBezTo>
                    <a:pt x="244" y="12"/>
                    <a:pt x="251" y="6"/>
                    <a:pt x="259" y="0"/>
                  </a:cubicBezTo>
                  <a:cubicBezTo>
                    <a:pt x="263" y="11"/>
                    <a:pt x="263" y="19"/>
                    <a:pt x="252" y="25"/>
                  </a:cubicBezTo>
                  <a:cubicBezTo>
                    <a:pt x="251" y="25"/>
                    <a:pt x="249" y="26"/>
                    <a:pt x="248" y="27"/>
                  </a:cubicBezTo>
                  <a:cubicBezTo>
                    <a:pt x="242" y="45"/>
                    <a:pt x="223" y="44"/>
                    <a:pt x="210" y="51"/>
                  </a:cubicBezTo>
                  <a:cubicBezTo>
                    <a:pt x="198" y="58"/>
                    <a:pt x="185" y="63"/>
                    <a:pt x="173" y="67"/>
                  </a:cubicBezTo>
                  <a:cubicBezTo>
                    <a:pt x="167" y="70"/>
                    <a:pt x="160" y="70"/>
                    <a:pt x="152" y="72"/>
                  </a:cubicBezTo>
                  <a:cubicBezTo>
                    <a:pt x="148" y="78"/>
                    <a:pt x="143" y="85"/>
                    <a:pt x="132" y="79"/>
                  </a:cubicBezTo>
                  <a:cubicBezTo>
                    <a:pt x="131" y="78"/>
                    <a:pt x="128" y="80"/>
                    <a:pt x="126" y="80"/>
                  </a:cubicBezTo>
                  <a:cubicBezTo>
                    <a:pt x="123" y="80"/>
                    <a:pt x="118" y="81"/>
                    <a:pt x="117" y="80"/>
                  </a:cubicBezTo>
                  <a:cubicBezTo>
                    <a:pt x="110" y="71"/>
                    <a:pt x="100" y="72"/>
                    <a:pt x="91" y="69"/>
                  </a:cubicBezTo>
                  <a:cubicBezTo>
                    <a:pt x="69" y="60"/>
                    <a:pt x="48" y="51"/>
                    <a:pt x="26" y="42"/>
                  </a:cubicBezTo>
                  <a:cubicBezTo>
                    <a:pt x="22" y="40"/>
                    <a:pt x="19" y="36"/>
                    <a:pt x="15" y="33"/>
                  </a:cubicBezTo>
                  <a:cubicBezTo>
                    <a:pt x="11" y="30"/>
                    <a:pt x="7" y="27"/>
                    <a:pt x="5" y="23"/>
                  </a:cubicBezTo>
                  <a:cubicBezTo>
                    <a:pt x="2" y="17"/>
                    <a:pt x="0" y="10"/>
                    <a:pt x="0" y="2"/>
                  </a:cubicBezTo>
                  <a:cubicBezTo>
                    <a:pt x="9" y="15"/>
                    <a:pt x="27" y="2"/>
                    <a:pt x="34" y="16"/>
                  </a:cubicBezTo>
                  <a:cubicBezTo>
                    <a:pt x="35" y="17"/>
                    <a:pt x="37" y="18"/>
                    <a:pt x="37" y="18"/>
                  </a:cubicBezTo>
                  <a:cubicBezTo>
                    <a:pt x="49" y="12"/>
                    <a:pt x="53" y="21"/>
                    <a:pt x="58" y="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" t="22147" r="2327"/>
          <a:stretch/>
        </p:blipFill>
        <p:spPr>
          <a:xfrm>
            <a:off x="-1" y="0"/>
            <a:ext cx="12192001" cy="6572250"/>
          </a:xfrm>
          <a:prstGeom prst="rect">
            <a:avLst/>
          </a:prstGeom>
        </p:spPr>
      </p:pic>
      <p:sp>
        <p:nvSpPr>
          <p:cNvPr id="291" name="Rectangle 1">
            <a:extLst>
              <a:ext uri="{FF2B5EF4-FFF2-40B4-BE49-F238E27FC236}">
                <a16:creationId xmlns:a16="http://schemas.microsoft.com/office/drawing/2014/main" id="{8E71AA9F-6127-4305-BD1D-70262DE5A1B2}"/>
              </a:ext>
            </a:extLst>
          </p:cNvPr>
          <p:cNvSpPr/>
          <p:nvPr/>
        </p:nvSpPr>
        <p:spPr>
          <a:xfrm>
            <a:off x="0" y="4365104"/>
            <a:ext cx="12192000" cy="2492896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aphicFrame>
        <p:nvGraphicFramePr>
          <p:cNvPr id="3" name="Chart 7">
            <a:extLst>
              <a:ext uri="{FF2B5EF4-FFF2-40B4-BE49-F238E27FC236}">
                <a16:creationId xmlns:a16="http://schemas.microsoft.com/office/drawing/2014/main" id="{F1D59B49-2AC1-4ABC-9B1B-2C779E42A8AD}"/>
              </a:ext>
            </a:extLst>
          </p:cNvPr>
          <p:cNvGraphicFramePr/>
          <p:nvPr/>
        </p:nvGraphicFramePr>
        <p:xfrm>
          <a:off x="6588518" y="4755548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81" name="TextBox 280">
            <a:extLst>
              <a:ext uri="{FF2B5EF4-FFF2-40B4-BE49-F238E27FC236}">
                <a16:creationId xmlns:a16="http://schemas.microsoft.com/office/drawing/2014/main" id="{4461707F-3415-4DC9-97A4-AC2CE3244938}"/>
              </a:ext>
            </a:extLst>
          </p:cNvPr>
          <p:cNvSpPr txBox="1"/>
          <p:nvPr/>
        </p:nvSpPr>
        <p:spPr>
          <a:xfrm>
            <a:off x="686893" y="5728206"/>
            <a:ext cx="4093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</a:t>
            </a:r>
          </a:p>
        </p:txBody>
      </p:sp>
      <p:graphicFrame>
        <p:nvGraphicFramePr>
          <p:cNvPr id="282" name="Chart 7">
            <a:extLst>
              <a:ext uri="{FF2B5EF4-FFF2-40B4-BE49-F238E27FC236}">
                <a16:creationId xmlns:a16="http://schemas.microsoft.com/office/drawing/2014/main" id="{929DF7AE-440D-43BB-A2DD-D7CC27E11E2F}"/>
              </a:ext>
            </a:extLst>
          </p:cNvPr>
          <p:cNvGraphicFramePr/>
          <p:nvPr/>
        </p:nvGraphicFramePr>
        <p:xfrm>
          <a:off x="8820366" y="4758274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83" name="Oval 282">
            <a:extLst>
              <a:ext uri="{FF2B5EF4-FFF2-40B4-BE49-F238E27FC236}">
                <a16:creationId xmlns:a16="http://schemas.microsoft.com/office/drawing/2014/main" id="{52CCF38F-85D2-4987-BC82-56C846A6B61F}"/>
              </a:ext>
            </a:extLst>
          </p:cNvPr>
          <p:cNvSpPr/>
          <p:nvPr/>
        </p:nvSpPr>
        <p:spPr>
          <a:xfrm>
            <a:off x="6963820" y="5128911"/>
            <a:ext cx="914400" cy="914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4" name="TextBox 283">
            <a:extLst>
              <a:ext uri="{FF2B5EF4-FFF2-40B4-BE49-F238E27FC236}">
                <a16:creationId xmlns:a16="http://schemas.microsoft.com/office/drawing/2014/main" id="{711FD213-9690-40FA-A005-C6CC21F6FD41}"/>
              </a:ext>
            </a:extLst>
          </p:cNvPr>
          <p:cNvSpPr txBox="1"/>
          <p:nvPr/>
        </p:nvSpPr>
        <p:spPr>
          <a:xfrm>
            <a:off x="6952968" y="5363790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5" name="Oval 284">
            <a:extLst>
              <a:ext uri="{FF2B5EF4-FFF2-40B4-BE49-F238E27FC236}">
                <a16:creationId xmlns:a16="http://schemas.microsoft.com/office/drawing/2014/main" id="{F367A6C3-8FC8-4CC3-862A-073F3B6B1447}"/>
              </a:ext>
            </a:extLst>
          </p:cNvPr>
          <p:cNvSpPr/>
          <p:nvPr/>
        </p:nvSpPr>
        <p:spPr>
          <a:xfrm>
            <a:off x="9193490" y="5128911"/>
            <a:ext cx="914400" cy="91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6" name="TextBox 285">
            <a:extLst>
              <a:ext uri="{FF2B5EF4-FFF2-40B4-BE49-F238E27FC236}">
                <a16:creationId xmlns:a16="http://schemas.microsoft.com/office/drawing/2014/main" id="{84A7FBDB-6021-45DF-92EE-6C168F5B2F7B}"/>
              </a:ext>
            </a:extLst>
          </p:cNvPr>
          <p:cNvSpPr txBox="1"/>
          <p:nvPr/>
        </p:nvSpPr>
        <p:spPr>
          <a:xfrm>
            <a:off x="9182638" y="5363790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40%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7" name="Round Same Side Corner Rectangle 20">
            <a:extLst>
              <a:ext uri="{FF2B5EF4-FFF2-40B4-BE49-F238E27FC236}">
                <a16:creationId xmlns:a16="http://schemas.microsoft.com/office/drawing/2014/main" id="{295EFCEF-6F96-4EDA-A936-82DE187A4314}"/>
              </a:ext>
            </a:extLst>
          </p:cNvPr>
          <p:cNvSpPr/>
          <p:nvPr/>
        </p:nvSpPr>
        <p:spPr>
          <a:xfrm rot="10800000">
            <a:off x="5465396" y="4878523"/>
            <a:ext cx="694106" cy="1480665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8" name="Round Same Side Corner Rectangle 8">
            <a:extLst>
              <a:ext uri="{FF2B5EF4-FFF2-40B4-BE49-F238E27FC236}">
                <a16:creationId xmlns:a16="http://schemas.microsoft.com/office/drawing/2014/main" id="{A126A956-AB74-4EAC-BC03-CFA66A2DE849}"/>
              </a:ext>
            </a:extLst>
          </p:cNvPr>
          <p:cNvSpPr/>
          <p:nvPr/>
        </p:nvSpPr>
        <p:spPr>
          <a:xfrm flipH="1">
            <a:off x="10882632" y="4898367"/>
            <a:ext cx="547119" cy="1440976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0" name="Text Placeholder 1">
            <a:extLst>
              <a:ext uri="{FF2B5EF4-FFF2-40B4-BE49-F238E27FC236}">
                <a16:creationId xmlns:a16="http://schemas.microsoft.com/office/drawing/2014/main" id="{3D26BDC9-AF22-4728-AC16-27ABE82A6AAB}"/>
              </a:ext>
            </a:extLst>
          </p:cNvPr>
          <p:cNvSpPr txBox="1">
            <a:spLocks/>
          </p:cNvSpPr>
          <p:nvPr/>
        </p:nvSpPr>
        <p:spPr>
          <a:xfrm>
            <a:off x="710782" y="4439686"/>
            <a:ext cx="3545182" cy="1296143"/>
          </a:xfrm>
          <a:prstGeom prst="rect">
            <a:avLst/>
          </a:prstGeom>
          <a:noFill/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b="0" dirty="0"/>
              <a:t>Worldmap Infographic</a:t>
            </a:r>
            <a:endParaRPr lang="ko-KR" altLang="en-US" b="0" dirty="0"/>
          </a:p>
        </p:txBody>
      </p:sp>
    </p:spTree>
    <p:extLst>
      <p:ext uri="{BB962C8B-B14F-4D97-AF65-F5344CB8AC3E}">
        <p14:creationId xmlns:p14="http://schemas.microsoft.com/office/powerpoint/2010/main" val="416395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 5"/>
          <p:cNvSpPr>
            <a:spLocks/>
          </p:cNvSpPr>
          <p:nvPr/>
        </p:nvSpPr>
        <p:spPr bwMode="auto">
          <a:xfrm flipH="1">
            <a:off x="0" y="1646732"/>
            <a:ext cx="5267282" cy="5265219"/>
          </a:xfrm>
          <a:custGeom>
            <a:avLst/>
            <a:gdLst>
              <a:gd name="T0" fmla="*/ 2158 w 2158"/>
              <a:gd name="T1" fmla="*/ 0 h 2157"/>
              <a:gd name="T2" fmla="*/ 2158 w 2158"/>
              <a:gd name="T3" fmla="*/ 2157 h 2157"/>
              <a:gd name="T4" fmla="*/ 0 w 2158"/>
              <a:gd name="T5" fmla="*/ 2157 h 2157"/>
              <a:gd name="T6" fmla="*/ 2158 w 2158"/>
              <a:gd name="T7" fmla="*/ 0 h 2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8" h="2157">
                <a:moveTo>
                  <a:pt x="2158" y="0"/>
                </a:moveTo>
                <a:cubicBezTo>
                  <a:pt x="2158" y="2157"/>
                  <a:pt x="2158" y="2157"/>
                  <a:pt x="2158" y="2157"/>
                </a:cubicBezTo>
                <a:cubicBezTo>
                  <a:pt x="0" y="2157"/>
                  <a:pt x="0" y="2157"/>
                  <a:pt x="0" y="2157"/>
                </a:cubicBezTo>
                <a:cubicBezTo>
                  <a:pt x="0" y="966"/>
                  <a:pt x="966" y="0"/>
                  <a:pt x="2158" y="0"/>
                </a:cubicBezTo>
                <a:close/>
              </a:path>
            </a:pathLst>
          </a:custGeom>
          <a:solidFill>
            <a:srgbClr val="13ADAB">
              <a:alpha val="46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B57ADB5D-22FA-410F-B49B-A5E54B92D59B}"/>
              </a:ext>
            </a:extLst>
          </p:cNvPr>
          <p:cNvSpPr txBox="1"/>
          <p:nvPr/>
        </p:nvSpPr>
        <p:spPr>
          <a:xfrm>
            <a:off x="294968" y="4996619"/>
            <a:ext cx="544516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Section</a:t>
            </a:r>
            <a:r>
              <a:rPr lang="en-US" altLang="ko-KR" sz="4400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Break</a:t>
            </a:r>
            <a:endParaRPr lang="ko-KR" altLang="en-US" sz="4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155A68A0-2380-4E67-8DF4-427ED4BAFEFE}"/>
              </a:ext>
            </a:extLst>
          </p:cNvPr>
          <p:cNvSpPr txBox="1"/>
          <p:nvPr/>
        </p:nvSpPr>
        <p:spPr>
          <a:xfrm>
            <a:off x="273829" y="5719894"/>
            <a:ext cx="5445168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45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evron 2">
            <a:extLst>
              <a:ext uri="{FF2B5EF4-FFF2-40B4-BE49-F238E27FC236}">
                <a16:creationId xmlns:a16="http://schemas.microsoft.com/office/drawing/2014/main" id="{182FC41B-840A-4B43-8D14-21D0A57E74AE}"/>
              </a:ext>
            </a:extLst>
          </p:cNvPr>
          <p:cNvSpPr/>
          <p:nvPr/>
        </p:nvSpPr>
        <p:spPr>
          <a:xfrm rot="5400000">
            <a:off x="802919" y="2378802"/>
            <a:ext cx="348967" cy="34456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" name="Chevron 2">
            <a:extLst>
              <a:ext uri="{FF2B5EF4-FFF2-40B4-BE49-F238E27FC236}">
                <a16:creationId xmlns:a16="http://schemas.microsoft.com/office/drawing/2014/main" id="{1FA779D4-F9E6-497A-9FDC-7AE170F6DC2C}"/>
              </a:ext>
            </a:extLst>
          </p:cNvPr>
          <p:cNvSpPr/>
          <p:nvPr/>
        </p:nvSpPr>
        <p:spPr>
          <a:xfrm rot="5400000">
            <a:off x="802919" y="2977136"/>
            <a:ext cx="348967" cy="34456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" name="Chevron 2">
            <a:extLst>
              <a:ext uri="{FF2B5EF4-FFF2-40B4-BE49-F238E27FC236}">
                <a16:creationId xmlns:a16="http://schemas.microsoft.com/office/drawing/2014/main" id="{CE944BFF-ED75-493B-BEFE-0DDB6E177EA0}"/>
              </a:ext>
            </a:extLst>
          </p:cNvPr>
          <p:cNvSpPr/>
          <p:nvPr/>
        </p:nvSpPr>
        <p:spPr>
          <a:xfrm rot="5400000">
            <a:off x="802919" y="3575470"/>
            <a:ext cx="348967" cy="34456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" name="Chevron 2">
            <a:extLst>
              <a:ext uri="{FF2B5EF4-FFF2-40B4-BE49-F238E27FC236}">
                <a16:creationId xmlns:a16="http://schemas.microsoft.com/office/drawing/2014/main" id="{B4FA44AD-8C03-4032-9999-A6E315D96BE9}"/>
              </a:ext>
            </a:extLst>
          </p:cNvPr>
          <p:cNvSpPr/>
          <p:nvPr/>
        </p:nvSpPr>
        <p:spPr>
          <a:xfrm rot="5400000">
            <a:off x="802919" y="4173802"/>
            <a:ext cx="348967" cy="34456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B17B0D-4B27-4080-BEFC-87B096602675}"/>
              </a:ext>
            </a:extLst>
          </p:cNvPr>
          <p:cNvSpPr txBox="1"/>
          <p:nvPr/>
        </p:nvSpPr>
        <p:spPr>
          <a:xfrm>
            <a:off x="1237168" y="2412584"/>
            <a:ext cx="471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0CC58E-1A0B-47BF-8459-647C3DD43CEB}"/>
              </a:ext>
            </a:extLst>
          </p:cNvPr>
          <p:cNvSpPr txBox="1"/>
          <p:nvPr/>
        </p:nvSpPr>
        <p:spPr>
          <a:xfrm>
            <a:off x="1237168" y="3010918"/>
            <a:ext cx="471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7A8C5F-30D6-4FC6-BE66-6803D961D8A0}"/>
              </a:ext>
            </a:extLst>
          </p:cNvPr>
          <p:cNvSpPr txBox="1"/>
          <p:nvPr/>
        </p:nvSpPr>
        <p:spPr>
          <a:xfrm>
            <a:off x="1237168" y="3609252"/>
            <a:ext cx="471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A5F723-299C-4E6E-9D26-E828D616C40A}"/>
              </a:ext>
            </a:extLst>
          </p:cNvPr>
          <p:cNvSpPr txBox="1"/>
          <p:nvPr/>
        </p:nvSpPr>
        <p:spPr>
          <a:xfrm>
            <a:off x="1237168" y="4207585"/>
            <a:ext cx="471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Freeform 9">
            <a:extLst>
              <a:ext uri="{FF2B5EF4-FFF2-40B4-BE49-F238E27FC236}">
                <a16:creationId xmlns:a16="http://schemas.microsoft.com/office/drawing/2014/main" id="{6E2DF70E-6FEE-4FFB-9374-549300150942}"/>
              </a:ext>
            </a:extLst>
          </p:cNvPr>
          <p:cNvSpPr>
            <a:spLocks noEditPoints="1"/>
          </p:cNvSpPr>
          <p:nvPr/>
        </p:nvSpPr>
        <p:spPr bwMode="auto">
          <a:xfrm>
            <a:off x="10345702" y="5608593"/>
            <a:ext cx="247346" cy="347974"/>
          </a:xfrm>
          <a:custGeom>
            <a:avLst/>
            <a:gdLst>
              <a:gd name="T0" fmla="*/ 2311 w 2753"/>
              <a:gd name="T1" fmla="*/ 580 h 3873"/>
              <a:gd name="T2" fmla="*/ 2433 w 2753"/>
              <a:gd name="T3" fmla="*/ 735 h 3873"/>
              <a:gd name="T4" fmla="*/ 2415 w 2753"/>
              <a:gd name="T5" fmla="*/ 948 h 3873"/>
              <a:gd name="T6" fmla="*/ 2253 w 2753"/>
              <a:gd name="T7" fmla="*/ 1073 h 3873"/>
              <a:gd name="T8" fmla="*/ 2037 w 2753"/>
              <a:gd name="T9" fmla="*/ 1138 h 3873"/>
              <a:gd name="T10" fmla="*/ 1946 w 2753"/>
              <a:gd name="T11" fmla="*/ 1260 h 3873"/>
              <a:gd name="T12" fmla="*/ 2039 w 2753"/>
              <a:gd name="T13" fmla="*/ 1346 h 3873"/>
              <a:gd name="T14" fmla="*/ 2400 w 2753"/>
              <a:gd name="T15" fmla="*/ 1671 h 3873"/>
              <a:gd name="T16" fmla="*/ 2649 w 2753"/>
              <a:gd name="T17" fmla="*/ 2118 h 3873"/>
              <a:gd name="T18" fmla="*/ 2746 w 2753"/>
              <a:gd name="T19" fmla="*/ 2586 h 3873"/>
              <a:gd name="T20" fmla="*/ 2739 w 2753"/>
              <a:gd name="T21" fmla="*/ 3028 h 3873"/>
              <a:gd name="T22" fmla="*/ 2671 w 2753"/>
              <a:gd name="T23" fmla="*/ 3397 h 3873"/>
              <a:gd name="T24" fmla="*/ 2597 w 2753"/>
              <a:gd name="T25" fmla="*/ 3648 h 3873"/>
              <a:gd name="T26" fmla="*/ 2533 w 2753"/>
              <a:gd name="T27" fmla="*/ 3764 h 3873"/>
              <a:gd name="T28" fmla="*/ 2319 w 2753"/>
              <a:gd name="T29" fmla="*/ 3855 h 3873"/>
              <a:gd name="T30" fmla="*/ 1959 w 2753"/>
              <a:gd name="T31" fmla="*/ 3868 h 3873"/>
              <a:gd name="T32" fmla="*/ 1531 w 2753"/>
              <a:gd name="T33" fmla="*/ 3768 h 3873"/>
              <a:gd name="T34" fmla="*/ 1146 w 2753"/>
              <a:gd name="T35" fmla="*/ 3597 h 3873"/>
              <a:gd name="T36" fmla="*/ 846 w 2753"/>
              <a:gd name="T37" fmla="*/ 3420 h 3873"/>
              <a:gd name="T38" fmla="*/ 669 w 2753"/>
              <a:gd name="T39" fmla="*/ 3297 h 3873"/>
              <a:gd name="T40" fmla="*/ 562 w 2753"/>
              <a:gd name="T41" fmla="*/ 3206 h 3873"/>
              <a:gd name="T42" fmla="*/ 189 w 2753"/>
              <a:gd name="T43" fmla="*/ 2718 h 3873"/>
              <a:gd name="T44" fmla="*/ 0 w 2753"/>
              <a:gd name="T45" fmla="*/ 2148 h 3873"/>
              <a:gd name="T46" fmla="*/ 79 w 2753"/>
              <a:gd name="T47" fmla="*/ 1729 h 3873"/>
              <a:gd name="T48" fmla="*/ 217 w 2753"/>
              <a:gd name="T49" fmla="*/ 1491 h 3873"/>
              <a:gd name="T50" fmla="*/ 319 w 2753"/>
              <a:gd name="T51" fmla="*/ 1380 h 3873"/>
              <a:gd name="T52" fmla="*/ 368 w 2753"/>
              <a:gd name="T53" fmla="*/ 1135 h 3873"/>
              <a:gd name="T54" fmla="*/ 353 w 2753"/>
              <a:gd name="T55" fmla="*/ 831 h 3873"/>
              <a:gd name="T56" fmla="*/ 384 w 2753"/>
              <a:gd name="T57" fmla="*/ 675 h 3873"/>
              <a:gd name="T58" fmla="*/ 559 w 2753"/>
              <a:gd name="T59" fmla="*/ 591 h 3873"/>
              <a:gd name="T60" fmla="*/ 699 w 2753"/>
              <a:gd name="T61" fmla="*/ 664 h 3873"/>
              <a:gd name="T62" fmla="*/ 769 w 2753"/>
              <a:gd name="T63" fmla="*/ 866 h 3873"/>
              <a:gd name="T64" fmla="*/ 791 w 2753"/>
              <a:gd name="T65" fmla="*/ 1115 h 3873"/>
              <a:gd name="T66" fmla="*/ 1008 w 2753"/>
              <a:gd name="T67" fmla="*/ 1053 h 3873"/>
              <a:gd name="T68" fmla="*/ 1433 w 2753"/>
              <a:gd name="T69" fmla="*/ 700 h 3873"/>
              <a:gd name="T70" fmla="*/ 1737 w 2753"/>
              <a:gd name="T71" fmla="*/ 600 h 3873"/>
              <a:gd name="T72" fmla="*/ 2062 w 2753"/>
              <a:gd name="T73" fmla="*/ 557 h 3873"/>
              <a:gd name="T74" fmla="*/ 1277 w 2753"/>
              <a:gd name="T75" fmla="*/ 18 h 3873"/>
              <a:gd name="T76" fmla="*/ 1315 w 2753"/>
              <a:gd name="T77" fmla="*/ 111 h 3873"/>
              <a:gd name="T78" fmla="*/ 1329 w 2753"/>
              <a:gd name="T79" fmla="*/ 229 h 3873"/>
              <a:gd name="T80" fmla="*/ 1389 w 2753"/>
              <a:gd name="T81" fmla="*/ 278 h 3873"/>
              <a:gd name="T82" fmla="*/ 1471 w 2753"/>
              <a:gd name="T83" fmla="*/ 138 h 3873"/>
              <a:gd name="T84" fmla="*/ 1600 w 2753"/>
              <a:gd name="T85" fmla="*/ 22 h 3873"/>
              <a:gd name="T86" fmla="*/ 1671 w 2753"/>
              <a:gd name="T87" fmla="*/ 108 h 3873"/>
              <a:gd name="T88" fmla="*/ 1649 w 2753"/>
              <a:gd name="T89" fmla="*/ 249 h 3873"/>
              <a:gd name="T90" fmla="*/ 1666 w 2753"/>
              <a:gd name="T91" fmla="*/ 408 h 3873"/>
              <a:gd name="T92" fmla="*/ 1775 w 2753"/>
              <a:gd name="T93" fmla="*/ 511 h 3873"/>
              <a:gd name="T94" fmla="*/ 1529 w 2753"/>
              <a:gd name="T95" fmla="*/ 580 h 3873"/>
              <a:gd name="T96" fmla="*/ 1239 w 2753"/>
              <a:gd name="T97" fmla="*/ 735 h 3873"/>
              <a:gd name="T98" fmla="*/ 995 w 2753"/>
              <a:gd name="T99" fmla="*/ 958 h 3873"/>
              <a:gd name="T100" fmla="*/ 871 w 2753"/>
              <a:gd name="T101" fmla="*/ 1124 h 3873"/>
              <a:gd name="T102" fmla="*/ 855 w 2753"/>
              <a:gd name="T103" fmla="*/ 1100 h 3873"/>
              <a:gd name="T104" fmla="*/ 826 w 2753"/>
              <a:gd name="T105" fmla="*/ 798 h 3873"/>
              <a:gd name="T106" fmla="*/ 837 w 2753"/>
              <a:gd name="T107" fmla="*/ 658 h 3873"/>
              <a:gd name="T108" fmla="*/ 897 w 2753"/>
              <a:gd name="T109" fmla="*/ 555 h 3873"/>
              <a:gd name="T110" fmla="*/ 704 w 2753"/>
              <a:gd name="T111" fmla="*/ 437 h 3873"/>
              <a:gd name="T112" fmla="*/ 609 w 2753"/>
              <a:gd name="T113" fmla="*/ 320 h 3873"/>
              <a:gd name="T114" fmla="*/ 691 w 2753"/>
              <a:gd name="T115" fmla="*/ 206 h 3873"/>
              <a:gd name="T116" fmla="*/ 886 w 2753"/>
              <a:gd name="T117" fmla="*/ 251 h 3873"/>
              <a:gd name="T118" fmla="*/ 1144 w 2753"/>
              <a:gd name="T119" fmla="*/ 375 h 3873"/>
              <a:gd name="T120" fmla="*/ 1115 w 2753"/>
              <a:gd name="T121" fmla="*/ 189 h 3873"/>
              <a:gd name="T122" fmla="*/ 1120 w 2753"/>
              <a:gd name="T123" fmla="*/ 38 h 3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53" h="3873">
                <a:moveTo>
                  <a:pt x="2122" y="555"/>
                </a:moveTo>
                <a:lnTo>
                  <a:pt x="2180" y="557"/>
                </a:lnTo>
                <a:lnTo>
                  <a:pt x="2231" y="560"/>
                </a:lnTo>
                <a:lnTo>
                  <a:pt x="2275" y="568"/>
                </a:lnTo>
                <a:lnTo>
                  <a:pt x="2311" y="580"/>
                </a:lnTo>
                <a:lnTo>
                  <a:pt x="2346" y="598"/>
                </a:lnTo>
                <a:lnTo>
                  <a:pt x="2375" y="626"/>
                </a:lnTo>
                <a:lnTo>
                  <a:pt x="2399" y="658"/>
                </a:lnTo>
                <a:lnTo>
                  <a:pt x="2419" y="695"/>
                </a:lnTo>
                <a:lnTo>
                  <a:pt x="2433" y="735"/>
                </a:lnTo>
                <a:lnTo>
                  <a:pt x="2442" y="777"/>
                </a:lnTo>
                <a:lnTo>
                  <a:pt x="2444" y="820"/>
                </a:lnTo>
                <a:lnTo>
                  <a:pt x="2440" y="864"/>
                </a:lnTo>
                <a:lnTo>
                  <a:pt x="2431" y="908"/>
                </a:lnTo>
                <a:lnTo>
                  <a:pt x="2415" y="948"/>
                </a:lnTo>
                <a:lnTo>
                  <a:pt x="2391" y="984"/>
                </a:lnTo>
                <a:lnTo>
                  <a:pt x="2364" y="1013"/>
                </a:lnTo>
                <a:lnTo>
                  <a:pt x="2331" y="1037"/>
                </a:lnTo>
                <a:lnTo>
                  <a:pt x="2293" y="1057"/>
                </a:lnTo>
                <a:lnTo>
                  <a:pt x="2253" y="1073"/>
                </a:lnTo>
                <a:lnTo>
                  <a:pt x="2211" y="1086"/>
                </a:lnTo>
                <a:lnTo>
                  <a:pt x="2166" y="1098"/>
                </a:lnTo>
                <a:lnTo>
                  <a:pt x="2122" y="1111"/>
                </a:lnTo>
                <a:lnTo>
                  <a:pt x="2079" y="1124"/>
                </a:lnTo>
                <a:lnTo>
                  <a:pt x="2037" y="1138"/>
                </a:lnTo>
                <a:lnTo>
                  <a:pt x="1999" y="1157"/>
                </a:lnTo>
                <a:lnTo>
                  <a:pt x="1962" y="1178"/>
                </a:lnTo>
                <a:lnTo>
                  <a:pt x="1931" y="1204"/>
                </a:lnTo>
                <a:lnTo>
                  <a:pt x="1935" y="1235"/>
                </a:lnTo>
                <a:lnTo>
                  <a:pt x="1946" y="1260"/>
                </a:lnTo>
                <a:lnTo>
                  <a:pt x="1959" y="1282"/>
                </a:lnTo>
                <a:lnTo>
                  <a:pt x="1977" y="1302"/>
                </a:lnTo>
                <a:lnTo>
                  <a:pt x="1997" y="1318"/>
                </a:lnTo>
                <a:lnTo>
                  <a:pt x="2019" y="1333"/>
                </a:lnTo>
                <a:lnTo>
                  <a:pt x="2039" y="1346"/>
                </a:lnTo>
                <a:lnTo>
                  <a:pt x="2060" y="1360"/>
                </a:lnTo>
                <a:lnTo>
                  <a:pt x="2159" y="1433"/>
                </a:lnTo>
                <a:lnTo>
                  <a:pt x="2248" y="1509"/>
                </a:lnTo>
                <a:lnTo>
                  <a:pt x="2328" y="1588"/>
                </a:lnTo>
                <a:lnTo>
                  <a:pt x="2400" y="1671"/>
                </a:lnTo>
                <a:lnTo>
                  <a:pt x="2464" y="1757"/>
                </a:lnTo>
                <a:lnTo>
                  <a:pt x="2522" y="1844"/>
                </a:lnTo>
                <a:lnTo>
                  <a:pt x="2571" y="1933"/>
                </a:lnTo>
                <a:lnTo>
                  <a:pt x="2613" y="2026"/>
                </a:lnTo>
                <a:lnTo>
                  <a:pt x="2649" y="2118"/>
                </a:lnTo>
                <a:lnTo>
                  <a:pt x="2679" y="2211"/>
                </a:lnTo>
                <a:lnTo>
                  <a:pt x="2704" y="2304"/>
                </a:lnTo>
                <a:lnTo>
                  <a:pt x="2722" y="2398"/>
                </a:lnTo>
                <a:lnTo>
                  <a:pt x="2737" y="2493"/>
                </a:lnTo>
                <a:lnTo>
                  <a:pt x="2746" y="2586"/>
                </a:lnTo>
                <a:lnTo>
                  <a:pt x="2751" y="2677"/>
                </a:lnTo>
                <a:lnTo>
                  <a:pt x="2753" y="2768"/>
                </a:lnTo>
                <a:lnTo>
                  <a:pt x="2751" y="2857"/>
                </a:lnTo>
                <a:lnTo>
                  <a:pt x="2746" y="2942"/>
                </a:lnTo>
                <a:lnTo>
                  <a:pt x="2739" y="3028"/>
                </a:lnTo>
                <a:lnTo>
                  <a:pt x="2728" y="3108"/>
                </a:lnTo>
                <a:lnTo>
                  <a:pt x="2715" y="3186"/>
                </a:lnTo>
                <a:lnTo>
                  <a:pt x="2702" y="3260"/>
                </a:lnTo>
                <a:lnTo>
                  <a:pt x="2688" y="3331"/>
                </a:lnTo>
                <a:lnTo>
                  <a:pt x="2671" y="3397"/>
                </a:lnTo>
                <a:lnTo>
                  <a:pt x="2657" y="3458"/>
                </a:lnTo>
                <a:lnTo>
                  <a:pt x="2640" y="3515"/>
                </a:lnTo>
                <a:lnTo>
                  <a:pt x="2624" y="3564"/>
                </a:lnTo>
                <a:lnTo>
                  <a:pt x="2609" y="3609"/>
                </a:lnTo>
                <a:lnTo>
                  <a:pt x="2597" y="3648"/>
                </a:lnTo>
                <a:lnTo>
                  <a:pt x="2584" y="3680"/>
                </a:lnTo>
                <a:lnTo>
                  <a:pt x="2573" y="3704"/>
                </a:lnTo>
                <a:lnTo>
                  <a:pt x="2566" y="3722"/>
                </a:lnTo>
                <a:lnTo>
                  <a:pt x="2560" y="3733"/>
                </a:lnTo>
                <a:lnTo>
                  <a:pt x="2533" y="3764"/>
                </a:lnTo>
                <a:lnTo>
                  <a:pt x="2499" y="3789"/>
                </a:lnTo>
                <a:lnTo>
                  <a:pt x="2459" y="3811"/>
                </a:lnTo>
                <a:lnTo>
                  <a:pt x="2415" y="3829"/>
                </a:lnTo>
                <a:lnTo>
                  <a:pt x="2368" y="3844"/>
                </a:lnTo>
                <a:lnTo>
                  <a:pt x="2319" y="3855"/>
                </a:lnTo>
                <a:lnTo>
                  <a:pt x="2269" y="3862"/>
                </a:lnTo>
                <a:lnTo>
                  <a:pt x="2220" y="3868"/>
                </a:lnTo>
                <a:lnTo>
                  <a:pt x="2133" y="3873"/>
                </a:lnTo>
                <a:lnTo>
                  <a:pt x="2046" y="3873"/>
                </a:lnTo>
                <a:lnTo>
                  <a:pt x="1959" y="3868"/>
                </a:lnTo>
                <a:lnTo>
                  <a:pt x="1871" y="3855"/>
                </a:lnTo>
                <a:lnTo>
                  <a:pt x="1784" y="3838"/>
                </a:lnTo>
                <a:lnTo>
                  <a:pt x="1699" y="3818"/>
                </a:lnTo>
                <a:lnTo>
                  <a:pt x="1613" y="3795"/>
                </a:lnTo>
                <a:lnTo>
                  <a:pt x="1531" y="3768"/>
                </a:lnTo>
                <a:lnTo>
                  <a:pt x="1449" y="3737"/>
                </a:lnTo>
                <a:lnTo>
                  <a:pt x="1369" y="3704"/>
                </a:lnTo>
                <a:lnTo>
                  <a:pt x="1293" y="3669"/>
                </a:lnTo>
                <a:lnTo>
                  <a:pt x="1219" y="3635"/>
                </a:lnTo>
                <a:lnTo>
                  <a:pt x="1146" y="3597"/>
                </a:lnTo>
                <a:lnTo>
                  <a:pt x="1079" y="3560"/>
                </a:lnTo>
                <a:lnTo>
                  <a:pt x="1015" y="3524"/>
                </a:lnTo>
                <a:lnTo>
                  <a:pt x="953" y="3488"/>
                </a:lnTo>
                <a:lnTo>
                  <a:pt x="899" y="3453"/>
                </a:lnTo>
                <a:lnTo>
                  <a:pt x="846" y="3420"/>
                </a:lnTo>
                <a:lnTo>
                  <a:pt x="800" y="3389"/>
                </a:lnTo>
                <a:lnTo>
                  <a:pt x="759" y="3360"/>
                </a:lnTo>
                <a:lnTo>
                  <a:pt x="722" y="3335"/>
                </a:lnTo>
                <a:lnTo>
                  <a:pt x="693" y="3313"/>
                </a:lnTo>
                <a:lnTo>
                  <a:pt x="669" y="3297"/>
                </a:lnTo>
                <a:lnTo>
                  <a:pt x="653" y="3284"/>
                </a:lnTo>
                <a:lnTo>
                  <a:pt x="642" y="3275"/>
                </a:lnTo>
                <a:lnTo>
                  <a:pt x="640" y="3273"/>
                </a:lnTo>
                <a:lnTo>
                  <a:pt x="644" y="3277"/>
                </a:lnTo>
                <a:lnTo>
                  <a:pt x="562" y="3206"/>
                </a:lnTo>
                <a:lnTo>
                  <a:pt x="482" y="3124"/>
                </a:lnTo>
                <a:lnTo>
                  <a:pt x="402" y="3033"/>
                </a:lnTo>
                <a:lnTo>
                  <a:pt x="326" y="2935"/>
                </a:lnTo>
                <a:lnTo>
                  <a:pt x="255" y="2829"/>
                </a:lnTo>
                <a:lnTo>
                  <a:pt x="189" y="2718"/>
                </a:lnTo>
                <a:lnTo>
                  <a:pt x="131" y="2604"/>
                </a:lnTo>
                <a:lnTo>
                  <a:pt x="82" y="2484"/>
                </a:lnTo>
                <a:lnTo>
                  <a:pt x="40" y="2362"/>
                </a:lnTo>
                <a:lnTo>
                  <a:pt x="11" y="2240"/>
                </a:lnTo>
                <a:lnTo>
                  <a:pt x="0" y="2148"/>
                </a:lnTo>
                <a:lnTo>
                  <a:pt x="0" y="2057"/>
                </a:lnTo>
                <a:lnTo>
                  <a:pt x="9" y="1969"/>
                </a:lnTo>
                <a:lnTo>
                  <a:pt x="26" y="1886"/>
                </a:lnTo>
                <a:lnTo>
                  <a:pt x="51" y="1804"/>
                </a:lnTo>
                <a:lnTo>
                  <a:pt x="79" y="1729"/>
                </a:lnTo>
                <a:lnTo>
                  <a:pt x="111" y="1658"/>
                </a:lnTo>
                <a:lnTo>
                  <a:pt x="146" y="1595"/>
                </a:lnTo>
                <a:lnTo>
                  <a:pt x="180" y="1537"/>
                </a:lnTo>
                <a:lnTo>
                  <a:pt x="197" y="1513"/>
                </a:lnTo>
                <a:lnTo>
                  <a:pt x="217" y="1491"/>
                </a:lnTo>
                <a:lnTo>
                  <a:pt x="237" y="1471"/>
                </a:lnTo>
                <a:lnTo>
                  <a:pt x="259" y="1451"/>
                </a:lnTo>
                <a:lnTo>
                  <a:pt x="279" y="1429"/>
                </a:lnTo>
                <a:lnTo>
                  <a:pt x="300" y="1406"/>
                </a:lnTo>
                <a:lnTo>
                  <a:pt x="319" y="1380"/>
                </a:lnTo>
                <a:lnTo>
                  <a:pt x="335" y="1349"/>
                </a:lnTo>
                <a:lnTo>
                  <a:pt x="349" y="1313"/>
                </a:lnTo>
                <a:lnTo>
                  <a:pt x="359" y="1269"/>
                </a:lnTo>
                <a:lnTo>
                  <a:pt x="364" y="1220"/>
                </a:lnTo>
                <a:lnTo>
                  <a:pt x="368" y="1135"/>
                </a:lnTo>
                <a:lnTo>
                  <a:pt x="366" y="1058"/>
                </a:lnTo>
                <a:lnTo>
                  <a:pt x="364" y="989"/>
                </a:lnTo>
                <a:lnTo>
                  <a:pt x="360" y="929"/>
                </a:lnTo>
                <a:lnTo>
                  <a:pt x="357" y="877"/>
                </a:lnTo>
                <a:lnTo>
                  <a:pt x="353" y="831"/>
                </a:lnTo>
                <a:lnTo>
                  <a:pt x="353" y="789"/>
                </a:lnTo>
                <a:lnTo>
                  <a:pt x="355" y="755"/>
                </a:lnTo>
                <a:lnTo>
                  <a:pt x="359" y="724"/>
                </a:lnTo>
                <a:lnTo>
                  <a:pt x="369" y="698"/>
                </a:lnTo>
                <a:lnTo>
                  <a:pt x="384" y="675"/>
                </a:lnTo>
                <a:lnTo>
                  <a:pt x="406" y="653"/>
                </a:lnTo>
                <a:lnTo>
                  <a:pt x="435" y="635"/>
                </a:lnTo>
                <a:lnTo>
                  <a:pt x="473" y="617"/>
                </a:lnTo>
                <a:lnTo>
                  <a:pt x="520" y="600"/>
                </a:lnTo>
                <a:lnTo>
                  <a:pt x="559" y="591"/>
                </a:lnTo>
                <a:lnTo>
                  <a:pt x="593" y="591"/>
                </a:lnTo>
                <a:lnTo>
                  <a:pt x="624" y="598"/>
                </a:lnTo>
                <a:lnTo>
                  <a:pt x="651" y="615"/>
                </a:lnTo>
                <a:lnTo>
                  <a:pt x="677" y="635"/>
                </a:lnTo>
                <a:lnTo>
                  <a:pt x="699" y="664"/>
                </a:lnTo>
                <a:lnTo>
                  <a:pt x="717" y="697"/>
                </a:lnTo>
                <a:lnTo>
                  <a:pt x="733" y="733"/>
                </a:lnTo>
                <a:lnTo>
                  <a:pt x="748" y="775"/>
                </a:lnTo>
                <a:lnTo>
                  <a:pt x="760" y="818"/>
                </a:lnTo>
                <a:lnTo>
                  <a:pt x="769" y="866"/>
                </a:lnTo>
                <a:lnTo>
                  <a:pt x="777" y="915"/>
                </a:lnTo>
                <a:lnTo>
                  <a:pt x="782" y="964"/>
                </a:lnTo>
                <a:lnTo>
                  <a:pt x="788" y="1015"/>
                </a:lnTo>
                <a:lnTo>
                  <a:pt x="789" y="1066"/>
                </a:lnTo>
                <a:lnTo>
                  <a:pt x="791" y="1115"/>
                </a:lnTo>
                <a:lnTo>
                  <a:pt x="791" y="1164"/>
                </a:lnTo>
                <a:lnTo>
                  <a:pt x="791" y="1420"/>
                </a:lnTo>
                <a:lnTo>
                  <a:pt x="884" y="1224"/>
                </a:lnTo>
                <a:lnTo>
                  <a:pt x="942" y="1137"/>
                </a:lnTo>
                <a:lnTo>
                  <a:pt x="1008" y="1053"/>
                </a:lnTo>
                <a:lnTo>
                  <a:pt x="1080" y="969"/>
                </a:lnTo>
                <a:lnTo>
                  <a:pt x="1160" y="893"/>
                </a:lnTo>
                <a:lnTo>
                  <a:pt x="1248" y="820"/>
                </a:lnTo>
                <a:lnTo>
                  <a:pt x="1339" y="757"/>
                </a:lnTo>
                <a:lnTo>
                  <a:pt x="1433" y="700"/>
                </a:lnTo>
                <a:lnTo>
                  <a:pt x="1531" y="657"/>
                </a:lnTo>
                <a:lnTo>
                  <a:pt x="1573" y="642"/>
                </a:lnTo>
                <a:lnTo>
                  <a:pt x="1622" y="628"/>
                </a:lnTo>
                <a:lnTo>
                  <a:pt x="1679" y="613"/>
                </a:lnTo>
                <a:lnTo>
                  <a:pt x="1737" y="600"/>
                </a:lnTo>
                <a:lnTo>
                  <a:pt x="1800" y="588"/>
                </a:lnTo>
                <a:lnTo>
                  <a:pt x="1866" y="577"/>
                </a:lnTo>
                <a:lnTo>
                  <a:pt x="1931" y="568"/>
                </a:lnTo>
                <a:lnTo>
                  <a:pt x="1999" y="562"/>
                </a:lnTo>
                <a:lnTo>
                  <a:pt x="2062" y="557"/>
                </a:lnTo>
                <a:lnTo>
                  <a:pt x="2122" y="555"/>
                </a:lnTo>
                <a:close/>
                <a:moveTo>
                  <a:pt x="1200" y="0"/>
                </a:moveTo>
                <a:lnTo>
                  <a:pt x="1231" y="2"/>
                </a:lnTo>
                <a:lnTo>
                  <a:pt x="1257" y="8"/>
                </a:lnTo>
                <a:lnTo>
                  <a:pt x="1277" y="18"/>
                </a:lnTo>
                <a:lnTo>
                  <a:pt x="1291" y="31"/>
                </a:lnTo>
                <a:lnTo>
                  <a:pt x="1300" y="48"/>
                </a:lnTo>
                <a:lnTo>
                  <a:pt x="1308" y="68"/>
                </a:lnTo>
                <a:lnTo>
                  <a:pt x="1311" y="89"/>
                </a:lnTo>
                <a:lnTo>
                  <a:pt x="1315" y="111"/>
                </a:lnTo>
                <a:lnTo>
                  <a:pt x="1315" y="137"/>
                </a:lnTo>
                <a:lnTo>
                  <a:pt x="1317" y="160"/>
                </a:lnTo>
                <a:lnTo>
                  <a:pt x="1320" y="186"/>
                </a:lnTo>
                <a:lnTo>
                  <a:pt x="1324" y="208"/>
                </a:lnTo>
                <a:lnTo>
                  <a:pt x="1329" y="229"/>
                </a:lnTo>
                <a:lnTo>
                  <a:pt x="1339" y="249"/>
                </a:lnTo>
                <a:lnTo>
                  <a:pt x="1349" y="266"/>
                </a:lnTo>
                <a:lnTo>
                  <a:pt x="1364" y="278"/>
                </a:lnTo>
                <a:lnTo>
                  <a:pt x="1375" y="278"/>
                </a:lnTo>
                <a:lnTo>
                  <a:pt x="1389" y="278"/>
                </a:lnTo>
                <a:lnTo>
                  <a:pt x="1400" y="280"/>
                </a:lnTo>
                <a:lnTo>
                  <a:pt x="1420" y="246"/>
                </a:lnTo>
                <a:lnTo>
                  <a:pt x="1439" y="209"/>
                </a:lnTo>
                <a:lnTo>
                  <a:pt x="1455" y="173"/>
                </a:lnTo>
                <a:lnTo>
                  <a:pt x="1471" y="138"/>
                </a:lnTo>
                <a:lnTo>
                  <a:pt x="1489" y="104"/>
                </a:lnTo>
                <a:lnTo>
                  <a:pt x="1511" y="71"/>
                </a:lnTo>
                <a:lnTo>
                  <a:pt x="1537" y="42"/>
                </a:lnTo>
                <a:lnTo>
                  <a:pt x="1568" y="18"/>
                </a:lnTo>
                <a:lnTo>
                  <a:pt x="1600" y="22"/>
                </a:lnTo>
                <a:lnTo>
                  <a:pt x="1626" y="29"/>
                </a:lnTo>
                <a:lnTo>
                  <a:pt x="1646" y="44"/>
                </a:lnTo>
                <a:lnTo>
                  <a:pt x="1659" y="62"/>
                </a:lnTo>
                <a:lnTo>
                  <a:pt x="1668" y="82"/>
                </a:lnTo>
                <a:lnTo>
                  <a:pt x="1671" y="108"/>
                </a:lnTo>
                <a:lnTo>
                  <a:pt x="1673" y="133"/>
                </a:lnTo>
                <a:lnTo>
                  <a:pt x="1669" y="162"/>
                </a:lnTo>
                <a:lnTo>
                  <a:pt x="1664" y="191"/>
                </a:lnTo>
                <a:lnTo>
                  <a:pt x="1657" y="220"/>
                </a:lnTo>
                <a:lnTo>
                  <a:pt x="1649" y="249"/>
                </a:lnTo>
                <a:lnTo>
                  <a:pt x="1640" y="278"/>
                </a:lnTo>
                <a:lnTo>
                  <a:pt x="1633" y="304"/>
                </a:lnTo>
                <a:lnTo>
                  <a:pt x="1626" y="329"/>
                </a:lnTo>
                <a:lnTo>
                  <a:pt x="1620" y="349"/>
                </a:lnTo>
                <a:lnTo>
                  <a:pt x="1666" y="408"/>
                </a:lnTo>
                <a:lnTo>
                  <a:pt x="1717" y="458"/>
                </a:lnTo>
                <a:lnTo>
                  <a:pt x="1771" y="502"/>
                </a:lnTo>
                <a:lnTo>
                  <a:pt x="1773" y="504"/>
                </a:lnTo>
                <a:lnTo>
                  <a:pt x="1773" y="508"/>
                </a:lnTo>
                <a:lnTo>
                  <a:pt x="1775" y="511"/>
                </a:lnTo>
                <a:lnTo>
                  <a:pt x="1775" y="515"/>
                </a:lnTo>
                <a:lnTo>
                  <a:pt x="1777" y="517"/>
                </a:lnTo>
                <a:lnTo>
                  <a:pt x="1686" y="535"/>
                </a:lnTo>
                <a:lnTo>
                  <a:pt x="1604" y="557"/>
                </a:lnTo>
                <a:lnTo>
                  <a:pt x="1529" y="580"/>
                </a:lnTo>
                <a:lnTo>
                  <a:pt x="1462" y="606"/>
                </a:lnTo>
                <a:lnTo>
                  <a:pt x="1400" y="635"/>
                </a:lnTo>
                <a:lnTo>
                  <a:pt x="1342" y="666"/>
                </a:lnTo>
                <a:lnTo>
                  <a:pt x="1289" y="700"/>
                </a:lnTo>
                <a:lnTo>
                  <a:pt x="1239" y="735"/>
                </a:lnTo>
                <a:lnTo>
                  <a:pt x="1189" y="773"/>
                </a:lnTo>
                <a:lnTo>
                  <a:pt x="1140" y="813"/>
                </a:lnTo>
                <a:lnTo>
                  <a:pt x="1091" y="857"/>
                </a:lnTo>
                <a:lnTo>
                  <a:pt x="1039" y="908"/>
                </a:lnTo>
                <a:lnTo>
                  <a:pt x="995" y="958"/>
                </a:lnTo>
                <a:lnTo>
                  <a:pt x="955" y="1009"/>
                </a:lnTo>
                <a:lnTo>
                  <a:pt x="919" y="1060"/>
                </a:lnTo>
                <a:lnTo>
                  <a:pt x="880" y="1111"/>
                </a:lnTo>
                <a:lnTo>
                  <a:pt x="877" y="1115"/>
                </a:lnTo>
                <a:lnTo>
                  <a:pt x="871" y="1124"/>
                </a:lnTo>
                <a:lnTo>
                  <a:pt x="866" y="1135"/>
                </a:lnTo>
                <a:lnTo>
                  <a:pt x="860" y="1146"/>
                </a:lnTo>
                <a:lnTo>
                  <a:pt x="855" y="1153"/>
                </a:lnTo>
                <a:lnTo>
                  <a:pt x="851" y="1157"/>
                </a:lnTo>
                <a:lnTo>
                  <a:pt x="855" y="1100"/>
                </a:lnTo>
                <a:lnTo>
                  <a:pt x="855" y="1038"/>
                </a:lnTo>
                <a:lnTo>
                  <a:pt x="851" y="977"/>
                </a:lnTo>
                <a:lnTo>
                  <a:pt x="844" y="913"/>
                </a:lnTo>
                <a:lnTo>
                  <a:pt x="835" y="853"/>
                </a:lnTo>
                <a:lnTo>
                  <a:pt x="826" y="798"/>
                </a:lnTo>
                <a:lnTo>
                  <a:pt x="813" y="751"/>
                </a:lnTo>
                <a:lnTo>
                  <a:pt x="800" y="713"/>
                </a:lnTo>
                <a:lnTo>
                  <a:pt x="809" y="698"/>
                </a:lnTo>
                <a:lnTo>
                  <a:pt x="822" y="678"/>
                </a:lnTo>
                <a:lnTo>
                  <a:pt x="837" y="658"/>
                </a:lnTo>
                <a:lnTo>
                  <a:pt x="853" y="637"/>
                </a:lnTo>
                <a:lnTo>
                  <a:pt x="869" y="615"/>
                </a:lnTo>
                <a:lnTo>
                  <a:pt x="882" y="593"/>
                </a:lnTo>
                <a:lnTo>
                  <a:pt x="891" y="573"/>
                </a:lnTo>
                <a:lnTo>
                  <a:pt x="897" y="555"/>
                </a:lnTo>
                <a:lnTo>
                  <a:pt x="897" y="540"/>
                </a:lnTo>
                <a:lnTo>
                  <a:pt x="840" y="511"/>
                </a:lnTo>
                <a:lnTo>
                  <a:pt x="788" y="484"/>
                </a:lnTo>
                <a:lnTo>
                  <a:pt x="742" y="460"/>
                </a:lnTo>
                <a:lnTo>
                  <a:pt x="704" y="437"/>
                </a:lnTo>
                <a:lnTo>
                  <a:pt x="669" y="415"/>
                </a:lnTo>
                <a:lnTo>
                  <a:pt x="644" y="393"/>
                </a:lnTo>
                <a:lnTo>
                  <a:pt x="624" y="371"/>
                </a:lnTo>
                <a:lnTo>
                  <a:pt x="613" y="348"/>
                </a:lnTo>
                <a:lnTo>
                  <a:pt x="609" y="320"/>
                </a:lnTo>
                <a:lnTo>
                  <a:pt x="615" y="291"/>
                </a:lnTo>
                <a:lnTo>
                  <a:pt x="628" y="258"/>
                </a:lnTo>
                <a:lnTo>
                  <a:pt x="646" y="233"/>
                </a:lnTo>
                <a:lnTo>
                  <a:pt x="666" y="215"/>
                </a:lnTo>
                <a:lnTo>
                  <a:pt x="691" y="206"/>
                </a:lnTo>
                <a:lnTo>
                  <a:pt x="720" y="202"/>
                </a:lnTo>
                <a:lnTo>
                  <a:pt x="755" y="206"/>
                </a:lnTo>
                <a:lnTo>
                  <a:pt x="793" y="215"/>
                </a:lnTo>
                <a:lnTo>
                  <a:pt x="837" y="231"/>
                </a:lnTo>
                <a:lnTo>
                  <a:pt x="886" y="251"/>
                </a:lnTo>
                <a:lnTo>
                  <a:pt x="940" y="277"/>
                </a:lnTo>
                <a:lnTo>
                  <a:pt x="1000" y="308"/>
                </a:lnTo>
                <a:lnTo>
                  <a:pt x="1066" y="340"/>
                </a:lnTo>
                <a:lnTo>
                  <a:pt x="1137" y="378"/>
                </a:lnTo>
                <a:lnTo>
                  <a:pt x="1144" y="375"/>
                </a:lnTo>
                <a:lnTo>
                  <a:pt x="1142" y="338"/>
                </a:lnTo>
                <a:lnTo>
                  <a:pt x="1137" y="302"/>
                </a:lnTo>
                <a:lnTo>
                  <a:pt x="1129" y="264"/>
                </a:lnTo>
                <a:lnTo>
                  <a:pt x="1122" y="228"/>
                </a:lnTo>
                <a:lnTo>
                  <a:pt x="1115" y="189"/>
                </a:lnTo>
                <a:lnTo>
                  <a:pt x="1109" y="155"/>
                </a:lnTo>
                <a:lnTo>
                  <a:pt x="1106" y="120"/>
                </a:lnTo>
                <a:lnTo>
                  <a:pt x="1106" y="89"/>
                </a:lnTo>
                <a:lnTo>
                  <a:pt x="1111" y="62"/>
                </a:lnTo>
                <a:lnTo>
                  <a:pt x="1120" y="38"/>
                </a:lnTo>
                <a:lnTo>
                  <a:pt x="1137" y="18"/>
                </a:lnTo>
                <a:lnTo>
                  <a:pt x="1160" y="4"/>
                </a:lnTo>
                <a:lnTo>
                  <a:pt x="12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18" name="Freeform 9">
            <a:extLst>
              <a:ext uri="{FF2B5EF4-FFF2-40B4-BE49-F238E27FC236}">
                <a16:creationId xmlns:a16="http://schemas.microsoft.com/office/drawing/2014/main" id="{D6397707-CACC-4FC9-A720-8B3E7D4ED57C}"/>
              </a:ext>
            </a:extLst>
          </p:cNvPr>
          <p:cNvSpPr>
            <a:spLocks noEditPoints="1"/>
          </p:cNvSpPr>
          <p:nvPr/>
        </p:nvSpPr>
        <p:spPr bwMode="auto">
          <a:xfrm>
            <a:off x="3845280" y="5639308"/>
            <a:ext cx="394746" cy="286544"/>
          </a:xfrm>
          <a:custGeom>
            <a:avLst/>
            <a:gdLst>
              <a:gd name="T0" fmla="*/ 1418 w 1846"/>
              <a:gd name="T1" fmla="*/ 21 h 1340"/>
              <a:gd name="T2" fmla="*/ 1609 w 1846"/>
              <a:gd name="T3" fmla="*/ 47 h 1340"/>
              <a:gd name="T4" fmla="*/ 1771 w 1846"/>
              <a:gd name="T5" fmla="*/ 100 h 1340"/>
              <a:gd name="T6" fmla="*/ 1840 w 1846"/>
              <a:gd name="T7" fmla="*/ 191 h 1340"/>
              <a:gd name="T8" fmla="*/ 1787 w 1846"/>
              <a:gd name="T9" fmla="*/ 294 h 1340"/>
              <a:gd name="T10" fmla="*/ 1673 w 1846"/>
              <a:gd name="T11" fmla="*/ 385 h 1340"/>
              <a:gd name="T12" fmla="*/ 1560 w 1846"/>
              <a:gd name="T13" fmla="*/ 447 h 1340"/>
              <a:gd name="T14" fmla="*/ 1462 w 1846"/>
              <a:gd name="T15" fmla="*/ 498 h 1340"/>
              <a:gd name="T16" fmla="*/ 1380 w 1846"/>
              <a:gd name="T17" fmla="*/ 565 h 1340"/>
              <a:gd name="T18" fmla="*/ 1289 w 1846"/>
              <a:gd name="T19" fmla="*/ 605 h 1340"/>
              <a:gd name="T20" fmla="*/ 1198 w 1846"/>
              <a:gd name="T21" fmla="*/ 596 h 1340"/>
              <a:gd name="T22" fmla="*/ 1140 w 1846"/>
              <a:gd name="T23" fmla="*/ 527 h 1340"/>
              <a:gd name="T24" fmla="*/ 1107 w 1846"/>
              <a:gd name="T25" fmla="*/ 447 h 1340"/>
              <a:gd name="T26" fmla="*/ 1091 w 1846"/>
              <a:gd name="T27" fmla="*/ 371 h 1340"/>
              <a:gd name="T28" fmla="*/ 1091 w 1846"/>
              <a:gd name="T29" fmla="*/ 232 h 1340"/>
              <a:gd name="T30" fmla="*/ 1106 w 1846"/>
              <a:gd name="T31" fmla="*/ 129 h 1340"/>
              <a:gd name="T32" fmla="*/ 1138 w 1846"/>
              <a:gd name="T33" fmla="*/ 80 h 1340"/>
              <a:gd name="T34" fmla="*/ 1213 w 1846"/>
              <a:gd name="T35" fmla="*/ 32 h 1340"/>
              <a:gd name="T36" fmla="*/ 606 w 1846"/>
              <a:gd name="T37" fmla="*/ 0 h 1340"/>
              <a:gd name="T38" fmla="*/ 749 w 1846"/>
              <a:gd name="T39" fmla="*/ 9 h 1340"/>
              <a:gd name="T40" fmla="*/ 882 w 1846"/>
              <a:gd name="T41" fmla="*/ 45 h 1340"/>
              <a:gd name="T42" fmla="*/ 978 w 1846"/>
              <a:gd name="T43" fmla="*/ 111 h 1340"/>
              <a:gd name="T44" fmla="*/ 1018 w 1846"/>
              <a:gd name="T45" fmla="*/ 229 h 1340"/>
              <a:gd name="T46" fmla="*/ 1018 w 1846"/>
              <a:gd name="T47" fmla="*/ 401 h 1340"/>
              <a:gd name="T48" fmla="*/ 1049 w 1846"/>
              <a:gd name="T49" fmla="*/ 511 h 1340"/>
              <a:gd name="T50" fmla="*/ 1086 w 1846"/>
              <a:gd name="T51" fmla="*/ 600 h 1340"/>
              <a:gd name="T52" fmla="*/ 1071 w 1846"/>
              <a:gd name="T53" fmla="*/ 678 h 1340"/>
              <a:gd name="T54" fmla="*/ 1029 w 1846"/>
              <a:gd name="T55" fmla="*/ 731 h 1340"/>
              <a:gd name="T56" fmla="*/ 940 w 1846"/>
              <a:gd name="T57" fmla="*/ 807 h 1340"/>
              <a:gd name="T58" fmla="*/ 780 w 1846"/>
              <a:gd name="T59" fmla="*/ 907 h 1340"/>
              <a:gd name="T60" fmla="*/ 658 w 1846"/>
              <a:gd name="T61" fmla="*/ 1016 h 1340"/>
              <a:gd name="T62" fmla="*/ 564 w 1846"/>
              <a:gd name="T63" fmla="*/ 1147 h 1340"/>
              <a:gd name="T64" fmla="*/ 458 w 1846"/>
              <a:gd name="T65" fmla="*/ 1252 h 1340"/>
              <a:gd name="T66" fmla="*/ 344 w 1846"/>
              <a:gd name="T67" fmla="*/ 1320 h 1340"/>
              <a:gd name="T68" fmla="*/ 246 w 1846"/>
              <a:gd name="T69" fmla="*/ 1340 h 1340"/>
              <a:gd name="T70" fmla="*/ 169 w 1846"/>
              <a:gd name="T71" fmla="*/ 1287 h 1340"/>
              <a:gd name="T72" fmla="*/ 93 w 1846"/>
              <a:gd name="T73" fmla="*/ 1156 h 1340"/>
              <a:gd name="T74" fmla="*/ 33 w 1846"/>
              <a:gd name="T75" fmla="*/ 974 h 1340"/>
              <a:gd name="T76" fmla="*/ 2 w 1846"/>
              <a:gd name="T77" fmla="*/ 760 h 1340"/>
              <a:gd name="T78" fmla="*/ 11 w 1846"/>
              <a:gd name="T79" fmla="*/ 540 h 1340"/>
              <a:gd name="T80" fmla="*/ 77 w 1846"/>
              <a:gd name="T81" fmla="*/ 332 h 1340"/>
              <a:gd name="T82" fmla="*/ 211 w 1846"/>
              <a:gd name="T83" fmla="*/ 161 h 1340"/>
              <a:gd name="T84" fmla="*/ 364 w 1846"/>
              <a:gd name="T85" fmla="*/ 60 h 1340"/>
              <a:gd name="T86" fmla="*/ 509 w 1846"/>
              <a:gd name="T87" fmla="*/ 16 h 1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846" h="1340">
                <a:moveTo>
                  <a:pt x="1289" y="20"/>
                </a:moveTo>
                <a:lnTo>
                  <a:pt x="1353" y="20"/>
                </a:lnTo>
                <a:lnTo>
                  <a:pt x="1418" y="21"/>
                </a:lnTo>
                <a:lnTo>
                  <a:pt x="1484" y="27"/>
                </a:lnTo>
                <a:lnTo>
                  <a:pt x="1547" y="36"/>
                </a:lnTo>
                <a:lnTo>
                  <a:pt x="1609" y="47"/>
                </a:lnTo>
                <a:lnTo>
                  <a:pt x="1669" y="61"/>
                </a:lnTo>
                <a:lnTo>
                  <a:pt x="1722" y="78"/>
                </a:lnTo>
                <a:lnTo>
                  <a:pt x="1771" y="100"/>
                </a:lnTo>
                <a:lnTo>
                  <a:pt x="1813" y="123"/>
                </a:lnTo>
                <a:lnTo>
                  <a:pt x="1846" y="151"/>
                </a:lnTo>
                <a:lnTo>
                  <a:pt x="1840" y="191"/>
                </a:lnTo>
                <a:lnTo>
                  <a:pt x="1827" y="229"/>
                </a:lnTo>
                <a:lnTo>
                  <a:pt x="1809" y="263"/>
                </a:lnTo>
                <a:lnTo>
                  <a:pt x="1787" y="294"/>
                </a:lnTo>
                <a:lnTo>
                  <a:pt x="1762" y="320"/>
                </a:lnTo>
                <a:lnTo>
                  <a:pt x="1717" y="356"/>
                </a:lnTo>
                <a:lnTo>
                  <a:pt x="1673" y="385"/>
                </a:lnTo>
                <a:lnTo>
                  <a:pt x="1633" y="409"/>
                </a:lnTo>
                <a:lnTo>
                  <a:pt x="1595" y="429"/>
                </a:lnTo>
                <a:lnTo>
                  <a:pt x="1560" y="447"/>
                </a:lnTo>
                <a:lnTo>
                  <a:pt x="1526" y="463"/>
                </a:lnTo>
                <a:lnTo>
                  <a:pt x="1493" y="480"/>
                </a:lnTo>
                <a:lnTo>
                  <a:pt x="1462" y="498"/>
                </a:lnTo>
                <a:lnTo>
                  <a:pt x="1431" y="520"/>
                </a:lnTo>
                <a:lnTo>
                  <a:pt x="1402" y="547"/>
                </a:lnTo>
                <a:lnTo>
                  <a:pt x="1380" y="565"/>
                </a:lnTo>
                <a:lnTo>
                  <a:pt x="1353" y="581"/>
                </a:lnTo>
                <a:lnTo>
                  <a:pt x="1322" y="594"/>
                </a:lnTo>
                <a:lnTo>
                  <a:pt x="1289" y="605"/>
                </a:lnTo>
                <a:lnTo>
                  <a:pt x="1257" y="609"/>
                </a:lnTo>
                <a:lnTo>
                  <a:pt x="1226" y="605"/>
                </a:lnTo>
                <a:lnTo>
                  <a:pt x="1198" y="596"/>
                </a:lnTo>
                <a:lnTo>
                  <a:pt x="1177" y="578"/>
                </a:lnTo>
                <a:lnTo>
                  <a:pt x="1157" y="554"/>
                </a:lnTo>
                <a:lnTo>
                  <a:pt x="1140" y="527"/>
                </a:lnTo>
                <a:lnTo>
                  <a:pt x="1126" y="498"/>
                </a:lnTo>
                <a:lnTo>
                  <a:pt x="1115" y="471"/>
                </a:lnTo>
                <a:lnTo>
                  <a:pt x="1107" y="447"/>
                </a:lnTo>
                <a:lnTo>
                  <a:pt x="1102" y="431"/>
                </a:lnTo>
                <a:lnTo>
                  <a:pt x="1097" y="405"/>
                </a:lnTo>
                <a:lnTo>
                  <a:pt x="1091" y="371"/>
                </a:lnTo>
                <a:lnTo>
                  <a:pt x="1089" y="327"/>
                </a:lnTo>
                <a:lnTo>
                  <a:pt x="1089" y="281"/>
                </a:lnTo>
                <a:lnTo>
                  <a:pt x="1091" y="232"/>
                </a:lnTo>
                <a:lnTo>
                  <a:pt x="1095" y="183"/>
                </a:lnTo>
                <a:lnTo>
                  <a:pt x="1102" y="140"/>
                </a:lnTo>
                <a:lnTo>
                  <a:pt x="1106" y="129"/>
                </a:lnTo>
                <a:lnTo>
                  <a:pt x="1113" y="114"/>
                </a:lnTo>
                <a:lnTo>
                  <a:pt x="1124" y="98"/>
                </a:lnTo>
                <a:lnTo>
                  <a:pt x="1138" y="80"/>
                </a:lnTo>
                <a:lnTo>
                  <a:pt x="1158" y="63"/>
                </a:lnTo>
                <a:lnTo>
                  <a:pt x="1184" y="47"/>
                </a:lnTo>
                <a:lnTo>
                  <a:pt x="1213" y="32"/>
                </a:lnTo>
                <a:lnTo>
                  <a:pt x="1249" y="23"/>
                </a:lnTo>
                <a:lnTo>
                  <a:pt x="1289" y="20"/>
                </a:lnTo>
                <a:close/>
                <a:moveTo>
                  <a:pt x="606" y="0"/>
                </a:moveTo>
                <a:lnTo>
                  <a:pt x="653" y="0"/>
                </a:lnTo>
                <a:lnTo>
                  <a:pt x="702" y="3"/>
                </a:lnTo>
                <a:lnTo>
                  <a:pt x="749" y="9"/>
                </a:lnTo>
                <a:lnTo>
                  <a:pt x="797" y="18"/>
                </a:lnTo>
                <a:lnTo>
                  <a:pt x="840" y="31"/>
                </a:lnTo>
                <a:lnTo>
                  <a:pt x="882" y="45"/>
                </a:lnTo>
                <a:lnTo>
                  <a:pt x="918" y="63"/>
                </a:lnTo>
                <a:lnTo>
                  <a:pt x="951" y="85"/>
                </a:lnTo>
                <a:lnTo>
                  <a:pt x="978" y="111"/>
                </a:lnTo>
                <a:lnTo>
                  <a:pt x="998" y="138"/>
                </a:lnTo>
                <a:lnTo>
                  <a:pt x="1009" y="171"/>
                </a:lnTo>
                <a:lnTo>
                  <a:pt x="1018" y="229"/>
                </a:lnTo>
                <a:lnTo>
                  <a:pt x="1020" y="289"/>
                </a:lnTo>
                <a:lnTo>
                  <a:pt x="1018" y="345"/>
                </a:lnTo>
                <a:lnTo>
                  <a:pt x="1018" y="401"/>
                </a:lnTo>
                <a:lnTo>
                  <a:pt x="1026" y="456"/>
                </a:lnTo>
                <a:lnTo>
                  <a:pt x="1035" y="481"/>
                </a:lnTo>
                <a:lnTo>
                  <a:pt x="1049" y="511"/>
                </a:lnTo>
                <a:lnTo>
                  <a:pt x="1064" y="540"/>
                </a:lnTo>
                <a:lnTo>
                  <a:pt x="1077" y="569"/>
                </a:lnTo>
                <a:lnTo>
                  <a:pt x="1086" y="600"/>
                </a:lnTo>
                <a:lnTo>
                  <a:pt x="1087" y="631"/>
                </a:lnTo>
                <a:lnTo>
                  <a:pt x="1078" y="663"/>
                </a:lnTo>
                <a:lnTo>
                  <a:pt x="1071" y="678"/>
                </a:lnTo>
                <a:lnTo>
                  <a:pt x="1060" y="694"/>
                </a:lnTo>
                <a:lnTo>
                  <a:pt x="1047" y="712"/>
                </a:lnTo>
                <a:lnTo>
                  <a:pt x="1029" y="731"/>
                </a:lnTo>
                <a:lnTo>
                  <a:pt x="1007" y="754"/>
                </a:lnTo>
                <a:lnTo>
                  <a:pt x="977" y="778"/>
                </a:lnTo>
                <a:lnTo>
                  <a:pt x="940" y="807"/>
                </a:lnTo>
                <a:lnTo>
                  <a:pt x="895" y="840"/>
                </a:lnTo>
                <a:lnTo>
                  <a:pt x="833" y="874"/>
                </a:lnTo>
                <a:lnTo>
                  <a:pt x="780" y="907"/>
                </a:lnTo>
                <a:lnTo>
                  <a:pt x="735" y="941"/>
                </a:lnTo>
                <a:lnTo>
                  <a:pt x="695" y="978"/>
                </a:lnTo>
                <a:lnTo>
                  <a:pt x="658" y="1016"/>
                </a:lnTo>
                <a:lnTo>
                  <a:pt x="624" y="1060"/>
                </a:lnTo>
                <a:lnTo>
                  <a:pt x="589" y="1107"/>
                </a:lnTo>
                <a:lnTo>
                  <a:pt x="564" y="1147"/>
                </a:lnTo>
                <a:lnTo>
                  <a:pt x="531" y="1185"/>
                </a:lnTo>
                <a:lnTo>
                  <a:pt x="497" y="1221"/>
                </a:lnTo>
                <a:lnTo>
                  <a:pt x="458" y="1252"/>
                </a:lnTo>
                <a:lnTo>
                  <a:pt x="420" y="1280"/>
                </a:lnTo>
                <a:lnTo>
                  <a:pt x="382" y="1303"/>
                </a:lnTo>
                <a:lnTo>
                  <a:pt x="344" y="1320"/>
                </a:lnTo>
                <a:lnTo>
                  <a:pt x="307" y="1332"/>
                </a:lnTo>
                <a:lnTo>
                  <a:pt x="275" y="1340"/>
                </a:lnTo>
                <a:lnTo>
                  <a:pt x="246" y="1340"/>
                </a:lnTo>
                <a:lnTo>
                  <a:pt x="220" y="1331"/>
                </a:lnTo>
                <a:lnTo>
                  <a:pt x="195" y="1314"/>
                </a:lnTo>
                <a:lnTo>
                  <a:pt x="169" y="1287"/>
                </a:lnTo>
                <a:lnTo>
                  <a:pt x="144" y="1251"/>
                </a:lnTo>
                <a:lnTo>
                  <a:pt x="118" y="1207"/>
                </a:lnTo>
                <a:lnTo>
                  <a:pt x="93" y="1156"/>
                </a:lnTo>
                <a:lnTo>
                  <a:pt x="71" y="1100"/>
                </a:lnTo>
                <a:lnTo>
                  <a:pt x="51" y="1040"/>
                </a:lnTo>
                <a:lnTo>
                  <a:pt x="33" y="974"/>
                </a:lnTo>
                <a:lnTo>
                  <a:pt x="18" y="905"/>
                </a:lnTo>
                <a:lnTo>
                  <a:pt x="7" y="832"/>
                </a:lnTo>
                <a:lnTo>
                  <a:pt x="2" y="760"/>
                </a:lnTo>
                <a:lnTo>
                  <a:pt x="0" y="687"/>
                </a:lnTo>
                <a:lnTo>
                  <a:pt x="4" y="612"/>
                </a:lnTo>
                <a:lnTo>
                  <a:pt x="11" y="540"/>
                </a:lnTo>
                <a:lnTo>
                  <a:pt x="27" y="467"/>
                </a:lnTo>
                <a:lnTo>
                  <a:pt x="49" y="398"/>
                </a:lnTo>
                <a:lnTo>
                  <a:pt x="77" y="332"/>
                </a:lnTo>
                <a:lnTo>
                  <a:pt x="113" y="271"/>
                </a:lnTo>
                <a:lnTo>
                  <a:pt x="158" y="214"/>
                </a:lnTo>
                <a:lnTo>
                  <a:pt x="211" y="161"/>
                </a:lnTo>
                <a:lnTo>
                  <a:pt x="264" y="120"/>
                </a:lnTo>
                <a:lnTo>
                  <a:pt x="313" y="85"/>
                </a:lnTo>
                <a:lnTo>
                  <a:pt x="364" y="60"/>
                </a:lnTo>
                <a:lnTo>
                  <a:pt x="413" y="41"/>
                </a:lnTo>
                <a:lnTo>
                  <a:pt x="460" y="27"/>
                </a:lnTo>
                <a:lnTo>
                  <a:pt x="509" y="16"/>
                </a:lnTo>
                <a:lnTo>
                  <a:pt x="558" y="7"/>
                </a:lnTo>
                <a:lnTo>
                  <a:pt x="60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0D66C9A-8930-47E1-908A-A02603E0235B}"/>
              </a:ext>
            </a:extLst>
          </p:cNvPr>
          <p:cNvSpPr txBox="1"/>
          <p:nvPr/>
        </p:nvSpPr>
        <p:spPr>
          <a:xfrm>
            <a:off x="1173253" y="6278522"/>
            <a:ext cx="1454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37B2A2-B401-4226-A408-35E3AB164CB0}"/>
              </a:ext>
            </a:extLst>
          </p:cNvPr>
          <p:cNvSpPr txBox="1"/>
          <p:nvPr/>
        </p:nvSpPr>
        <p:spPr>
          <a:xfrm>
            <a:off x="3226638" y="6278522"/>
            <a:ext cx="1454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3F02B02-254E-4064-A5C6-E59E4F51B578}"/>
              </a:ext>
            </a:extLst>
          </p:cNvPr>
          <p:cNvSpPr txBox="1"/>
          <p:nvPr/>
        </p:nvSpPr>
        <p:spPr>
          <a:xfrm>
            <a:off x="5497321" y="6278522"/>
            <a:ext cx="1454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60A0327-1C87-44E3-8020-1160E16BE8A5}"/>
              </a:ext>
            </a:extLst>
          </p:cNvPr>
          <p:cNvSpPr txBox="1"/>
          <p:nvPr/>
        </p:nvSpPr>
        <p:spPr>
          <a:xfrm>
            <a:off x="7637792" y="6278522"/>
            <a:ext cx="1454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C60563F-97D7-4D97-B650-5CE6C1D90D3E}"/>
              </a:ext>
            </a:extLst>
          </p:cNvPr>
          <p:cNvSpPr txBox="1"/>
          <p:nvPr/>
        </p:nvSpPr>
        <p:spPr>
          <a:xfrm>
            <a:off x="9778261" y="6278522"/>
            <a:ext cx="1454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00D8AD81-61A4-4F06-ABF0-A2A4FB2B7C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E8F19E25-28B5-40F7-BCBB-9EB28FD5676E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628" y="5190712"/>
            <a:ext cx="1025569" cy="978952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5141" y="5269362"/>
            <a:ext cx="537314" cy="971048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2455" y="5190712"/>
            <a:ext cx="624051" cy="1094115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2276" y="5398537"/>
            <a:ext cx="878233" cy="845554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09262" y="5398537"/>
            <a:ext cx="592318" cy="76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8215" y="510959"/>
            <a:ext cx="11573197" cy="724247"/>
          </a:xfrm>
        </p:spPr>
        <p:txBody>
          <a:bodyPr/>
          <a:lstStyle/>
          <a:p>
            <a:r>
              <a:rPr lang="en-US" dirty="0">
                <a:solidFill>
                  <a:srgbClr val="41B9B7"/>
                </a:solidFill>
              </a:rPr>
              <a:t>Infographic Style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5BF365-23AC-4E39-9AD9-3AC099A5E9A8}"/>
              </a:ext>
            </a:extLst>
          </p:cNvPr>
          <p:cNvSpPr txBox="1"/>
          <p:nvPr/>
        </p:nvSpPr>
        <p:spPr>
          <a:xfrm>
            <a:off x="8208412" y="3800743"/>
            <a:ext cx="33710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rgbClr val="13ADAB"/>
                </a:solidFill>
                <a:cs typeface="Arial" pitchFamily="34" charset="0"/>
              </a:rPr>
              <a:t>Simple PowerPoint Presentation</a:t>
            </a:r>
            <a:endParaRPr lang="ko-KR" altLang="en-US" sz="1600" b="1" dirty="0">
              <a:solidFill>
                <a:srgbClr val="13ADAB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ED0791-F035-4102-A44B-5A550A0CBED7}"/>
              </a:ext>
            </a:extLst>
          </p:cNvPr>
          <p:cNvSpPr txBox="1"/>
          <p:nvPr/>
        </p:nvSpPr>
        <p:spPr>
          <a:xfrm>
            <a:off x="612530" y="3800421"/>
            <a:ext cx="33710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Simple PowerPoint Presentation</a:t>
            </a:r>
            <a:endParaRPr lang="ko-KR" altLang="en-US" sz="1600" b="1" dirty="0">
              <a:solidFill>
                <a:schemeClr val="accent3">
                  <a:lumMod val="50000"/>
                </a:schemeClr>
              </a:solidFill>
              <a:cs typeface="Arial" pitchFamily="34" charset="0"/>
            </a:endParaRPr>
          </a:p>
        </p:txBody>
      </p:sp>
      <p:grpSp>
        <p:nvGrpSpPr>
          <p:cNvPr id="21" name="Group 33">
            <a:extLst>
              <a:ext uri="{FF2B5EF4-FFF2-40B4-BE49-F238E27FC236}">
                <a16:creationId xmlns:a16="http://schemas.microsoft.com/office/drawing/2014/main" id="{C9901516-68A9-498C-A411-3FEFB4425C4D}"/>
              </a:ext>
            </a:extLst>
          </p:cNvPr>
          <p:cNvGrpSpPr/>
          <p:nvPr/>
        </p:nvGrpSpPr>
        <p:grpSpPr>
          <a:xfrm>
            <a:off x="8208412" y="2768876"/>
            <a:ext cx="3371058" cy="909259"/>
            <a:chOff x="395534" y="3667819"/>
            <a:chExt cx="3972999" cy="1132252"/>
          </a:xfrm>
          <a:noFill/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2BA21EB-EFFC-410D-A667-DCFB298C37AF}"/>
                </a:ext>
              </a:extLst>
            </p:cNvPr>
            <p:cNvSpPr txBox="1"/>
            <p:nvPr/>
          </p:nvSpPr>
          <p:spPr>
            <a:xfrm>
              <a:off x="395534" y="3667819"/>
              <a:ext cx="3972999" cy="344932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3B09EC5-3976-4C30-B07C-1DA34EDFFAAB}"/>
                </a:ext>
              </a:extLst>
            </p:cNvPr>
            <p:cNvSpPr txBox="1"/>
            <p:nvPr/>
          </p:nvSpPr>
          <p:spPr>
            <a:xfrm>
              <a:off x="395536" y="3995231"/>
              <a:ext cx="3972997" cy="80484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71495F4-65D4-4593-AC2F-E04B261E6F26}"/>
              </a:ext>
            </a:extLst>
          </p:cNvPr>
          <p:cNvSpPr txBox="1"/>
          <p:nvPr/>
        </p:nvSpPr>
        <p:spPr>
          <a:xfrm>
            <a:off x="8208413" y="2222514"/>
            <a:ext cx="3371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rgbClr val="13ADAB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rgbClr val="13ADAB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A4BBCAA-48F4-4ADA-B7BD-60414D63F9DC}"/>
              </a:ext>
            </a:extLst>
          </p:cNvPr>
          <p:cNvSpPr txBox="1"/>
          <p:nvPr/>
        </p:nvSpPr>
        <p:spPr>
          <a:xfrm>
            <a:off x="8208413" y="1891596"/>
            <a:ext cx="3371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400" b="1" dirty="0">
              <a:solidFill>
                <a:srgbClr val="C00000"/>
              </a:solidFill>
              <a:cs typeface="Arial" pitchFamily="34" charset="0"/>
            </a:endParaRPr>
          </a:p>
        </p:txBody>
      </p:sp>
      <p:grpSp>
        <p:nvGrpSpPr>
          <p:cNvPr id="26" name="Group 33">
            <a:extLst>
              <a:ext uri="{FF2B5EF4-FFF2-40B4-BE49-F238E27FC236}">
                <a16:creationId xmlns:a16="http://schemas.microsoft.com/office/drawing/2014/main" id="{A2C62DD8-230A-4BE5-96F6-EADD3DF45C46}"/>
              </a:ext>
            </a:extLst>
          </p:cNvPr>
          <p:cNvGrpSpPr/>
          <p:nvPr/>
        </p:nvGrpSpPr>
        <p:grpSpPr>
          <a:xfrm>
            <a:off x="612528" y="2803142"/>
            <a:ext cx="3371058" cy="909259"/>
            <a:chOff x="395534" y="3667819"/>
            <a:chExt cx="3972999" cy="1132252"/>
          </a:xfrm>
          <a:noFill/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C2995AB-DF94-4137-AD5B-AA5C3B46D8FF}"/>
                </a:ext>
              </a:extLst>
            </p:cNvPr>
            <p:cNvSpPr txBox="1"/>
            <p:nvPr/>
          </p:nvSpPr>
          <p:spPr>
            <a:xfrm>
              <a:off x="395534" y="3667819"/>
              <a:ext cx="3972999" cy="344932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515A340-9365-4B0E-8EF9-C276E6F29259}"/>
                </a:ext>
              </a:extLst>
            </p:cNvPr>
            <p:cNvSpPr txBox="1"/>
            <p:nvPr/>
          </p:nvSpPr>
          <p:spPr>
            <a:xfrm>
              <a:off x="395536" y="3995231"/>
              <a:ext cx="3972997" cy="80484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0A1A5325-8FC2-425A-A5ED-5662B48F1320}"/>
              </a:ext>
            </a:extLst>
          </p:cNvPr>
          <p:cNvSpPr txBox="1"/>
          <p:nvPr/>
        </p:nvSpPr>
        <p:spPr>
          <a:xfrm>
            <a:off x="612529" y="2256780"/>
            <a:ext cx="3371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800" b="1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3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D7346E0-B48E-47BD-B255-0EFC302AAB08}"/>
              </a:ext>
            </a:extLst>
          </p:cNvPr>
          <p:cNvSpPr txBox="1"/>
          <p:nvPr/>
        </p:nvSpPr>
        <p:spPr>
          <a:xfrm>
            <a:off x="612529" y="1925862"/>
            <a:ext cx="3371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4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32" name="Freeform 5"/>
          <p:cNvSpPr>
            <a:spLocks/>
          </p:cNvSpPr>
          <p:nvPr/>
        </p:nvSpPr>
        <p:spPr bwMode="auto">
          <a:xfrm>
            <a:off x="0" y="-1"/>
            <a:ext cx="8079755" cy="6858000"/>
          </a:xfrm>
          <a:custGeom>
            <a:avLst/>
            <a:gdLst>
              <a:gd name="T0" fmla="*/ 0 w 6005"/>
              <a:gd name="T1" fmla="*/ 0 h 5110"/>
              <a:gd name="T2" fmla="*/ 0 w 6005"/>
              <a:gd name="T3" fmla="*/ 5110 h 5110"/>
              <a:gd name="T4" fmla="*/ 355 w 6005"/>
              <a:gd name="T5" fmla="*/ 343 h 5110"/>
              <a:gd name="T6" fmla="*/ 6005 w 6005"/>
              <a:gd name="T7" fmla="*/ 0 h 5110"/>
              <a:gd name="T8" fmla="*/ 0 w 6005"/>
              <a:gd name="T9" fmla="*/ 0 h 5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05" h="5110">
                <a:moveTo>
                  <a:pt x="0" y="0"/>
                </a:moveTo>
                <a:lnTo>
                  <a:pt x="0" y="5110"/>
                </a:lnTo>
                <a:lnTo>
                  <a:pt x="355" y="343"/>
                </a:lnTo>
                <a:lnTo>
                  <a:pt x="6005" y="0"/>
                </a:lnTo>
                <a:lnTo>
                  <a:pt x="0" y="0"/>
                </a:lnTo>
                <a:close/>
              </a:path>
            </a:pathLst>
          </a:custGeom>
          <a:solidFill>
            <a:srgbClr val="41B9B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3" name="Freeform 6"/>
          <p:cNvSpPr>
            <a:spLocks/>
          </p:cNvSpPr>
          <p:nvPr/>
        </p:nvSpPr>
        <p:spPr bwMode="auto">
          <a:xfrm>
            <a:off x="4134736" y="0"/>
            <a:ext cx="8082446" cy="6858000"/>
          </a:xfrm>
          <a:custGeom>
            <a:avLst/>
            <a:gdLst>
              <a:gd name="T0" fmla="*/ 6007 w 6007"/>
              <a:gd name="T1" fmla="*/ 5110 h 5110"/>
              <a:gd name="T2" fmla="*/ 6007 w 6007"/>
              <a:gd name="T3" fmla="*/ 0 h 5110"/>
              <a:gd name="T4" fmla="*/ 5650 w 6007"/>
              <a:gd name="T5" fmla="*/ 4767 h 5110"/>
              <a:gd name="T6" fmla="*/ 0 w 6007"/>
              <a:gd name="T7" fmla="*/ 5110 h 5110"/>
              <a:gd name="T8" fmla="*/ 6007 w 6007"/>
              <a:gd name="T9" fmla="*/ 5110 h 5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07" h="5110">
                <a:moveTo>
                  <a:pt x="6007" y="5110"/>
                </a:moveTo>
                <a:lnTo>
                  <a:pt x="6007" y="0"/>
                </a:lnTo>
                <a:lnTo>
                  <a:pt x="5650" y="4767"/>
                </a:lnTo>
                <a:lnTo>
                  <a:pt x="0" y="5110"/>
                </a:lnTo>
                <a:lnTo>
                  <a:pt x="6007" y="5110"/>
                </a:lnTo>
                <a:close/>
              </a:path>
            </a:pathLst>
          </a:custGeom>
          <a:solidFill>
            <a:srgbClr val="41B9B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9" name="Freeform 5"/>
          <p:cNvSpPr>
            <a:spLocks/>
          </p:cNvSpPr>
          <p:nvPr/>
        </p:nvSpPr>
        <p:spPr bwMode="auto">
          <a:xfrm>
            <a:off x="2290499" y="4695210"/>
            <a:ext cx="1474787" cy="1241425"/>
          </a:xfrm>
          <a:custGeom>
            <a:avLst/>
            <a:gdLst>
              <a:gd name="T0" fmla="*/ 214 w 989"/>
              <a:gd name="T1" fmla="*/ 706 h 832"/>
              <a:gd name="T2" fmla="*/ 392 w 989"/>
              <a:gd name="T3" fmla="*/ 17 h 832"/>
              <a:gd name="T4" fmla="*/ 557 w 989"/>
              <a:gd name="T5" fmla="*/ 5 h 832"/>
              <a:gd name="T6" fmla="*/ 651 w 989"/>
              <a:gd name="T7" fmla="*/ 25 h 832"/>
              <a:gd name="T8" fmla="*/ 604 w 989"/>
              <a:gd name="T9" fmla="*/ 819 h 832"/>
              <a:gd name="T10" fmla="*/ 445 w 989"/>
              <a:gd name="T11" fmla="*/ 824 h 832"/>
              <a:gd name="T12" fmla="*/ 411 w 989"/>
              <a:gd name="T13" fmla="*/ 799 h 832"/>
              <a:gd name="T14" fmla="*/ 482 w 989"/>
              <a:gd name="T15" fmla="*/ 682 h 832"/>
              <a:gd name="T16" fmla="*/ 529 w 989"/>
              <a:gd name="T17" fmla="*/ 669 h 832"/>
              <a:gd name="T18" fmla="*/ 569 w 989"/>
              <a:gd name="T19" fmla="*/ 655 h 832"/>
              <a:gd name="T20" fmla="*/ 619 w 989"/>
              <a:gd name="T21" fmla="*/ 610 h 832"/>
              <a:gd name="T22" fmla="*/ 652 w 989"/>
              <a:gd name="T23" fmla="*/ 515 h 832"/>
              <a:gd name="T24" fmla="*/ 654 w 989"/>
              <a:gd name="T25" fmla="*/ 476 h 832"/>
              <a:gd name="T26" fmla="*/ 727 w 989"/>
              <a:gd name="T27" fmla="*/ 351 h 832"/>
              <a:gd name="T28" fmla="*/ 787 w 989"/>
              <a:gd name="T29" fmla="*/ 257 h 832"/>
              <a:gd name="T30" fmla="*/ 778 w 989"/>
              <a:gd name="T31" fmla="*/ 239 h 832"/>
              <a:gd name="T32" fmla="*/ 723 w 989"/>
              <a:gd name="T33" fmla="*/ 267 h 832"/>
              <a:gd name="T34" fmla="*/ 674 w 989"/>
              <a:gd name="T35" fmla="*/ 321 h 832"/>
              <a:gd name="T36" fmla="*/ 724 w 989"/>
              <a:gd name="T37" fmla="*/ 238 h 832"/>
              <a:gd name="T38" fmla="*/ 763 w 989"/>
              <a:gd name="T39" fmla="*/ 151 h 832"/>
              <a:gd name="T40" fmla="*/ 761 w 989"/>
              <a:gd name="T41" fmla="*/ 132 h 832"/>
              <a:gd name="T42" fmla="*/ 759 w 989"/>
              <a:gd name="T43" fmla="*/ 143 h 832"/>
              <a:gd name="T44" fmla="*/ 738 w 989"/>
              <a:gd name="T45" fmla="*/ 107 h 832"/>
              <a:gd name="T46" fmla="*/ 706 w 989"/>
              <a:gd name="T47" fmla="*/ 93 h 832"/>
              <a:gd name="T48" fmla="*/ 632 w 989"/>
              <a:gd name="T49" fmla="*/ 166 h 832"/>
              <a:gd name="T50" fmla="*/ 660 w 989"/>
              <a:gd name="T51" fmla="*/ 116 h 832"/>
              <a:gd name="T52" fmla="*/ 662 w 989"/>
              <a:gd name="T53" fmla="*/ 94 h 832"/>
              <a:gd name="T54" fmla="*/ 639 w 989"/>
              <a:gd name="T55" fmla="*/ 73 h 832"/>
              <a:gd name="T56" fmla="*/ 551 w 989"/>
              <a:gd name="T57" fmla="*/ 173 h 832"/>
              <a:gd name="T58" fmla="*/ 491 w 989"/>
              <a:gd name="T59" fmla="*/ 236 h 832"/>
              <a:gd name="T60" fmla="*/ 439 w 989"/>
              <a:gd name="T61" fmla="*/ 268 h 832"/>
              <a:gd name="T62" fmla="*/ 392 w 989"/>
              <a:gd name="T63" fmla="*/ 355 h 832"/>
              <a:gd name="T64" fmla="*/ 387 w 989"/>
              <a:gd name="T65" fmla="*/ 386 h 832"/>
              <a:gd name="T66" fmla="*/ 326 w 989"/>
              <a:gd name="T67" fmla="*/ 466 h 832"/>
              <a:gd name="T68" fmla="*/ 331 w 989"/>
              <a:gd name="T69" fmla="*/ 571 h 832"/>
              <a:gd name="T70" fmla="*/ 346 w 989"/>
              <a:gd name="T71" fmla="*/ 610 h 8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989" h="832">
                <a:moveTo>
                  <a:pt x="245" y="732"/>
                </a:moveTo>
                <a:cubicBezTo>
                  <a:pt x="233" y="726"/>
                  <a:pt x="224" y="715"/>
                  <a:pt x="214" y="706"/>
                </a:cubicBezTo>
                <a:cubicBezTo>
                  <a:pt x="0" y="487"/>
                  <a:pt x="88" y="119"/>
                  <a:pt x="378" y="21"/>
                </a:cubicBezTo>
                <a:cubicBezTo>
                  <a:pt x="383" y="20"/>
                  <a:pt x="388" y="19"/>
                  <a:pt x="392" y="17"/>
                </a:cubicBezTo>
                <a:cubicBezTo>
                  <a:pt x="411" y="17"/>
                  <a:pt x="429" y="10"/>
                  <a:pt x="447" y="7"/>
                </a:cubicBezTo>
                <a:cubicBezTo>
                  <a:pt x="484" y="2"/>
                  <a:pt x="520" y="0"/>
                  <a:pt x="557" y="5"/>
                </a:cubicBezTo>
                <a:cubicBezTo>
                  <a:pt x="586" y="10"/>
                  <a:pt x="614" y="14"/>
                  <a:pt x="642" y="24"/>
                </a:cubicBezTo>
                <a:cubicBezTo>
                  <a:pt x="645" y="25"/>
                  <a:pt x="648" y="26"/>
                  <a:pt x="651" y="25"/>
                </a:cubicBezTo>
                <a:cubicBezTo>
                  <a:pt x="767" y="68"/>
                  <a:pt x="850" y="147"/>
                  <a:pt x="895" y="262"/>
                </a:cubicBezTo>
                <a:cubicBezTo>
                  <a:pt x="989" y="498"/>
                  <a:pt x="851" y="761"/>
                  <a:pt x="604" y="819"/>
                </a:cubicBezTo>
                <a:cubicBezTo>
                  <a:pt x="553" y="831"/>
                  <a:pt x="503" y="832"/>
                  <a:pt x="451" y="826"/>
                </a:cubicBezTo>
                <a:cubicBezTo>
                  <a:pt x="449" y="825"/>
                  <a:pt x="447" y="824"/>
                  <a:pt x="445" y="824"/>
                </a:cubicBezTo>
                <a:cubicBezTo>
                  <a:pt x="436" y="820"/>
                  <a:pt x="426" y="820"/>
                  <a:pt x="417" y="816"/>
                </a:cubicBezTo>
                <a:cubicBezTo>
                  <a:pt x="408" y="813"/>
                  <a:pt x="406" y="807"/>
                  <a:pt x="411" y="799"/>
                </a:cubicBezTo>
                <a:cubicBezTo>
                  <a:pt x="432" y="769"/>
                  <a:pt x="445" y="735"/>
                  <a:pt x="466" y="705"/>
                </a:cubicBezTo>
                <a:cubicBezTo>
                  <a:pt x="472" y="697"/>
                  <a:pt x="472" y="686"/>
                  <a:pt x="482" y="682"/>
                </a:cubicBezTo>
                <a:cubicBezTo>
                  <a:pt x="489" y="679"/>
                  <a:pt x="496" y="678"/>
                  <a:pt x="503" y="678"/>
                </a:cubicBezTo>
                <a:cubicBezTo>
                  <a:pt x="513" y="679"/>
                  <a:pt x="522" y="678"/>
                  <a:pt x="529" y="669"/>
                </a:cubicBezTo>
                <a:cubicBezTo>
                  <a:pt x="533" y="664"/>
                  <a:pt x="540" y="665"/>
                  <a:pt x="545" y="665"/>
                </a:cubicBezTo>
                <a:cubicBezTo>
                  <a:pt x="555" y="665"/>
                  <a:pt x="563" y="662"/>
                  <a:pt x="569" y="655"/>
                </a:cubicBezTo>
                <a:cubicBezTo>
                  <a:pt x="570" y="654"/>
                  <a:pt x="570" y="653"/>
                  <a:pt x="571" y="653"/>
                </a:cubicBezTo>
                <a:cubicBezTo>
                  <a:pt x="593" y="645"/>
                  <a:pt x="603" y="624"/>
                  <a:pt x="619" y="610"/>
                </a:cubicBezTo>
                <a:cubicBezTo>
                  <a:pt x="630" y="600"/>
                  <a:pt x="636" y="588"/>
                  <a:pt x="639" y="575"/>
                </a:cubicBezTo>
                <a:cubicBezTo>
                  <a:pt x="644" y="555"/>
                  <a:pt x="646" y="535"/>
                  <a:pt x="652" y="515"/>
                </a:cubicBezTo>
                <a:cubicBezTo>
                  <a:pt x="652" y="512"/>
                  <a:pt x="653" y="509"/>
                  <a:pt x="652" y="507"/>
                </a:cubicBezTo>
                <a:cubicBezTo>
                  <a:pt x="645" y="496"/>
                  <a:pt x="649" y="486"/>
                  <a:pt x="654" y="476"/>
                </a:cubicBezTo>
                <a:cubicBezTo>
                  <a:pt x="658" y="463"/>
                  <a:pt x="665" y="452"/>
                  <a:pt x="673" y="442"/>
                </a:cubicBezTo>
                <a:cubicBezTo>
                  <a:pt x="695" y="414"/>
                  <a:pt x="713" y="384"/>
                  <a:pt x="727" y="351"/>
                </a:cubicBezTo>
                <a:cubicBezTo>
                  <a:pt x="735" y="331"/>
                  <a:pt x="746" y="312"/>
                  <a:pt x="761" y="296"/>
                </a:cubicBezTo>
                <a:cubicBezTo>
                  <a:pt x="772" y="285"/>
                  <a:pt x="781" y="272"/>
                  <a:pt x="787" y="257"/>
                </a:cubicBezTo>
                <a:cubicBezTo>
                  <a:pt x="788" y="255"/>
                  <a:pt x="795" y="245"/>
                  <a:pt x="782" y="247"/>
                </a:cubicBezTo>
                <a:cubicBezTo>
                  <a:pt x="780" y="245"/>
                  <a:pt x="779" y="241"/>
                  <a:pt x="778" y="239"/>
                </a:cubicBezTo>
                <a:cubicBezTo>
                  <a:pt x="772" y="228"/>
                  <a:pt x="766" y="227"/>
                  <a:pt x="755" y="234"/>
                </a:cubicBezTo>
                <a:cubicBezTo>
                  <a:pt x="742" y="243"/>
                  <a:pt x="732" y="254"/>
                  <a:pt x="723" y="267"/>
                </a:cubicBezTo>
                <a:cubicBezTo>
                  <a:pt x="712" y="283"/>
                  <a:pt x="698" y="297"/>
                  <a:pt x="686" y="313"/>
                </a:cubicBezTo>
                <a:cubicBezTo>
                  <a:pt x="684" y="316"/>
                  <a:pt x="681" y="323"/>
                  <a:pt x="674" y="321"/>
                </a:cubicBezTo>
                <a:cubicBezTo>
                  <a:pt x="671" y="314"/>
                  <a:pt x="675" y="308"/>
                  <a:pt x="679" y="304"/>
                </a:cubicBezTo>
                <a:cubicBezTo>
                  <a:pt x="695" y="282"/>
                  <a:pt x="705" y="257"/>
                  <a:pt x="724" y="238"/>
                </a:cubicBezTo>
                <a:cubicBezTo>
                  <a:pt x="724" y="237"/>
                  <a:pt x="725" y="236"/>
                  <a:pt x="725" y="235"/>
                </a:cubicBezTo>
                <a:cubicBezTo>
                  <a:pt x="735" y="206"/>
                  <a:pt x="750" y="180"/>
                  <a:pt x="763" y="151"/>
                </a:cubicBezTo>
                <a:cubicBezTo>
                  <a:pt x="766" y="145"/>
                  <a:pt x="766" y="139"/>
                  <a:pt x="762" y="132"/>
                </a:cubicBezTo>
                <a:cubicBezTo>
                  <a:pt x="761" y="131"/>
                  <a:pt x="759" y="133"/>
                  <a:pt x="761" y="132"/>
                </a:cubicBezTo>
                <a:cubicBezTo>
                  <a:pt x="761" y="132"/>
                  <a:pt x="762" y="132"/>
                  <a:pt x="762" y="133"/>
                </a:cubicBezTo>
                <a:cubicBezTo>
                  <a:pt x="763" y="137"/>
                  <a:pt x="764" y="141"/>
                  <a:pt x="759" y="143"/>
                </a:cubicBezTo>
                <a:cubicBezTo>
                  <a:pt x="754" y="133"/>
                  <a:pt x="751" y="123"/>
                  <a:pt x="741" y="118"/>
                </a:cubicBezTo>
                <a:cubicBezTo>
                  <a:pt x="737" y="116"/>
                  <a:pt x="738" y="111"/>
                  <a:pt x="738" y="107"/>
                </a:cubicBezTo>
                <a:cubicBezTo>
                  <a:pt x="739" y="98"/>
                  <a:pt x="735" y="90"/>
                  <a:pt x="727" y="86"/>
                </a:cubicBezTo>
                <a:cubicBezTo>
                  <a:pt x="718" y="82"/>
                  <a:pt x="712" y="88"/>
                  <a:pt x="706" y="93"/>
                </a:cubicBezTo>
                <a:cubicBezTo>
                  <a:pt x="684" y="114"/>
                  <a:pt x="665" y="138"/>
                  <a:pt x="643" y="159"/>
                </a:cubicBezTo>
                <a:cubicBezTo>
                  <a:pt x="640" y="162"/>
                  <a:pt x="638" y="168"/>
                  <a:pt x="632" y="166"/>
                </a:cubicBezTo>
                <a:cubicBezTo>
                  <a:pt x="629" y="156"/>
                  <a:pt x="635" y="148"/>
                  <a:pt x="641" y="141"/>
                </a:cubicBezTo>
                <a:cubicBezTo>
                  <a:pt x="648" y="133"/>
                  <a:pt x="654" y="125"/>
                  <a:pt x="660" y="116"/>
                </a:cubicBezTo>
                <a:cubicBezTo>
                  <a:pt x="667" y="106"/>
                  <a:pt x="670" y="96"/>
                  <a:pt x="667" y="84"/>
                </a:cubicBezTo>
                <a:cubicBezTo>
                  <a:pt x="667" y="88"/>
                  <a:pt x="669" y="93"/>
                  <a:pt x="662" y="94"/>
                </a:cubicBezTo>
                <a:cubicBezTo>
                  <a:pt x="658" y="91"/>
                  <a:pt x="659" y="86"/>
                  <a:pt x="658" y="82"/>
                </a:cubicBezTo>
                <a:cubicBezTo>
                  <a:pt x="655" y="71"/>
                  <a:pt x="649" y="68"/>
                  <a:pt x="639" y="73"/>
                </a:cubicBezTo>
                <a:cubicBezTo>
                  <a:pt x="636" y="75"/>
                  <a:pt x="634" y="77"/>
                  <a:pt x="631" y="80"/>
                </a:cubicBezTo>
                <a:cubicBezTo>
                  <a:pt x="597" y="105"/>
                  <a:pt x="573" y="139"/>
                  <a:pt x="551" y="173"/>
                </a:cubicBezTo>
                <a:cubicBezTo>
                  <a:pt x="537" y="194"/>
                  <a:pt x="521" y="214"/>
                  <a:pt x="508" y="236"/>
                </a:cubicBezTo>
                <a:cubicBezTo>
                  <a:pt x="502" y="248"/>
                  <a:pt x="497" y="247"/>
                  <a:pt x="491" y="236"/>
                </a:cubicBezTo>
                <a:cubicBezTo>
                  <a:pt x="482" y="221"/>
                  <a:pt x="474" y="220"/>
                  <a:pt x="465" y="235"/>
                </a:cubicBezTo>
                <a:cubicBezTo>
                  <a:pt x="458" y="247"/>
                  <a:pt x="449" y="258"/>
                  <a:pt x="439" y="268"/>
                </a:cubicBezTo>
                <a:cubicBezTo>
                  <a:pt x="427" y="281"/>
                  <a:pt x="419" y="296"/>
                  <a:pt x="412" y="312"/>
                </a:cubicBezTo>
                <a:cubicBezTo>
                  <a:pt x="406" y="327"/>
                  <a:pt x="399" y="340"/>
                  <a:pt x="392" y="355"/>
                </a:cubicBezTo>
                <a:cubicBezTo>
                  <a:pt x="389" y="362"/>
                  <a:pt x="387" y="370"/>
                  <a:pt x="389" y="378"/>
                </a:cubicBezTo>
                <a:cubicBezTo>
                  <a:pt x="390" y="381"/>
                  <a:pt x="389" y="383"/>
                  <a:pt x="387" y="386"/>
                </a:cubicBezTo>
                <a:cubicBezTo>
                  <a:pt x="360" y="392"/>
                  <a:pt x="351" y="418"/>
                  <a:pt x="338" y="437"/>
                </a:cubicBezTo>
                <a:cubicBezTo>
                  <a:pt x="332" y="445"/>
                  <a:pt x="330" y="456"/>
                  <a:pt x="326" y="466"/>
                </a:cubicBezTo>
                <a:cubicBezTo>
                  <a:pt x="316" y="494"/>
                  <a:pt x="318" y="522"/>
                  <a:pt x="327" y="551"/>
                </a:cubicBezTo>
                <a:cubicBezTo>
                  <a:pt x="329" y="557"/>
                  <a:pt x="331" y="564"/>
                  <a:pt x="331" y="571"/>
                </a:cubicBezTo>
                <a:cubicBezTo>
                  <a:pt x="331" y="584"/>
                  <a:pt x="337" y="592"/>
                  <a:pt x="348" y="597"/>
                </a:cubicBezTo>
                <a:cubicBezTo>
                  <a:pt x="353" y="602"/>
                  <a:pt x="348" y="606"/>
                  <a:pt x="346" y="610"/>
                </a:cubicBezTo>
                <a:cubicBezTo>
                  <a:pt x="316" y="653"/>
                  <a:pt x="285" y="696"/>
                  <a:pt x="245" y="732"/>
                </a:cubicBezTo>
                <a:close/>
              </a:path>
            </a:pathLst>
          </a:custGeom>
          <a:solidFill>
            <a:srgbClr val="1E49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1" name="Freeform 7"/>
          <p:cNvSpPr>
            <a:spLocks/>
          </p:cNvSpPr>
          <p:nvPr/>
        </p:nvSpPr>
        <p:spPr bwMode="auto">
          <a:xfrm>
            <a:off x="9772030" y="4755536"/>
            <a:ext cx="1216025" cy="1160462"/>
          </a:xfrm>
          <a:custGeom>
            <a:avLst/>
            <a:gdLst>
              <a:gd name="T0" fmla="*/ 325 w 816"/>
              <a:gd name="T1" fmla="*/ 753 h 779"/>
              <a:gd name="T2" fmla="*/ 99 w 816"/>
              <a:gd name="T3" fmla="*/ 547 h 779"/>
              <a:gd name="T4" fmla="*/ 277 w 816"/>
              <a:gd name="T5" fmla="*/ 0 h 779"/>
              <a:gd name="T6" fmla="*/ 285 w 816"/>
              <a:gd name="T7" fmla="*/ 13 h 779"/>
              <a:gd name="T8" fmla="*/ 290 w 816"/>
              <a:gd name="T9" fmla="*/ 61 h 779"/>
              <a:gd name="T10" fmla="*/ 296 w 816"/>
              <a:gd name="T11" fmla="*/ 205 h 779"/>
              <a:gd name="T12" fmla="*/ 295 w 816"/>
              <a:gd name="T13" fmla="*/ 219 h 779"/>
              <a:gd name="T14" fmla="*/ 220 w 816"/>
              <a:gd name="T15" fmla="*/ 305 h 779"/>
              <a:gd name="T16" fmla="*/ 210 w 816"/>
              <a:gd name="T17" fmla="*/ 348 h 779"/>
              <a:gd name="T18" fmla="*/ 210 w 816"/>
              <a:gd name="T19" fmla="*/ 385 h 779"/>
              <a:gd name="T20" fmla="*/ 215 w 816"/>
              <a:gd name="T21" fmla="*/ 428 h 779"/>
              <a:gd name="T22" fmla="*/ 235 w 816"/>
              <a:gd name="T23" fmla="*/ 465 h 779"/>
              <a:gd name="T24" fmla="*/ 232 w 816"/>
              <a:gd name="T25" fmla="*/ 481 h 779"/>
              <a:gd name="T26" fmla="*/ 222 w 816"/>
              <a:gd name="T27" fmla="*/ 520 h 779"/>
              <a:gd name="T28" fmla="*/ 233 w 816"/>
              <a:gd name="T29" fmla="*/ 555 h 779"/>
              <a:gd name="T30" fmla="*/ 260 w 816"/>
              <a:gd name="T31" fmla="*/ 589 h 779"/>
              <a:gd name="T32" fmla="*/ 323 w 816"/>
              <a:gd name="T33" fmla="*/ 616 h 779"/>
              <a:gd name="T34" fmla="*/ 475 w 816"/>
              <a:gd name="T35" fmla="*/ 594 h 779"/>
              <a:gd name="T36" fmla="*/ 625 w 816"/>
              <a:gd name="T37" fmla="*/ 597 h 779"/>
              <a:gd name="T38" fmla="*/ 724 w 816"/>
              <a:gd name="T39" fmla="*/ 602 h 779"/>
              <a:gd name="T40" fmla="*/ 747 w 816"/>
              <a:gd name="T41" fmla="*/ 601 h 779"/>
              <a:gd name="T42" fmla="*/ 803 w 816"/>
              <a:gd name="T43" fmla="*/ 590 h 779"/>
              <a:gd name="T44" fmla="*/ 816 w 816"/>
              <a:gd name="T45" fmla="*/ 597 h 779"/>
              <a:gd name="T46" fmla="*/ 720 w 816"/>
              <a:gd name="T47" fmla="*/ 697 h 779"/>
              <a:gd name="T48" fmla="*/ 702 w 816"/>
              <a:gd name="T49" fmla="*/ 705 h 779"/>
              <a:gd name="T50" fmla="*/ 626 w 816"/>
              <a:gd name="T51" fmla="*/ 748 h 779"/>
              <a:gd name="T52" fmla="*/ 480 w 816"/>
              <a:gd name="T53" fmla="*/ 778 h 779"/>
              <a:gd name="T54" fmla="*/ 334 w 816"/>
              <a:gd name="T55" fmla="*/ 755 h 779"/>
              <a:gd name="T56" fmla="*/ 325 w 816"/>
              <a:gd name="T57" fmla="*/ 753 h 7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16" h="779">
                <a:moveTo>
                  <a:pt x="325" y="753"/>
                </a:moveTo>
                <a:cubicBezTo>
                  <a:pt x="223" y="714"/>
                  <a:pt x="148" y="645"/>
                  <a:pt x="99" y="547"/>
                </a:cubicBezTo>
                <a:cubicBezTo>
                  <a:pt x="0" y="353"/>
                  <a:pt x="82" y="99"/>
                  <a:pt x="277" y="0"/>
                </a:cubicBezTo>
                <a:cubicBezTo>
                  <a:pt x="286" y="0"/>
                  <a:pt x="285" y="8"/>
                  <a:pt x="285" y="13"/>
                </a:cubicBezTo>
                <a:cubicBezTo>
                  <a:pt x="287" y="29"/>
                  <a:pt x="290" y="45"/>
                  <a:pt x="290" y="61"/>
                </a:cubicBezTo>
                <a:cubicBezTo>
                  <a:pt x="293" y="109"/>
                  <a:pt x="297" y="157"/>
                  <a:pt x="296" y="205"/>
                </a:cubicBezTo>
                <a:cubicBezTo>
                  <a:pt x="296" y="210"/>
                  <a:pt x="297" y="214"/>
                  <a:pt x="295" y="219"/>
                </a:cubicBezTo>
                <a:cubicBezTo>
                  <a:pt x="254" y="234"/>
                  <a:pt x="233" y="266"/>
                  <a:pt x="220" y="305"/>
                </a:cubicBezTo>
                <a:cubicBezTo>
                  <a:pt x="216" y="319"/>
                  <a:pt x="213" y="334"/>
                  <a:pt x="210" y="348"/>
                </a:cubicBezTo>
                <a:cubicBezTo>
                  <a:pt x="207" y="360"/>
                  <a:pt x="213" y="373"/>
                  <a:pt x="210" y="385"/>
                </a:cubicBezTo>
                <a:cubicBezTo>
                  <a:pt x="208" y="400"/>
                  <a:pt x="211" y="414"/>
                  <a:pt x="215" y="428"/>
                </a:cubicBezTo>
                <a:cubicBezTo>
                  <a:pt x="218" y="442"/>
                  <a:pt x="223" y="456"/>
                  <a:pt x="235" y="465"/>
                </a:cubicBezTo>
                <a:cubicBezTo>
                  <a:pt x="237" y="471"/>
                  <a:pt x="233" y="476"/>
                  <a:pt x="232" y="481"/>
                </a:cubicBezTo>
                <a:cubicBezTo>
                  <a:pt x="226" y="493"/>
                  <a:pt x="224" y="507"/>
                  <a:pt x="222" y="520"/>
                </a:cubicBezTo>
                <a:cubicBezTo>
                  <a:pt x="220" y="534"/>
                  <a:pt x="227" y="544"/>
                  <a:pt x="233" y="555"/>
                </a:cubicBezTo>
                <a:cubicBezTo>
                  <a:pt x="240" y="568"/>
                  <a:pt x="253" y="576"/>
                  <a:pt x="260" y="589"/>
                </a:cubicBezTo>
                <a:cubicBezTo>
                  <a:pt x="276" y="610"/>
                  <a:pt x="296" y="620"/>
                  <a:pt x="323" y="616"/>
                </a:cubicBezTo>
                <a:cubicBezTo>
                  <a:pt x="374" y="608"/>
                  <a:pt x="425" y="603"/>
                  <a:pt x="475" y="594"/>
                </a:cubicBezTo>
                <a:cubicBezTo>
                  <a:pt x="525" y="585"/>
                  <a:pt x="575" y="585"/>
                  <a:pt x="625" y="597"/>
                </a:cubicBezTo>
                <a:cubicBezTo>
                  <a:pt x="657" y="605"/>
                  <a:pt x="691" y="605"/>
                  <a:pt x="724" y="602"/>
                </a:cubicBezTo>
                <a:cubicBezTo>
                  <a:pt x="732" y="601"/>
                  <a:pt x="739" y="601"/>
                  <a:pt x="747" y="601"/>
                </a:cubicBezTo>
                <a:cubicBezTo>
                  <a:pt x="766" y="601"/>
                  <a:pt x="785" y="600"/>
                  <a:pt x="803" y="590"/>
                </a:cubicBezTo>
                <a:cubicBezTo>
                  <a:pt x="809" y="587"/>
                  <a:pt x="816" y="585"/>
                  <a:pt x="816" y="597"/>
                </a:cubicBezTo>
                <a:cubicBezTo>
                  <a:pt x="791" y="637"/>
                  <a:pt x="758" y="670"/>
                  <a:pt x="720" y="697"/>
                </a:cubicBezTo>
                <a:cubicBezTo>
                  <a:pt x="714" y="699"/>
                  <a:pt x="708" y="701"/>
                  <a:pt x="702" y="705"/>
                </a:cubicBezTo>
                <a:cubicBezTo>
                  <a:pt x="679" y="723"/>
                  <a:pt x="653" y="738"/>
                  <a:pt x="626" y="748"/>
                </a:cubicBezTo>
                <a:cubicBezTo>
                  <a:pt x="579" y="766"/>
                  <a:pt x="530" y="779"/>
                  <a:pt x="480" y="778"/>
                </a:cubicBezTo>
                <a:cubicBezTo>
                  <a:pt x="430" y="777"/>
                  <a:pt x="381" y="772"/>
                  <a:pt x="334" y="755"/>
                </a:cubicBezTo>
                <a:cubicBezTo>
                  <a:pt x="331" y="753"/>
                  <a:pt x="328" y="752"/>
                  <a:pt x="325" y="753"/>
                </a:cubicBezTo>
                <a:close/>
              </a:path>
            </a:pathLst>
          </a:custGeom>
          <a:solidFill>
            <a:srgbClr val="1E49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2" name="Freeform 8"/>
          <p:cNvSpPr>
            <a:spLocks/>
          </p:cNvSpPr>
          <p:nvPr/>
        </p:nvSpPr>
        <p:spPr bwMode="auto">
          <a:xfrm>
            <a:off x="8973518" y="4684098"/>
            <a:ext cx="692150" cy="1200150"/>
          </a:xfrm>
          <a:custGeom>
            <a:avLst/>
            <a:gdLst>
              <a:gd name="T0" fmla="*/ 7 w 464"/>
              <a:gd name="T1" fmla="*/ 1 h 805"/>
              <a:gd name="T2" fmla="*/ 112 w 464"/>
              <a:gd name="T3" fmla="*/ 12 h 805"/>
              <a:gd name="T4" fmla="*/ 158 w 464"/>
              <a:gd name="T5" fmla="*/ 29 h 805"/>
              <a:gd name="T6" fmla="*/ 169 w 464"/>
              <a:gd name="T7" fmla="*/ 30 h 805"/>
              <a:gd name="T8" fmla="*/ 378 w 464"/>
              <a:gd name="T9" fmla="*/ 210 h 805"/>
              <a:gd name="T10" fmla="*/ 338 w 464"/>
              <a:gd name="T11" fmla="*/ 679 h 805"/>
              <a:gd name="T12" fmla="*/ 164 w 464"/>
              <a:gd name="T13" fmla="*/ 804 h 805"/>
              <a:gd name="T14" fmla="*/ 160 w 464"/>
              <a:gd name="T15" fmla="*/ 805 h 805"/>
              <a:gd name="T16" fmla="*/ 148 w 464"/>
              <a:gd name="T17" fmla="*/ 791 h 805"/>
              <a:gd name="T18" fmla="*/ 160 w 464"/>
              <a:gd name="T19" fmla="*/ 714 h 805"/>
              <a:gd name="T20" fmla="*/ 176 w 464"/>
              <a:gd name="T21" fmla="*/ 630 h 805"/>
              <a:gd name="T22" fmla="*/ 189 w 464"/>
              <a:gd name="T23" fmla="*/ 575 h 805"/>
              <a:gd name="T24" fmla="*/ 201 w 464"/>
              <a:gd name="T25" fmla="*/ 552 h 805"/>
              <a:gd name="T26" fmla="*/ 216 w 464"/>
              <a:gd name="T27" fmla="*/ 524 h 805"/>
              <a:gd name="T28" fmla="*/ 245 w 464"/>
              <a:gd name="T29" fmla="*/ 382 h 805"/>
              <a:gd name="T30" fmla="*/ 238 w 464"/>
              <a:gd name="T31" fmla="*/ 358 h 805"/>
              <a:gd name="T32" fmla="*/ 220 w 464"/>
              <a:gd name="T33" fmla="*/ 333 h 805"/>
              <a:gd name="T34" fmla="*/ 202 w 464"/>
              <a:gd name="T35" fmla="*/ 311 h 805"/>
              <a:gd name="T36" fmla="*/ 179 w 464"/>
              <a:gd name="T37" fmla="*/ 298 h 805"/>
              <a:gd name="T38" fmla="*/ 168 w 464"/>
              <a:gd name="T39" fmla="*/ 284 h 805"/>
              <a:gd name="T40" fmla="*/ 161 w 464"/>
              <a:gd name="T41" fmla="*/ 269 h 805"/>
              <a:gd name="T42" fmla="*/ 108 w 464"/>
              <a:gd name="T43" fmla="*/ 166 h 805"/>
              <a:gd name="T44" fmla="*/ 10 w 464"/>
              <a:gd name="T45" fmla="*/ 14 h 805"/>
              <a:gd name="T46" fmla="*/ 7 w 464"/>
              <a:gd name="T47" fmla="*/ 1 h 8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64" h="805">
                <a:moveTo>
                  <a:pt x="7" y="1"/>
                </a:moveTo>
                <a:cubicBezTo>
                  <a:pt x="43" y="0"/>
                  <a:pt x="77" y="4"/>
                  <a:pt x="112" y="12"/>
                </a:cubicBezTo>
                <a:cubicBezTo>
                  <a:pt x="125" y="25"/>
                  <a:pt x="138" y="36"/>
                  <a:pt x="158" y="29"/>
                </a:cubicBezTo>
                <a:cubicBezTo>
                  <a:pt x="161" y="28"/>
                  <a:pt x="165" y="28"/>
                  <a:pt x="169" y="30"/>
                </a:cubicBezTo>
                <a:cubicBezTo>
                  <a:pt x="260" y="65"/>
                  <a:pt x="330" y="125"/>
                  <a:pt x="378" y="210"/>
                </a:cubicBezTo>
                <a:cubicBezTo>
                  <a:pt x="464" y="362"/>
                  <a:pt x="448" y="543"/>
                  <a:pt x="338" y="679"/>
                </a:cubicBezTo>
                <a:cubicBezTo>
                  <a:pt x="292" y="737"/>
                  <a:pt x="233" y="778"/>
                  <a:pt x="164" y="804"/>
                </a:cubicBezTo>
                <a:cubicBezTo>
                  <a:pt x="163" y="805"/>
                  <a:pt x="161" y="805"/>
                  <a:pt x="160" y="805"/>
                </a:cubicBezTo>
                <a:cubicBezTo>
                  <a:pt x="146" y="805"/>
                  <a:pt x="146" y="804"/>
                  <a:pt x="148" y="791"/>
                </a:cubicBezTo>
                <a:cubicBezTo>
                  <a:pt x="152" y="765"/>
                  <a:pt x="155" y="740"/>
                  <a:pt x="160" y="714"/>
                </a:cubicBezTo>
                <a:cubicBezTo>
                  <a:pt x="165" y="686"/>
                  <a:pt x="171" y="658"/>
                  <a:pt x="176" y="630"/>
                </a:cubicBezTo>
                <a:cubicBezTo>
                  <a:pt x="180" y="611"/>
                  <a:pt x="183" y="593"/>
                  <a:pt x="189" y="575"/>
                </a:cubicBezTo>
                <a:cubicBezTo>
                  <a:pt x="195" y="569"/>
                  <a:pt x="199" y="561"/>
                  <a:pt x="201" y="552"/>
                </a:cubicBezTo>
                <a:cubicBezTo>
                  <a:pt x="203" y="541"/>
                  <a:pt x="209" y="533"/>
                  <a:pt x="216" y="524"/>
                </a:cubicBezTo>
                <a:cubicBezTo>
                  <a:pt x="248" y="481"/>
                  <a:pt x="258" y="434"/>
                  <a:pt x="245" y="382"/>
                </a:cubicBezTo>
                <a:cubicBezTo>
                  <a:pt x="242" y="374"/>
                  <a:pt x="240" y="366"/>
                  <a:pt x="238" y="358"/>
                </a:cubicBezTo>
                <a:cubicBezTo>
                  <a:pt x="234" y="348"/>
                  <a:pt x="229" y="340"/>
                  <a:pt x="220" y="333"/>
                </a:cubicBezTo>
                <a:cubicBezTo>
                  <a:pt x="212" y="328"/>
                  <a:pt x="205" y="321"/>
                  <a:pt x="202" y="311"/>
                </a:cubicBezTo>
                <a:cubicBezTo>
                  <a:pt x="198" y="300"/>
                  <a:pt x="190" y="296"/>
                  <a:pt x="179" y="298"/>
                </a:cubicBezTo>
                <a:cubicBezTo>
                  <a:pt x="171" y="297"/>
                  <a:pt x="171" y="290"/>
                  <a:pt x="168" y="284"/>
                </a:cubicBezTo>
                <a:cubicBezTo>
                  <a:pt x="166" y="279"/>
                  <a:pt x="164" y="274"/>
                  <a:pt x="161" y="269"/>
                </a:cubicBezTo>
                <a:cubicBezTo>
                  <a:pt x="143" y="235"/>
                  <a:pt x="126" y="200"/>
                  <a:pt x="108" y="166"/>
                </a:cubicBezTo>
                <a:cubicBezTo>
                  <a:pt x="80" y="112"/>
                  <a:pt x="45" y="63"/>
                  <a:pt x="10" y="14"/>
                </a:cubicBezTo>
                <a:cubicBezTo>
                  <a:pt x="7" y="11"/>
                  <a:pt x="0" y="7"/>
                  <a:pt x="7" y="1"/>
                </a:cubicBezTo>
                <a:close/>
              </a:path>
            </a:pathLst>
          </a:custGeom>
          <a:solidFill>
            <a:srgbClr val="1E49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4" name="Freeform 10"/>
          <p:cNvSpPr>
            <a:spLocks/>
          </p:cNvSpPr>
          <p:nvPr/>
        </p:nvSpPr>
        <p:spPr bwMode="auto">
          <a:xfrm>
            <a:off x="8367093" y="4960323"/>
            <a:ext cx="519112" cy="950912"/>
          </a:xfrm>
          <a:custGeom>
            <a:avLst/>
            <a:gdLst>
              <a:gd name="T0" fmla="*/ 338 w 348"/>
              <a:gd name="T1" fmla="*/ 635 h 638"/>
              <a:gd name="T2" fmla="*/ 16 w 348"/>
              <a:gd name="T3" fmla="*/ 301 h 638"/>
              <a:gd name="T4" fmla="*/ 66 w 348"/>
              <a:gd name="T5" fmla="*/ 22 h 638"/>
              <a:gd name="T6" fmla="*/ 72 w 348"/>
              <a:gd name="T7" fmla="*/ 12 h 638"/>
              <a:gd name="T8" fmla="*/ 77 w 348"/>
              <a:gd name="T9" fmla="*/ 8 h 638"/>
              <a:gd name="T10" fmla="*/ 94 w 348"/>
              <a:gd name="T11" fmla="*/ 8 h 638"/>
              <a:gd name="T12" fmla="*/ 207 w 348"/>
              <a:gd name="T13" fmla="*/ 120 h 638"/>
              <a:gd name="T14" fmla="*/ 227 w 348"/>
              <a:gd name="T15" fmla="*/ 134 h 638"/>
              <a:gd name="T16" fmla="*/ 304 w 348"/>
              <a:gd name="T17" fmla="*/ 191 h 638"/>
              <a:gd name="T18" fmla="*/ 331 w 348"/>
              <a:gd name="T19" fmla="*/ 214 h 638"/>
              <a:gd name="T20" fmla="*/ 335 w 348"/>
              <a:gd name="T21" fmla="*/ 278 h 638"/>
              <a:gd name="T22" fmla="*/ 346 w 348"/>
              <a:gd name="T23" fmla="*/ 303 h 638"/>
              <a:gd name="T24" fmla="*/ 340 w 348"/>
              <a:gd name="T25" fmla="*/ 331 h 638"/>
              <a:gd name="T26" fmla="*/ 320 w 348"/>
              <a:gd name="T27" fmla="*/ 443 h 638"/>
              <a:gd name="T28" fmla="*/ 344 w 348"/>
              <a:gd name="T29" fmla="*/ 609 h 638"/>
              <a:gd name="T30" fmla="*/ 347 w 348"/>
              <a:gd name="T31" fmla="*/ 628 h 638"/>
              <a:gd name="T32" fmla="*/ 338 w 348"/>
              <a:gd name="T33" fmla="*/ 635 h 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48" h="638">
                <a:moveTo>
                  <a:pt x="338" y="635"/>
                </a:moveTo>
                <a:cubicBezTo>
                  <a:pt x="176" y="603"/>
                  <a:pt x="42" y="464"/>
                  <a:pt x="16" y="301"/>
                </a:cubicBezTo>
                <a:cubicBezTo>
                  <a:pt x="0" y="202"/>
                  <a:pt x="16" y="109"/>
                  <a:pt x="66" y="22"/>
                </a:cubicBezTo>
                <a:cubicBezTo>
                  <a:pt x="68" y="19"/>
                  <a:pt x="70" y="16"/>
                  <a:pt x="72" y="12"/>
                </a:cubicBezTo>
                <a:cubicBezTo>
                  <a:pt x="74" y="11"/>
                  <a:pt x="76" y="10"/>
                  <a:pt x="77" y="8"/>
                </a:cubicBezTo>
                <a:cubicBezTo>
                  <a:pt x="83" y="0"/>
                  <a:pt x="87" y="1"/>
                  <a:pt x="94" y="8"/>
                </a:cubicBezTo>
                <a:cubicBezTo>
                  <a:pt x="130" y="47"/>
                  <a:pt x="168" y="84"/>
                  <a:pt x="207" y="120"/>
                </a:cubicBezTo>
                <a:cubicBezTo>
                  <a:pt x="213" y="125"/>
                  <a:pt x="220" y="129"/>
                  <a:pt x="227" y="134"/>
                </a:cubicBezTo>
                <a:cubicBezTo>
                  <a:pt x="253" y="153"/>
                  <a:pt x="280" y="170"/>
                  <a:pt x="304" y="191"/>
                </a:cubicBezTo>
                <a:cubicBezTo>
                  <a:pt x="313" y="199"/>
                  <a:pt x="323" y="206"/>
                  <a:pt x="331" y="214"/>
                </a:cubicBezTo>
                <a:cubicBezTo>
                  <a:pt x="332" y="235"/>
                  <a:pt x="331" y="257"/>
                  <a:pt x="335" y="278"/>
                </a:cubicBezTo>
                <a:cubicBezTo>
                  <a:pt x="337" y="287"/>
                  <a:pt x="340" y="296"/>
                  <a:pt x="346" y="303"/>
                </a:cubicBezTo>
                <a:cubicBezTo>
                  <a:pt x="348" y="313"/>
                  <a:pt x="342" y="322"/>
                  <a:pt x="340" y="331"/>
                </a:cubicBezTo>
                <a:cubicBezTo>
                  <a:pt x="328" y="367"/>
                  <a:pt x="318" y="404"/>
                  <a:pt x="320" y="443"/>
                </a:cubicBezTo>
                <a:cubicBezTo>
                  <a:pt x="323" y="499"/>
                  <a:pt x="332" y="554"/>
                  <a:pt x="344" y="609"/>
                </a:cubicBezTo>
                <a:cubicBezTo>
                  <a:pt x="345" y="615"/>
                  <a:pt x="347" y="622"/>
                  <a:pt x="347" y="628"/>
                </a:cubicBezTo>
                <a:cubicBezTo>
                  <a:pt x="347" y="635"/>
                  <a:pt x="344" y="638"/>
                  <a:pt x="338" y="635"/>
                </a:cubicBezTo>
                <a:close/>
              </a:path>
            </a:pathLst>
          </a:custGeom>
          <a:solidFill>
            <a:srgbClr val="1E49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5" name="Freeform 11"/>
          <p:cNvSpPr>
            <a:spLocks/>
          </p:cNvSpPr>
          <p:nvPr/>
        </p:nvSpPr>
        <p:spPr bwMode="auto">
          <a:xfrm>
            <a:off x="10534030" y="4690448"/>
            <a:ext cx="574675" cy="833437"/>
          </a:xfrm>
          <a:custGeom>
            <a:avLst/>
            <a:gdLst>
              <a:gd name="T0" fmla="*/ 65 w 385"/>
              <a:gd name="T1" fmla="*/ 7 h 559"/>
              <a:gd name="T2" fmla="*/ 366 w 385"/>
              <a:gd name="T3" fmla="*/ 322 h 559"/>
              <a:gd name="T4" fmla="*/ 347 w 385"/>
              <a:gd name="T5" fmla="*/ 559 h 559"/>
              <a:gd name="T6" fmla="*/ 285 w 385"/>
              <a:gd name="T7" fmla="*/ 551 h 559"/>
              <a:gd name="T8" fmla="*/ 277 w 385"/>
              <a:gd name="T9" fmla="*/ 548 h 559"/>
              <a:gd name="T10" fmla="*/ 179 w 385"/>
              <a:gd name="T11" fmla="*/ 506 h 559"/>
              <a:gd name="T12" fmla="*/ 91 w 385"/>
              <a:gd name="T13" fmla="*/ 444 h 559"/>
              <a:gd name="T14" fmla="*/ 84 w 385"/>
              <a:gd name="T15" fmla="*/ 436 h 559"/>
              <a:gd name="T16" fmla="*/ 53 w 385"/>
              <a:gd name="T17" fmla="*/ 298 h 559"/>
              <a:gd name="T18" fmla="*/ 22 w 385"/>
              <a:gd name="T19" fmla="*/ 270 h 559"/>
              <a:gd name="T20" fmla="*/ 8 w 385"/>
              <a:gd name="T21" fmla="*/ 246 h 559"/>
              <a:gd name="T22" fmla="*/ 5 w 385"/>
              <a:gd name="T23" fmla="*/ 227 h 559"/>
              <a:gd name="T24" fmla="*/ 6 w 385"/>
              <a:gd name="T25" fmla="*/ 188 h 559"/>
              <a:gd name="T26" fmla="*/ 18 w 385"/>
              <a:gd name="T27" fmla="*/ 28 h 559"/>
              <a:gd name="T28" fmla="*/ 19 w 385"/>
              <a:gd name="T29" fmla="*/ 20 h 559"/>
              <a:gd name="T30" fmla="*/ 40 w 385"/>
              <a:gd name="T31" fmla="*/ 4 h 559"/>
              <a:gd name="T32" fmla="*/ 65 w 385"/>
              <a:gd name="T33" fmla="*/ 7 h 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85" h="559">
                <a:moveTo>
                  <a:pt x="65" y="7"/>
                </a:moveTo>
                <a:cubicBezTo>
                  <a:pt x="226" y="54"/>
                  <a:pt x="328" y="159"/>
                  <a:pt x="366" y="322"/>
                </a:cubicBezTo>
                <a:cubicBezTo>
                  <a:pt x="385" y="403"/>
                  <a:pt x="378" y="482"/>
                  <a:pt x="347" y="559"/>
                </a:cubicBezTo>
                <a:cubicBezTo>
                  <a:pt x="326" y="559"/>
                  <a:pt x="305" y="558"/>
                  <a:pt x="285" y="551"/>
                </a:cubicBezTo>
                <a:cubicBezTo>
                  <a:pt x="283" y="550"/>
                  <a:pt x="280" y="548"/>
                  <a:pt x="277" y="548"/>
                </a:cubicBezTo>
                <a:cubicBezTo>
                  <a:pt x="239" y="547"/>
                  <a:pt x="209" y="526"/>
                  <a:pt x="179" y="506"/>
                </a:cubicBezTo>
                <a:cubicBezTo>
                  <a:pt x="150" y="485"/>
                  <a:pt x="121" y="464"/>
                  <a:pt x="91" y="444"/>
                </a:cubicBezTo>
                <a:cubicBezTo>
                  <a:pt x="88" y="442"/>
                  <a:pt x="85" y="440"/>
                  <a:pt x="84" y="436"/>
                </a:cubicBezTo>
                <a:cubicBezTo>
                  <a:pt x="98" y="385"/>
                  <a:pt x="81" y="340"/>
                  <a:pt x="53" y="298"/>
                </a:cubicBezTo>
                <a:cubicBezTo>
                  <a:pt x="45" y="286"/>
                  <a:pt x="37" y="275"/>
                  <a:pt x="22" y="270"/>
                </a:cubicBezTo>
                <a:cubicBezTo>
                  <a:pt x="13" y="266"/>
                  <a:pt x="8" y="257"/>
                  <a:pt x="8" y="246"/>
                </a:cubicBezTo>
                <a:cubicBezTo>
                  <a:pt x="8" y="239"/>
                  <a:pt x="8" y="233"/>
                  <a:pt x="5" y="227"/>
                </a:cubicBezTo>
                <a:cubicBezTo>
                  <a:pt x="0" y="214"/>
                  <a:pt x="5" y="201"/>
                  <a:pt x="6" y="188"/>
                </a:cubicBezTo>
                <a:cubicBezTo>
                  <a:pt x="8" y="135"/>
                  <a:pt x="16" y="81"/>
                  <a:pt x="18" y="28"/>
                </a:cubicBezTo>
                <a:cubicBezTo>
                  <a:pt x="18" y="25"/>
                  <a:pt x="18" y="22"/>
                  <a:pt x="19" y="20"/>
                </a:cubicBezTo>
                <a:cubicBezTo>
                  <a:pt x="20" y="3"/>
                  <a:pt x="24" y="0"/>
                  <a:pt x="40" y="4"/>
                </a:cubicBezTo>
                <a:cubicBezTo>
                  <a:pt x="48" y="6"/>
                  <a:pt x="56" y="8"/>
                  <a:pt x="65" y="7"/>
                </a:cubicBezTo>
                <a:close/>
              </a:path>
            </a:pathLst>
          </a:custGeom>
          <a:solidFill>
            <a:srgbClr val="1E49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6" name="Freeform 12"/>
          <p:cNvSpPr>
            <a:spLocks/>
          </p:cNvSpPr>
          <p:nvPr/>
        </p:nvSpPr>
        <p:spPr bwMode="auto">
          <a:xfrm>
            <a:off x="8492505" y="4763473"/>
            <a:ext cx="484187" cy="482600"/>
          </a:xfrm>
          <a:custGeom>
            <a:avLst/>
            <a:gdLst>
              <a:gd name="T0" fmla="*/ 1 w 324"/>
              <a:gd name="T1" fmla="*/ 122 h 323"/>
              <a:gd name="T2" fmla="*/ 132 w 324"/>
              <a:gd name="T3" fmla="*/ 2 h 323"/>
              <a:gd name="T4" fmla="*/ 143 w 324"/>
              <a:gd name="T5" fmla="*/ 8 h 323"/>
              <a:gd name="T6" fmla="*/ 284 w 324"/>
              <a:gd name="T7" fmla="*/ 165 h 323"/>
              <a:gd name="T8" fmla="*/ 317 w 324"/>
              <a:gd name="T9" fmla="*/ 212 h 323"/>
              <a:gd name="T10" fmla="*/ 324 w 324"/>
              <a:gd name="T11" fmla="*/ 228 h 323"/>
              <a:gd name="T12" fmla="*/ 317 w 324"/>
              <a:gd name="T13" fmla="*/ 236 h 323"/>
              <a:gd name="T14" fmla="*/ 276 w 324"/>
              <a:gd name="T15" fmla="*/ 269 h 323"/>
              <a:gd name="T16" fmla="*/ 255 w 324"/>
              <a:gd name="T17" fmla="*/ 304 h 323"/>
              <a:gd name="T18" fmla="*/ 239 w 324"/>
              <a:gd name="T19" fmla="*/ 322 h 323"/>
              <a:gd name="T20" fmla="*/ 228 w 324"/>
              <a:gd name="T21" fmla="*/ 319 h 323"/>
              <a:gd name="T22" fmla="*/ 101 w 324"/>
              <a:gd name="T23" fmla="*/ 224 h 323"/>
              <a:gd name="T24" fmla="*/ 36 w 324"/>
              <a:gd name="T25" fmla="*/ 163 h 323"/>
              <a:gd name="T26" fmla="*/ 9 w 324"/>
              <a:gd name="T27" fmla="*/ 137 h 323"/>
              <a:gd name="T28" fmla="*/ 1 w 324"/>
              <a:gd name="T29" fmla="*/ 122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24" h="323">
                <a:moveTo>
                  <a:pt x="1" y="122"/>
                </a:moveTo>
                <a:cubicBezTo>
                  <a:pt x="36" y="72"/>
                  <a:pt x="80" y="33"/>
                  <a:pt x="132" y="2"/>
                </a:cubicBezTo>
                <a:cubicBezTo>
                  <a:pt x="137" y="0"/>
                  <a:pt x="140" y="5"/>
                  <a:pt x="143" y="8"/>
                </a:cubicBezTo>
                <a:cubicBezTo>
                  <a:pt x="193" y="57"/>
                  <a:pt x="239" y="110"/>
                  <a:pt x="284" y="165"/>
                </a:cubicBezTo>
                <a:cubicBezTo>
                  <a:pt x="296" y="180"/>
                  <a:pt x="306" y="196"/>
                  <a:pt x="317" y="212"/>
                </a:cubicBezTo>
                <a:cubicBezTo>
                  <a:pt x="320" y="216"/>
                  <a:pt x="324" y="221"/>
                  <a:pt x="324" y="228"/>
                </a:cubicBezTo>
                <a:cubicBezTo>
                  <a:pt x="323" y="231"/>
                  <a:pt x="320" y="234"/>
                  <a:pt x="317" y="236"/>
                </a:cubicBezTo>
                <a:cubicBezTo>
                  <a:pt x="301" y="244"/>
                  <a:pt x="290" y="258"/>
                  <a:pt x="276" y="269"/>
                </a:cubicBezTo>
                <a:cubicBezTo>
                  <a:pt x="265" y="278"/>
                  <a:pt x="259" y="291"/>
                  <a:pt x="255" y="304"/>
                </a:cubicBezTo>
                <a:cubicBezTo>
                  <a:pt x="252" y="312"/>
                  <a:pt x="248" y="319"/>
                  <a:pt x="239" y="322"/>
                </a:cubicBezTo>
                <a:cubicBezTo>
                  <a:pt x="235" y="323"/>
                  <a:pt x="231" y="321"/>
                  <a:pt x="228" y="319"/>
                </a:cubicBezTo>
                <a:cubicBezTo>
                  <a:pt x="186" y="287"/>
                  <a:pt x="142" y="258"/>
                  <a:pt x="101" y="224"/>
                </a:cubicBezTo>
                <a:cubicBezTo>
                  <a:pt x="78" y="205"/>
                  <a:pt x="56" y="185"/>
                  <a:pt x="36" y="163"/>
                </a:cubicBezTo>
                <a:cubicBezTo>
                  <a:pt x="28" y="154"/>
                  <a:pt x="17" y="147"/>
                  <a:pt x="9" y="137"/>
                </a:cubicBezTo>
                <a:cubicBezTo>
                  <a:pt x="5" y="133"/>
                  <a:pt x="0" y="129"/>
                  <a:pt x="1" y="122"/>
                </a:cubicBezTo>
                <a:close/>
              </a:path>
            </a:pathLst>
          </a:custGeom>
          <a:solidFill>
            <a:srgbClr val="3B89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8" name="Freeform 14"/>
          <p:cNvSpPr>
            <a:spLocks/>
          </p:cNvSpPr>
          <p:nvPr/>
        </p:nvSpPr>
        <p:spPr bwMode="auto">
          <a:xfrm>
            <a:off x="8767143" y="4684098"/>
            <a:ext cx="449262" cy="417512"/>
          </a:xfrm>
          <a:custGeom>
            <a:avLst/>
            <a:gdLst>
              <a:gd name="T0" fmla="*/ 145 w 301"/>
              <a:gd name="T1" fmla="*/ 0 h 280"/>
              <a:gd name="T2" fmla="*/ 148 w 301"/>
              <a:gd name="T3" fmla="*/ 8 h 280"/>
              <a:gd name="T4" fmla="*/ 255 w 301"/>
              <a:gd name="T5" fmla="*/ 174 h 280"/>
              <a:gd name="T6" fmla="*/ 301 w 301"/>
              <a:gd name="T7" fmla="*/ 267 h 280"/>
              <a:gd name="T8" fmla="*/ 287 w 301"/>
              <a:gd name="T9" fmla="*/ 275 h 280"/>
              <a:gd name="T10" fmla="*/ 233 w 301"/>
              <a:gd name="T11" fmla="*/ 262 h 280"/>
              <a:gd name="T12" fmla="*/ 198 w 301"/>
              <a:gd name="T13" fmla="*/ 245 h 280"/>
              <a:gd name="T14" fmla="*/ 157 w 301"/>
              <a:gd name="T15" fmla="*/ 195 h 280"/>
              <a:gd name="T16" fmla="*/ 21 w 301"/>
              <a:gd name="T17" fmla="*/ 52 h 280"/>
              <a:gd name="T18" fmla="*/ 7 w 301"/>
              <a:gd name="T19" fmla="*/ 37 h 280"/>
              <a:gd name="T20" fmla="*/ 7 w 301"/>
              <a:gd name="T21" fmla="*/ 27 h 280"/>
              <a:gd name="T22" fmla="*/ 145 w 301"/>
              <a:gd name="T23" fmla="*/ 0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01" h="280">
                <a:moveTo>
                  <a:pt x="145" y="0"/>
                </a:moveTo>
                <a:cubicBezTo>
                  <a:pt x="144" y="4"/>
                  <a:pt x="146" y="6"/>
                  <a:pt x="148" y="8"/>
                </a:cubicBezTo>
                <a:cubicBezTo>
                  <a:pt x="187" y="62"/>
                  <a:pt x="225" y="115"/>
                  <a:pt x="255" y="174"/>
                </a:cubicBezTo>
                <a:cubicBezTo>
                  <a:pt x="270" y="205"/>
                  <a:pt x="285" y="236"/>
                  <a:pt x="301" y="267"/>
                </a:cubicBezTo>
                <a:cubicBezTo>
                  <a:pt x="299" y="276"/>
                  <a:pt x="295" y="280"/>
                  <a:pt x="287" y="275"/>
                </a:cubicBezTo>
                <a:cubicBezTo>
                  <a:pt x="271" y="263"/>
                  <a:pt x="252" y="263"/>
                  <a:pt x="233" y="262"/>
                </a:cubicBezTo>
                <a:cubicBezTo>
                  <a:pt x="218" y="262"/>
                  <a:pt x="209" y="252"/>
                  <a:pt x="198" y="245"/>
                </a:cubicBezTo>
                <a:cubicBezTo>
                  <a:pt x="182" y="230"/>
                  <a:pt x="171" y="212"/>
                  <a:pt x="157" y="195"/>
                </a:cubicBezTo>
                <a:cubicBezTo>
                  <a:pt x="116" y="143"/>
                  <a:pt x="70" y="96"/>
                  <a:pt x="21" y="52"/>
                </a:cubicBezTo>
                <a:cubicBezTo>
                  <a:pt x="16" y="47"/>
                  <a:pt x="11" y="43"/>
                  <a:pt x="7" y="37"/>
                </a:cubicBezTo>
                <a:cubicBezTo>
                  <a:pt x="4" y="34"/>
                  <a:pt x="0" y="30"/>
                  <a:pt x="7" y="27"/>
                </a:cubicBezTo>
                <a:cubicBezTo>
                  <a:pt x="52" y="11"/>
                  <a:pt x="97" y="1"/>
                  <a:pt x="145" y="0"/>
                </a:cubicBezTo>
                <a:close/>
              </a:path>
            </a:pathLst>
          </a:custGeom>
          <a:solidFill>
            <a:srgbClr val="3B89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0" name="Freeform 16"/>
          <p:cNvSpPr>
            <a:spLocks/>
          </p:cNvSpPr>
          <p:nvPr/>
        </p:nvSpPr>
        <p:spPr bwMode="auto">
          <a:xfrm>
            <a:off x="8832230" y="5441336"/>
            <a:ext cx="179387" cy="481012"/>
          </a:xfrm>
          <a:custGeom>
            <a:avLst/>
            <a:gdLst>
              <a:gd name="T0" fmla="*/ 26 w 121"/>
              <a:gd name="T1" fmla="*/ 313 h 323"/>
              <a:gd name="T2" fmla="*/ 32 w 121"/>
              <a:gd name="T3" fmla="*/ 305 h 323"/>
              <a:gd name="T4" fmla="*/ 11 w 121"/>
              <a:gd name="T5" fmla="*/ 190 h 323"/>
              <a:gd name="T6" fmla="*/ 25 w 121"/>
              <a:gd name="T7" fmla="*/ 6 h 323"/>
              <a:gd name="T8" fmla="*/ 45 w 121"/>
              <a:gd name="T9" fmla="*/ 13 h 323"/>
              <a:gd name="T10" fmla="*/ 80 w 121"/>
              <a:gd name="T11" fmla="*/ 48 h 323"/>
              <a:gd name="T12" fmla="*/ 106 w 121"/>
              <a:gd name="T13" fmla="*/ 65 h 323"/>
              <a:gd name="T14" fmla="*/ 119 w 121"/>
              <a:gd name="T15" fmla="*/ 88 h 323"/>
              <a:gd name="T16" fmla="*/ 117 w 121"/>
              <a:gd name="T17" fmla="*/ 183 h 323"/>
              <a:gd name="T18" fmla="*/ 115 w 121"/>
              <a:gd name="T19" fmla="*/ 297 h 323"/>
              <a:gd name="T20" fmla="*/ 90 w 121"/>
              <a:gd name="T21" fmla="*/ 322 h 323"/>
              <a:gd name="T22" fmla="*/ 73 w 121"/>
              <a:gd name="T23" fmla="*/ 321 h 323"/>
              <a:gd name="T24" fmla="*/ 26 w 121"/>
              <a:gd name="T25" fmla="*/ 313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1" h="323">
                <a:moveTo>
                  <a:pt x="26" y="313"/>
                </a:moveTo>
                <a:cubicBezTo>
                  <a:pt x="31" y="313"/>
                  <a:pt x="33" y="312"/>
                  <a:pt x="32" y="305"/>
                </a:cubicBezTo>
                <a:cubicBezTo>
                  <a:pt x="24" y="267"/>
                  <a:pt x="17" y="229"/>
                  <a:pt x="11" y="190"/>
                </a:cubicBezTo>
                <a:cubicBezTo>
                  <a:pt x="1" y="128"/>
                  <a:pt x="0" y="66"/>
                  <a:pt x="25" y="6"/>
                </a:cubicBezTo>
                <a:cubicBezTo>
                  <a:pt x="35" y="0"/>
                  <a:pt x="41" y="6"/>
                  <a:pt x="45" y="13"/>
                </a:cubicBezTo>
                <a:cubicBezTo>
                  <a:pt x="52" y="29"/>
                  <a:pt x="66" y="39"/>
                  <a:pt x="80" y="48"/>
                </a:cubicBezTo>
                <a:cubicBezTo>
                  <a:pt x="88" y="54"/>
                  <a:pt x="97" y="60"/>
                  <a:pt x="106" y="65"/>
                </a:cubicBezTo>
                <a:cubicBezTo>
                  <a:pt x="115" y="70"/>
                  <a:pt x="116" y="79"/>
                  <a:pt x="119" y="88"/>
                </a:cubicBezTo>
                <a:cubicBezTo>
                  <a:pt x="121" y="119"/>
                  <a:pt x="118" y="151"/>
                  <a:pt x="117" y="183"/>
                </a:cubicBezTo>
                <a:cubicBezTo>
                  <a:pt x="115" y="221"/>
                  <a:pt x="115" y="259"/>
                  <a:pt x="115" y="297"/>
                </a:cubicBezTo>
                <a:cubicBezTo>
                  <a:pt x="115" y="322"/>
                  <a:pt x="115" y="322"/>
                  <a:pt x="90" y="322"/>
                </a:cubicBezTo>
                <a:cubicBezTo>
                  <a:pt x="85" y="322"/>
                  <a:pt x="79" y="323"/>
                  <a:pt x="73" y="321"/>
                </a:cubicBezTo>
                <a:cubicBezTo>
                  <a:pt x="57" y="318"/>
                  <a:pt x="41" y="318"/>
                  <a:pt x="26" y="313"/>
                </a:cubicBezTo>
                <a:close/>
              </a:path>
            </a:pathLst>
          </a:custGeom>
          <a:solidFill>
            <a:srgbClr val="3B89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1" name="Freeform 17"/>
          <p:cNvSpPr>
            <a:spLocks/>
          </p:cNvSpPr>
          <p:nvPr/>
        </p:nvSpPr>
        <p:spPr bwMode="auto">
          <a:xfrm>
            <a:off x="10270505" y="4679336"/>
            <a:ext cx="222250" cy="354012"/>
          </a:xfrm>
          <a:custGeom>
            <a:avLst/>
            <a:gdLst>
              <a:gd name="T0" fmla="*/ 5 w 149"/>
              <a:gd name="T1" fmla="*/ 23 h 238"/>
              <a:gd name="T2" fmla="*/ 51 w 149"/>
              <a:gd name="T3" fmla="*/ 12 h 238"/>
              <a:gd name="T4" fmla="*/ 55 w 149"/>
              <a:gd name="T5" fmla="*/ 40 h 238"/>
              <a:gd name="T6" fmla="*/ 52 w 149"/>
              <a:gd name="T7" fmla="*/ 135 h 238"/>
              <a:gd name="T8" fmla="*/ 52 w 149"/>
              <a:gd name="T9" fmla="*/ 144 h 238"/>
              <a:gd name="T10" fmla="*/ 71 w 149"/>
              <a:gd name="T11" fmla="*/ 20 h 238"/>
              <a:gd name="T12" fmla="*/ 75 w 149"/>
              <a:gd name="T13" fmla="*/ 7 h 238"/>
              <a:gd name="T14" fmla="*/ 145 w 149"/>
              <a:gd name="T15" fmla="*/ 2 h 238"/>
              <a:gd name="T16" fmla="*/ 146 w 149"/>
              <a:gd name="T17" fmla="*/ 16 h 238"/>
              <a:gd name="T18" fmla="*/ 124 w 149"/>
              <a:gd name="T19" fmla="*/ 219 h 238"/>
              <a:gd name="T20" fmla="*/ 122 w 149"/>
              <a:gd name="T21" fmla="*/ 235 h 238"/>
              <a:gd name="T22" fmla="*/ 114 w 149"/>
              <a:gd name="T23" fmla="*/ 237 h 238"/>
              <a:gd name="T24" fmla="*/ 26 w 149"/>
              <a:gd name="T25" fmla="*/ 236 h 238"/>
              <a:gd name="T26" fmla="*/ 16 w 149"/>
              <a:gd name="T27" fmla="*/ 235 h 238"/>
              <a:gd name="T28" fmla="*/ 14 w 149"/>
              <a:gd name="T29" fmla="*/ 231 h 238"/>
              <a:gd name="T30" fmla="*/ 5 w 149"/>
              <a:gd name="T31" fmla="*/ 137 h 238"/>
              <a:gd name="T32" fmla="*/ 2 w 149"/>
              <a:gd name="T33" fmla="*/ 41 h 238"/>
              <a:gd name="T34" fmla="*/ 5 w 149"/>
              <a:gd name="T35" fmla="*/ 23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49" h="238">
                <a:moveTo>
                  <a:pt x="5" y="23"/>
                </a:moveTo>
                <a:cubicBezTo>
                  <a:pt x="21" y="20"/>
                  <a:pt x="35" y="11"/>
                  <a:pt x="51" y="12"/>
                </a:cubicBezTo>
                <a:cubicBezTo>
                  <a:pt x="58" y="20"/>
                  <a:pt x="56" y="31"/>
                  <a:pt x="55" y="40"/>
                </a:cubicBezTo>
                <a:cubicBezTo>
                  <a:pt x="51" y="71"/>
                  <a:pt x="53" y="103"/>
                  <a:pt x="52" y="135"/>
                </a:cubicBezTo>
                <a:cubicBezTo>
                  <a:pt x="52" y="139"/>
                  <a:pt x="52" y="143"/>
                  <a:pt x="52" y="144"/>
                </a:cubicBezTo>
                <a:cubicBezTo>
                  <a:pt x="59" y="105"/>
                  <a:pt x="66" y="63"/>
                  <a:pt x="71" y="20"/>
                </a:cubicBezTo>
                <a:cubicBezTo>
                  <a:pt x="72" y="16"/>
                  <a:pt x="72" y="11"/>
                  <a:pt x="75" y="7"/>
                </a:cubicBezTo>
                <a:cubicBezTo>
                  <a:pt x="98" y="3"/>
                  <a:pt x="122" y="0"/>
                  <a:pt x="145" y="2"/>
                </a:cubicBezTo>
                <a:cubicBezTo>
                  <a:pt x="149" y="6"/>
                  <a:pt x="147" y="11"/>
                  <a:pt x="146" y="16"/>
                </a:cubicBezTo>
                <a:cubicBezTo>
                  <a:pt x="131" y="83"/>
                  <a:pt x="123" y="151"/>
                  <a:pt x="124" y="219"/>
                </a:cubicBezTo>
                <a:cubicBezTo>
                  <a:pt x="124" y="225"/>
                  <a:pt x="125" y="230"/>
                  <a:pt x="122" y="235"/>
                </a:cubicBezTo>
                <a:cubicBezTo>
                  <a:pt x="120" y="238"/>
                  <a:pt x="117" y="237"/>
                  <a:pt x="114" y="237"/>
                </a:cubicBezTo>
                <a:cubicBezTo>
                  <a:pt x="85" y="230"/>
                  <a:pt x="56" y="229"/>
                  <a:pt x="26" y="236"/>
                </a:cubicBezTo>
                <a:cubicBezTo>
                  <a:pt x="23" y="237"/>
                  <a:pt x="19" y="238"/>
                  <a:pt x="16" y="235"/>
                </a:cubicBezTo>
                <a:cubicBezTo>
                  <a:pt x="15" y="234"/>
                  <a:pt x="14" y="232"/>
                  <a:pt x="14" y="231"/>
                </a:cubicBezTo>
                <a:cubicBezTo>
                  <a:pt x="7" y="200"/>
                  <a:pt x="7" y="168"/>
                  <a:pt x="5" y="137"/>
                </a:cubicBezTo>
                <a:cubicBezTo>
                  <a:pt x="4" y="105"/>
                  <a:pt x="0" y="73"/>
                  <a:pt x="2" y="41"/>
                </a:cubicBezTo>
                <a:cubicBezTo>
                  <a:pt x="2" y="34"/>
                  <a:pt x="1" y="28"/>
                  <a:pt x="5" y="23"/>
                </a:cubicBezTo>
                <a:close/>
              </a:path>
            </a:pathLst>
          </a:custGeom>
          <a:solidFill>
            <a:srgbClr val="B4E0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2" name="Freeform 18"/>
          <p:cNvSpPr>
            <a:spLocks/>
          </p:cNvSpPr>
          <p:nvPr/>
        </p:nvSpPr>
        <p:spPr bwMode="auto">
          <a:xfrm>
            <a:off x="8689355" y="4725373"/>
            <a:ext cx="393700" cy="382587"/>
          </a:xfrm>
          <a:custGeom>
            <a:avLst/>
            <a:gdLst>
              <a:gd name="T0" fmla="*/ 59 w 263"/>
              <a:gd name="T1" fmla="*/ 0 h 257"/>
              <a:gd name="T2" fmla="*/ 65 w 263"/>
              <a:gd name="T3" fmla="*/ 11 h 257"/>
              <a:gd name="T4" fmla="*/ 136 w 263"/>
              <a:gd name="T5" fmla="*/ 81 h 257"/>
              <a:gd name="T6" fmla="*/ 242 w 263"/>
              <a:gd name="T7" fmla="*/ 205 h 257"/>
              <a:gd name="T8" fmla="*/ 251 w 263"/>
              <a:gd name="T9" fmla="*/ 216 h 257"/>
              <a:gd name="T10" fmla="*/ 263 w 263"/>
              <a:gd name="T11" fmla="*/ 234 h 257"/>
              <a:gd name="T12" fmla="*/ 250 w 263"/>
              <a:gd name="T13" fmla="*/ 239 h 257"/>
              <a:gd name="T14" fmla="*/ 196 w 263"/>
              <a:gd name="T15" fmla="*/ 257 h 257"/>
              <a:gd name="T16" fmla="*/ 190 w 263"/>
              <a:gd name="T17" fmla="*/ 253 h 257"/>
              <a:gd name="T18" fmla="*/ 127 w 263"/>
              <a:gd name="T19" fmla="*/ 166 h 257"/>
              <a:gd name="T20" fmla="*/ 6 w 263"/>
              <a:gd name="T21" fmla="*/ 33 h 257"/>
              <a:gd name="T22" fmla="*/ 0 w 263"/>
              <a:gd name="T23" fmla="*/ 28 h 257"/>
              <a:gd name="T24" fmla="*/ 59 w 263"/>
              <a:gd name="T25" fmla="*/ 0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63" h="257">
                <a:moveTo>
                  <a:pt x="59" y="0"/>
                </a:moveTo>
                <a:cubicBezTo>
                  <a:pt x="55" y="7"/>
                  <a:pt x="62" y="9"/>
                  <a:pt x="65" y="11"/>
                </a:cubicBezTo>
                <a:cubicBezTo>
                  <a:pt x="88" y="35"/>
                  <a:pt x="113" y="58"/>
                  <a:pt x="136" y="81"/>
                </a:cubicBezTo>
                <a:cubicBezTo>
                  <a:pt x="175" y="119"/>
                  <a:pt x="209" y="161"/>
                  <a:pt x="242" y="205"/>
                </a:cubicBezTo>
                <a:cubicBezTo>
                  <a:pt x="244" y="209"/>
                  <a:pt x="248" y="212"/>
                  <a:pt x="251" y="216"/>
                </a:cubicBezTo>
                <a:cubicBezTo>
                  <a:pt x="256" y="221"/>
                  <a:pt x="263" y="225"/>
                  <a:pt x="263" y="234"/>
                </a:cubicBezTo>
                <a:cubicBezTo>
                  <a:pt x="260" y="238"/>
                  <a:pt x="254" y="238"/>
                  <a:pt x="250" y="239"/>
                </a:cubicBezTo>
                <a:cubicBezTo>
                  <a:pt x="231" y="242"/>
                  <a:pt x="213" y="248"/>
                  <a:pt x="196" y="257"/>
                </a:cubicBezTo>
                <a:cubicBezTo>
                  <a:pt x="193" y="257"/>
                  <a:pt x="191" y="256"/>
                  <a:pt x="190" y="253"/>
                </a:cubicBezTo>
                <a:cubicBezTo>
                  <a:pt x="172" y="221"/>
                  <a:pt x="150" y="193"/>
                  <a:pt x="127" y="166"/>
                </a:cubicBezTo>
                <a:cubicBezTo>
                  <a:pt x="89" y="120"/>
                  <a:pt x="48" y="75"/>
                  <a:pt x="6" y="33"/>
                </a:cubicBezTo>
                <a:cubicBezTo>
                  <a:pt x="4" y="31"/>
                  <a:pt x="3" y="29"/>
                  <a:pt x="0" y="28"/>
                </a:cubicBezTo>
                <a:cubicBezTo>
                  <a:pt x="19" y="18"/>
                  <a:pt x="38" y="8"/>
                  <a:pt x="59" y="0"/>
                </a:cubicBezTo>
                <a:close/>
              </a:path>
            </a:pathLst>
          </a:custGeom>
          <a:solidFill>
            <a:srgbClr val="B4E0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4" name="Freeform 20"/>
          <p:cNvSpPr>
            <a:spLocks/>
          </p:cNvSpPr>
          <p:nvPr/>
        </p:nvSpPr>
        <p:spPr bwMode="auto">
          <a:xfrm>
            <a:off x="10091117" y="5466736"/>
            <a:ext cx="925512" cy="196850"/>
          </a:xfrm>
          <a:custGeom>
            <a:avLst/>
            <a:gdLst>
              <a:gd name="T0" fmla="*/ 41 w 621"/>
              <a:gd name="T1" fmla="*/ 111 h 133"/>
              <a:gd name="T2" fmla="*/ 20 w 621"/>
              <a:gd name="T3" fmla="*/ 86 h 133"/>
              <a:gd name="T4" fmla="*/ 12 w 621"/>
              <a:gd name="T5" fmla="*/ 11 h 133"/>
              <a:gd name="T6" fmla="*/ 15 w 621"/>
              <a:gd name="T7" fmla="*/ 2 h 133"/>
              <a:gd name="T8" fmla="*/ 39 w 621"/>
              <a:gd name="T9" fmla="*/ 20 h 133"/>
              <a:gd name="T10" fmla="*/ 38 w 621"/>
              <a:gd name="T11" fmla="*/ 37 h 133"/>
              <a:gd name="T12" fmla="*/ 33 w 621"/>
              <a:gd name="T13" fmla="*/ 56 h 133"/>
              <a:gd name="T14" fmla="*/ 50 w 621"/>
              <a:gd name="T15" fmla="*/ 87 h 133"/>
              <a:gd name="T16" fmla="*/ 71 w 621"/>
              <a:gd name="T17" fmla="*/ 98 h 133"/>
              <a:gd name="T18" fmla="*/ 99 w 621"/>
              <a:gd name="T19" fmla="*/ 102 h 133"/>
              <a:gd name="T20" fmla="*/ 108 w 621"/>
              <a:gd name="T21" fmla="*/ 99 h 133"/>
              <a:gd name="T22" fmla="*/ 119 w 621"/>
              <a:gd name="T23" fmla="*/ 94 h 133"/>
              <a:gd name="T24" fmla="*/ 156 w 621"/>
              <a:gd name="T25" fmla="*/ 88 h 133"/>
              <a:gd name="T26" fmla="*/ 218 w 621"/>
              <a:gd name="T27" fmla="*/ 88 h 133"/>
              <a:gd name="T28" fmla="*/ 257 w 621"/>
              <a:gd name="T29" fmla="*/ 82 h 133"/>
              <a:gd name="T30" fmla="*/ 270 w 621"/>
              <a:gd name="T31" fmla="*/ 75 h 133"/>
              <a:gd name="T32" fmla="*/ 297 w 621"/>
              <a:gd name="T33" fmla="*/ 66 h 133"/>
              <a:gd name="T34" fmla="*/ 338 w 621"/>
              <a:gd name="T35" fmla="*/ 67 h 133"/>
              <a:gd name="T36" fmla="*/ 356 w 621"/>
              <a:gd name="T37" fmla="*/ 67 h 133"/>
              <a:gd name="T38" fmla="*/ 365 w 621"/>
              <a:gd name="T39" fmla="*/ 60 h 133"/>
              <a:gd name="T40" fmla="*/ 392 w 621"/>
              <a:gd name="T41" fmla="*/ 66 h 133"/>
              <a:gd name="T42" fmla="*/ 512 w 621"/>
              <a:gd name="T43" fmla="*/ 77 h 133"/>
              <a:gd name="T44" fmla="*/ 533 w 621"/>
              <a:gd name="T45" fmla="*/ 82 h 133"/>
              <a:gd name="T46" fmla="*/ 543 w 621"/>
              <a:gd name="T47" fmla="*/ 73 h 133"/>
              <a:gd name="T48" fmla="*/ 543 w 621"/>
              <a:gd name="T49" fmla="*/ 66 h 133"/>
              <a:gd name="T50" fmla="*/ 549 w 621"/>
              <a:gd name="T51" fmla="*/ 53 h 133"/>
              <a:gd name="T52" fmla="*/ 553 w 621"/>
              <a:gd name="T53" fmla="*/ 65 h 133"/>
              <a:gd name="T54" fmla="*/ 577 w 621"/>
              <a:gd name="T55" fmla="*/ 82 h 133"/>
              <a:gd name="T56" fmla="*/ 612 w 621"/>
              <a:gd name="T57" fmla="*/ 82 h 133"/>
              <a:gd name="T58" fmla="*/ 621 w 621"/>
              <a:gd name="T59" fmla="*/ 90 h 133"/>
              <a:gd name="T60" fmla="*/ 616 w 621"/>
              <a:gd name="T61" fmla="*/ 98 h 133"/>
              <a:gd name="T62" fmla="*/ 578 w 621"/>
              <a:gd name="T63" fmla="*/ 105 h 133"/>
              <a:gd name="T64" fmla="*/ 525 w 621"/>
              <a:gd name="T65" fmla="*/ 115 h 133"/>
              <a:gd name="T66" fmla="*/ 373 w 621"/>
              <a:gd name="T67" fmla="*/ 106 h 133"/>
              <a:gd name="T68" fmla="*/ 273 w 621"/>
              <a:gd name="T69" fmla="*/ 104 h 133"/>
              <a:gd name="T70" fmla="*/ 93 w 621"/>
              <a:gd name="T71" fmla="*/ 131 h 133"/>
              <a:gd name="T72" fmla="*/ 41 w 621"/>
              <a:gd name="T73" fmla="*/ 111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21" h="133">
                <a:moveTo>
                  <a:pt x="41" y="111"/>
                </a:moveTo>
                <a:cubicBezTo>
                  <a:pt x="36" y="101"/>
                  <a:pt x="27" y="94"/>
                  <a:pt x="20" y="86"/>
                </a:cubicBezTo>
                <a:cubicBezTo>
                  <a:pt x="0" y="62"/>
                  <a:pt x="2" y="37"/>
                  <a:pt x="12" y="11"/>
                </a:cubicBezTo>
                <a:cubicBezTo>
                  <a:pt x="13" y="8"/>
                  <a:pt x="14" y="5"/>
                  <a:pt x="15" y="2"/>
                </a:cubicBezTo>
                <a:cubicBezTo>
                  <a:pt x="27" y="0"/>
                  <a:pt x="37" y="7"/>
                  <a:pt x="39" y="20"/>
                </a:cubicBezTo>
                <a:cubicBezTo>
                  <a:pt x="40" y="25"/>
                  <a:pt x="38" y="31"/>
                  <a:pt x="38" y="37"/>
                </a:cubicBezTo>
                <a:cubicBezTo>
                  <a:pt x="37" y="43"/>
                  <a:pt x="34" y="49"/>
                  <a:pt x="33" y="56"/>
                </a:cubicBezTo>
                <a:cubicBezTo>
                  <a:pt x="29" y="72"/>
                  <a:pt x="34" y="82"/>
                  <a:pt x="50" y="87"/>
                </a:cubicBezTo>
                <a:cubicBezTo>
                  <a:pt x="57" y="90"/>
                  <a:pt x="65" y="93"/>
                  <a:pt x="71" y="98"/>
                </a:cubicBezTo>
                <a:cubicBezTo>
                  <a:pt x="80" y="107"/>
                  <a:pt x="89" y="109"/>
                  <a:pt x="99" y="102"/>
                </a:cubicBezTo>
                <a:cubicBezTo>
                  <a:pt x="102" y="100"/>
                  <a:pt x="105" y="99"/>
                  <a:pt x="108" y="99"/>
                </a:cubicBezTo>
                <a:cubicBezTo>
                  <a:pt x="112" y="99"/>
                  <a:pt x="116" y="96"/>
                  <a:pt x="119" y="94"/>
                </a:cubicBezTo>
                <a:cubicBezTo>
                  <a:pt x="130" y="86"/>
                  <a:pt x="142" y="84"/>
                  <a:pt x="156" y="88"/>
                </a:cubicBezTo>
                <a:cubicBezTo>
                  <a:pt x="176" y="93"/>
                  <a:pt x="197" y="90"/>
                  <a:pt x="218" y="88"/>
                </a:cubicBezTo>
                <a:cubicBezTo>
                  <a:pt x="231" y="88"/>
                  <a:pt x="244" y="82"/>
                  <a:pt x="257" y="82"/>
                </a:cubicBezTo>
                <a:cubicBezTo>
                  <a:pt x="262" y="82"/>
                  <a:pt x="266" y="78"/>
                  <a:pt x="270" y="75"/>
                </a:cubicBezTo>
                <a:cubicBezTo>
                  <a:pt x="277" y="67"/>
                  <a:pt x="286" y="63"/>
                  <a:pt x="297" y="66"/>
                </a:cubicBezTo>
                <a:cubicBezTo>
                  <a:pt x="311" y="65"/>
                  <a:pt x="324" y="64"/>
                  <a:pt x="338" y="67"/>
                </a:cubicBezTo>
                <a:cubicBezTo>
                  <a:pt x="344" y="69"/>
                  <a:pt x="350" y="69"/>
                  <a:pt x="356" y="67"/>
                </a:cubicBezTo>
                <a:cubicBezTo>
                  <a:pt x="364" y="73"/>
                  <a:pt x="361" y="61"/>
                  <a:pt x="365" y="60"/>
                </a:cubicBezTo>
                <a:cubicBezTo>
                  <a:pt x="373" y="67"/>
                  <a:pt x="382" y="68"/>
                  <a:pt x="392" y="66"/>
                </a:cubicBezTo>
                <a:cubicBezTo>
                  <a:pt x="433" y="57"/>
                  <a:pt x="473" y="66"/>
                  <a:pt x="512" y="77"/>
                </a:cubicBezTo>
                <a:cubicBezTo>
                  <a:pt x="519" y="79"/>
                  <a:pt x="526" y="81"/>
                  <a:pt x="533" y="82"/>
                </a:cubicBezTo>
                <a:cubicBezTo>
                  <a:pt x="540" y="83"/>
                  <a:pt x="544" y="81"/>
                  <a:pt x="543" y="73"/>
                </a:cubicBezTo>
                <a:cubicBezTo>
                  <a:pt x="543" y="71"/>
                  <a:pt x="543" y="68"/>
                  <a:pt x="543" y="66"/>
                </a:cubicBezTo>
                <a:cubicBezTo>
                  <a:pt x="543" y="61"/>
                  <a:pt x="543" y="53"/>
                  <a:pt x="549" y="53"/>
                </a:cubicBezTo>
                <a:cubicBezTo>
                  <a:pt x="556" y="53"/>
                  <a:pt x="553" y="61"/>
                  <a:pt x="553" y="65"/>
                </a:cubicBezTo>
                <a:cubicBezTo>
                  <a:pt x="555" y="82"/>
                  <a:pt x="559" y="86"/>
                  <a:pt x="577" y="82"/>
                </a:cubicBezTo>
                <a:cubicBezTo>
                  <a:pt x="589" y="79"/>
                  <a:pt x="600" y="77"/>
                  <a:pt x="612" y="82"/>
                </a:cubicBezTo>
                <a:cubicBezTo>
                  <a:pt x="616" y="84"/>
                  <a:pt x="621" y="84"/>
                  <a:pt x="621" y="90"/>
                </a:cubicBezTo>
                <a:cubicBezTo>
                  <a:pt x="619" y="93"/>
                  <a:pt x="618" y="95"/>
                  <a:pt x="616" y="98"/>
                </a:cubicBezTo>
                <a:cubicBezTo>
                  <a:pt x="602" y="96"/>
                  <a:pt x="590" y="99"/>
                  <a:pt x="578" y="105"/>
                </a:cubicBezTo>
                <a:cubicBezTo>
                  <a:pt x="561" y="113"/>
                  <a:pt x="543" y="114"/>
                  <a:pt x="525" y="115"/>
                </a:cubicBezTo>
                <a:cubicBezTo>
                  <a:pt x="474" y="118"/>
                  <a:pt x="423" y="119"/>
                  <a:pt x="373" y="106"/>
                </a:cubicBezTo>
                <a:cubicBezTo>
                  <a:pt x="340" y="98"/>
                  <a:pt x="306" y="99"/>
                  <a:pt x="273" y="104"/>
                </a:cubicBezTo>
                <a:cubicBezTo>
                  <a:pt x="213" y="114"/>
                  <a:pt x="153" y="124"/>
                  <a:pt x="93" y="131"/>
                </a:cubicBezTo>
                <a:cubicBezTo>
                  <a:pt x="72" y="133"/>
                  <a:pt x="55" y="128"/>
                  <a:pt x="41" y="111"/>
                </a:cubicBezTo>
                <a:close/>
              </a:path>
            </a:pathLst>
          </a:custGeom>
          <a:solidFill>
            <a:srgbClr val="4087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5" name="Freeform 21"/>
          <p:cNvSpPr>
            <a:spLocks/>
          </p:cNvSpPr>
          <p:nvPr/>
        </p:nvSpPr>
        <p:spPr bwMode="auto">
          <a:xfrm>
            <a:off x="10616580" y="5419111"/>
            <a:ext cx="428625" cy="184150"/>
          </a:xfrm>
          <a:custGeom>
            <a:avLst/>
            <a:gdLst>
              <a:gd name="T0" fmla="*/ 268 w 287"/>
              <a:gd name="T1" fmla="*/ 121 h 123"/>
              <a:gd name="T2" fmla="*/ 229 w 287"/>
              <a:gd name="T3" fmla="*/ 115 h 123"/>
              <a:gd name="T4" fmla="*/ 197 w 287"/>
              <a:gd name="T5" fmla="*/ 85 h 123"/>
              <a:gd name="T6" fmla="*/ 193 w 287"/>
              <a:gd name="T7" fmla="*/ 103 h 123"/>
              <a:gd name="T8" fmla="*/ 177 w 287"/>
              <a:gd name="T9" fmla="*/ 116 h 123"/>
              <a:gd name="T10" fmla="*/ 116 w 287"/>
              <a:gd name="T11" fmla="*/ 102 h 123"/>
              <a:gd name="T12" fmla="*/ 33 w 287"/>
              <a:gd name="T13" fmla="*/ 102 h 123"/>
              <a:gd name="T14" fmla="*/ 12 w 287"/>
              <a:gd name="T15" fmla="*/ 91 h 123"/>
              <a:gd name="T16" fmla="*/ 0 w 287"/>
              <a:gd name="T17" fmla="*/ 47 h 123"/>
              <a:gd name="T18" fmla="*/ 13 w 287"/>
              <a:gd name="T19" fmla="*/ 19 h 123"/>
              <a:gd name="T20" fmla="*/ 51 w 287"/>
              <a:gd name="T21" fmla="*/ 0 h 123"/>
              <a:gd name="T22" fmla="*/ 71 w 287"/>
              <a:gd name="T23" fmla="*/ 8 h 123"/>
              <a:gd name="T24" fmla="*/ 194 w 287"/>
              <a:gd name="T25" fmla="*/ 56 h 123"/>
              <a:gd name="T26" fmla="*/ 210 w 287"/>
              <a:gd name="T27" fmla="*/ 71 h 123"/>
              <a:gd name="T28" fmla="*/ 220 w 287"/>
              <a:gd name="T29" fmla="*/ 65 h 123"/>
              <a:gd name="T30" fmla="*/ 230 w 287"/>
              <a:gd name="T31" fmla="*/ 69 h 123"/>
              <a:gd name="T32" fmla="*/ 274 w 287"/>
              <a:gd name="T33" fmla="*/ 78 h 123"/>
              <a:gd name="T34" fmla="*/ 287 w 287"/>
              <a:gd name="T35" fmla="*/ 81 h 123"/>
              <a:gd name="T36" fmla="*/ 268 w 287"/>
              <a:gd name="T37" fmla="*/ 121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87" h="123">
                <a:moveTo>
                  <a:pt x="268" y="121"/>
                </a:moveTo>
                <a:cubicBezTo>
                  <a:pt x="256" y="114"/>
                  <a:pt x="243" y="111"/>
                  <a:pt x="229" y="115"/>
                </a:cubicBezTo>
                <a:cubicBezTo>
                  <a:pt x="202" y="123"/>
                  <a:pt x="196" y="122"/>
                  <a:pt x="197" y="85"/>
                </a:cubicBezTo>
                <a:cubicBezTo>
                  <a:pt x="191" y="91"/>
                  <a:pt x="193" y="97"/>
                  <a:pt x="193" y="103"/>
                </a:cubicBezTo>
                <a:cubicBezTo>
                  <a:pt x="195" y="119"/>
                  <a:pt x="194" y="120"/>
                  <a:pt x="177" y="116"/>
                </a:cubicBezTo>
                <a:cubicBezTo>
                  <a:pt x="157" y="112"/>
                  <a:pt x="137" y="105"/>
                  <a:pt x="116" y="102"/>
                </a:cubicBezTo>
                <a:cubicBezTo>
                  <a:pt x="89" y="97"/>
                  <a:pt x="61" y="94"/>
                  <a:pt x="33" y="102"/>
                </a:cubicBezTo>
                <a:cubicBezTo>
                  <a:pt x="24" y="104"/>
                  <a:pt x="14" y="106"/>
                  <a:pt x="12" y="91"/>
                </a:cubicBezTo>
                <a:cubicBezTo>
                  <a:pt x="6" y="77"/>
                  <a:pt x="1" y="63"/>
                  <a:pt x="0" y="47"/>
                </a:cubicBezTo>
                <a:cubicBezTo>
                  <a:pt x="0" y="36"/>
                  <a:pt x="4" y="26"/>
                  <a:pt x="13" y="19"/>
                </a:cubicBezTo>
                <a:cubicBezTo>
                  <a:pt x="25" y="11"/>
                  <a:pt x="36" y="2"/>
                  <a:pt x="51" y="0"/>
                </a:cubicBezTo>
                <a:cubicBezTo>
                  <a:pt x="59" y="0"/>
                  <a:pt x="66" y="2"/>
                  <a:pt x="71" y="8"/>
                </a:cubicBezTo>
                <a:cubicBezTo>
                  <a:pt x="105" y="42"/>
                  <a:pt x="148" y="54"/>
                  <a:pt x="194" y="56"/>
                </a:cubicBezTo>
                <a:cubicBezTo>
                  <a:pt x="204" y="57"/>
                  <a:pt x="211" y="61"/>
                  <a:pt x="210" y="71"/>
                </a:cubicBezTo>
                <a:cubicBezTo>
                  <a:pt x="211" y="66"/>
                  <a:pt x="215" y="65"/>
                  <a:pt x="220" y="65"/>
                </a:cubicBezTo>
                <a:cubicBezTo>
                  <a:pt x="224" y="66"/>
                  <a:pt x="227" y="67"/>
                  <a:pt x="230" y="69"/>
                </a:cubicBezTo>
                <a:cubicBezTo>
                  <a:pt x="244" y="77"/>
                  <a:pt x="258" y="82"/>
                  <a:pt x="274" y="78"/>
                </a:cubicBezTo>
                <a:cubicBezTo>
                  <a:pt x="279" y="77"/>
                  <a:pt x="283" y="77"/>
                  <a:pt x="287" y="81"/>
                </a:cubicBezTo>
                <a:cubicBezTo>
                  <a:pt x="280" y="95"/>
                  <a:pt x="274" y="108"/>
                  <a:pt x="268" y="121"/>
                </a:cubicBezTo>
                <a:close/>
              </a:path>
            </a:pathLst>
          </a:custGeom>
          <a:solidFill>
            <a:srgbClr val="B4E0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7" name="Freeform 23"/>
          <p:cNvSpPr>
            <a:spLocks/>
          </p:cNvSpPr>
          <p:nvPr/>
        </p:nvSpPr>
        <p:spPr bwMode="auto">
          <a:xfrm>
            <a:off x="9059243" y="5544523"/>
            <a:ext cx="133350" cy="374650"/>
          </a:xfrm>
          <a:custGeom>
            <a:avLst/>
            <a:gdLst>
              <a:gd name="T0" fmla="*/ 63 w 90"/>
              <a:gd name="T1" fmla="*/ 240 h 251"/>
              <a:gd name="T2" fmla="*/ 6 w 90"/>
              <a:gd name="T3" fmla="*/ 251 h 251"/>
              <a:gd name="T4" fmla="*/ 8 w 90"/>
              <a:gd name="T5" fmla="*/ 223 h 251"/>
              <a:gd name="T6" fmla="*/ 10 w 90"/>
              <a:gd name="T7" fmla="*/ 148 h 251"/>
              <a:gd name="T8" fmla="*/ 2 w 90"/>
              <a:gd name="T9" fmla="*/ 30 h 251"/>
              <a:gd name="T10" fmla="*/ 2 w 90"/>
              <a:gd name="T11" fmla="*/ 14 h 251"/>
              <a:gd name="T12" fmla="*/ 14 w 90"/>
              <a:gd name="T13" fmla="*/ 9 h 251"/>
              <a:gd name="T14" fmla="*/ 80 w 90"/>
              <a:gd name="T15" fmla="*/ 3 h 251"/>
              <a:gd name="T16" fmla="*/ 90 w 90"/>
              <a:gd name="T17" fmla="*/ 11 h 251"/>
              <a:gd name="T18" fmla="*/ 80 w 90"/>
              <a:gd name="T19" fmla="*/ 93 h 251"/>
              <a:gd name="T20" fmla="*/ 69 w 90"/>
              <a:gd name="T21" fmla="*/ 214 h 251"/>
              <a:gd name="T22" fmla="*/ 63 w 90"/>
              <a:gd name="T23" fmla="*/ 240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0" h="251">
                <a:moveTo>
                  <a:pt x="63" y="240"/>
                </a:moveTo>
                <a:cubicBezTo>
                  <a:pt x="45" y="245"/>
                  <a:pt x="25" y="247"/>
                  <a:pt x="6" y="251"/>
                </a:cubicBezTo>
                <a:cubicBezTo>
                  <a:pt x="3" y="241"/>
                  <a:pt x="8" y="232"/>
                  <a:pt x="8" y="223"/>
                </a:cubicBezTo>
                <a:cubicBezTo>
                  <a:pt x="8" y="198"/>
                  <a:pt x="11" y="173"/>
                  <a:pt x="10" y="148"/>
                </a:cubicBezTo>
                <a:cubicBezTo>
                  <a:pt x="9" y="108"/>
                  <a:pt x="8" y="69"/>
                  <a:pt x="2" y="30"/>
                </a:cubicBezTo>
                <a:cubicBezTo>
                  <a:pt x="1" y="25"/>
                  <a:pt x="0" y="19"/>
                  <a:pt x="2" y="14"/>
                </a:cubicBezTo>
                <a:cubicBezTo>
                  <a:pt x="4" y="8"/>
                  <a:pt x="9" y="9"/>
                  <a:pt x="14" y="9"/>
                </a:cubicBezTo>
                <a:cubicBezTo>
                  <a:pt x="36" y="10"/>
                  <a:pt x="59" y="10"/>
                  <a:pt x="80" y="3"/>
                </a:cubicBezTo>
                <a:cubicBezTo>
                  <a:pt x="88" y="0"/>
                  <a:pt x="90" y="5"/>
                  <a:pt x="90" y="11"/>
                </a:cubicBezTo>
                <a:cubicBezTo>
                  <a:pt x="89" y="38"/>
                  <a:pt x="83" y="65"/>
                  <a:pt x="80" y="93"/>
                </a:cubicBezTo>
                <a:cubicBezTo>
                  <a:pt x="76" y="133"/>
                  <a:pt x="75" y="174"/>
                  <a:pt x="69" y="214"/>
                </a:cubicBezTo>
                <a:cubicBezTo>
                  <a:pt x="68" y="223"/>
                  <a:pt x="68" y="232"/>
                  <a:pt x="63" y="240"/>
                </a:cubicBezTo>
                <a:close/>
              </a:path>
            </a:pathLst>
          </a:custGeom>
          <a:solidFill>
            <a:srgbClr val="B4E0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8" name="Freeform 24"/>
          <p:cNvSpPr>
            <a:spLocks/>
          </p:cNvSpPr>
          <p:nvPr/>
        </p:nvSpPr>
        <p:spPr bwMode="auto">
          <a:xfrm>
            <a:off x="10449892" y="4680923"/>
            <a:ext cx="107950" cy="374650"/>
          </a:xfrm>
          <a:custGeom>
            <a:avLst/>
            <a:gdLst>
              <a:gd name="T0" fmla="*/ 1 w 72"/>
              <a:gd name="T1" fmla="*/ 235 h 252"/>
              <a:gd name="T2" fmla="*/ 2 w 72"/>
              <a:gd name="T3" fmla="*/ 145 h 252"/>
              <a:gd name="T4" fmla="*/ 25 w 72"/>
              <a:gd name="T5" fmla="*/ 1 h 252"/>
              <a:gd name="T6" fmla="*/ 30 w 72"/>
              <a:gd name="T7" fmla="*/ 0 h 252"/>
              <a:gd name="T8" fmla="*/ 57 w 72"/>
              <a:gd name="T9" fmla="*/ 2 h 252"/>
              <a:gd name="T10" fmla="*/ 72 w 72"/>
              <a:gd name="T11" fmla="*/ 5 h 252"/>
              <a:gd name="T12" fmla="*/ 62 w 72"/>
              <a:gd name="T13" fmla="*/ 140 h 252"/>
              <a:gd name="T14" fmla="*/ 55 w 72"/>
              <a:gd name="T15" fmla="*/ 223 h 252"/>
              <a:gd name="T16" fmla="*/ 51 w 72"/>
              <a:gd name="T17" fmla="*/ 244 h 252"/>
              <a:gd name="T18" fmla="*/ 31 w 72"/>
              <a:gd name="T19" fmla="*/ 250 h 252"/>
              <a:gd name="T20" fmla="*/ 14 w 72"/>
              <a:gd name="T21" fmla="*/ 243 h 252"/>
              <a:gd name="T22" fmla="*/ 5 w 72"/>
              <a:gd name="T23" fmla="*/ 228 h 252"/>
              <a:gd name="T24" fmla="*/ 4 w 72"/>
              <a:gd name="T25" fmla="*/ 235 h 252"/>
              <a:gd name="T26" fmla="*/ 1 w 72"/>
              <a:gd name="T27" fmla="*/ 235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2" h="252">
                <a:moveTo>
                  <a:pt x="1" y="235"/>
                </a:moveTo>
                <a:cubicBezTo>
                  <a:pt x="2" y="205"/>
                  <a:pt x="0" y="175"/>
                  <a:pt x="2" y="145"/>
                </a:cubicBezTo>
                <a:cubicBezTo>
                  <a:pt x="6" y="96"/>
                  <a:pt x="15" y="48"/>
                  <a:pt x="25" y="1"/>
                </a:cubicBezTo>
                <a:cubicBezTo>
                  <a:pt x="27" y="1"/>
                  <a:pt x="28" y="1"/>
                  <a:pt x="30" y="0"/>
                </a:cubicBezTo>
                <a:cubicBezTo>
                  <a:pt x="39" y="3"/>
                  <a:pt x="48" y="0"/>
                  <a:pt x="57" y="2"/>
                </a:cubicBezTo>
                <a:cubicBezTo>
                  <a:pt x="62" y="3"/>
                  <a:pt x="67" y="4"/>
                  <a:pt x="72" y="5"/>
                </a:cubicBezTo>
                <a:cubicBezTo>
                  <a:pt x="69" y="50"/>
                  <a:pt x="64" y="95"/>
                  <a:pt x="62" y="140"/>
                </a:cubicBezTo>
                <a:cubicBezTo>
                  <a:pt x="60" y="168"/>
                  <a:pt x="56" y="195"/>
                  <a:pt x="55" y="223"/>
                </a:cubicBezTo>
                <a:cubicBezTo>
                  <a:pt x="55" y="230"/>
                  <a:pt x="54" y="237"/>
                  <a:pt x="51" y="244"/>
                </a:cubicBezTo>
                <a:cubicBezTo>
                  <a:pt x="46" y="252"/>
                  <a:pt x="39" y="252"/>
                  <a:pt x="31" y="250"/>
                </a:cubicBezTo>
                <a:cubicBezTo>
                  <a:pt x="25" y="248"/>
                  <a:pt x="19" y="245"/>
                  <a:pt x="14" y="243"/>
                </a:cubicBezTo>
                <a:cubicBezTo>
                  <a:pt x="6" y="240"/>
                  <a:pt x="3" y="236"/>
                  <a:pt x="5" y="228"/>
                </a:cubicBezTo>
                <a:cubicBezTo>
                  <a:pt x="4" y="230"/>
                  <a:pt x="5" y="232"/>
                  <a:pt x="4" y="235"/>
                </a:cubicBezTo>
                <a:cubicBezTo>
                  <a:pt x="3" y="236"/>
                  <a:pt x="2" y="236"/>
                  <a:pt x="1" y="235"/>
                </a:cubicBezTo>
                <a:close/>
              </a:path>
            </a:pathLst>
          </a:custGeom>
          <a:solidFill>
            <a:srgbClr val="3A8A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9" name="Freeform 25"/>
          <p:cNvSpPr>
            <a:spLocks/>
          </p:cNvSpPr>
          <p:nvPr/>
        </p:nvSpPr>
        <p:spPr bwMode="auto">
          <a:xfrm>
            <a:off x="10183192" y="4712673"/>
            <a:ext cx="112712" cy="355600"/>
          </a:xfrm>
          <a:custGeom>
            <a:avLst/>
            <a:gdLst>
              <a:gd name="T0" fmla="*/ 64 w 76"/>
              <a:gd name="T1" fmla="*/ 0 h 238"/>
              <a:gd name="T2" fmla="*/ 66 w 76"/>
              <a:gd name="T3" fmla="*/ 73 h 238"/>
              <a:gd name="T4" fmla="*/ 75 w 76"/>
              <a:gd name="T5" fmla="*/ 200 h 238"/>
              <a:gd name="T6" fmla="*/ 75 w 76"/>
              <a:gd name="T7" fmla="*/ 211 h 238"/>
              <a:gd name="T8" fmla="*/ 24 w 76"/>
              <a:gd name="T9" fmla="*/ 237 h 238"/>
              <a:gd name="T10" fmla="*/ 17 w 76"/>
              <a:gd name="T11" fmla="*/ 234 h 238"/>
              <a:gd name="T12" fmla="*/ 11 w 76"/>
              <a:gd name="T13" fmla="*/ 93 h 238"/>
              <a:gd name="T14" fmla="*/ 6 w 76"/>
              <a:gd name="T15" fmla="*/ 39 h 238"/>
              <a:gd name="T16" fmla="*/ 0 w 76"/>
              <a:gd name="T17" fmla="*/ 28 h 238"/>
              <a:gd name="T18" fmla="*/ 64 w 76"/>
              <a:gd name="T19" fmla="*/ 0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6" h="238">
                <a:moveTo>
                  <a:pt x="64" y="0"/>
                </a:moveTo>
                <a:cubicBezTo>
                  <a:pt x="66" y="24"/>
                  <a:pt x="65" y="48"/>
                  <a:pt x="66" y="73"/>
                </a:cubicBezTo>
                <a:cubicBezTo>
                  <a:pt x="69" y="115"/>
                  <a:pt x="71" y="158"/>
                  <a:pt x="75" y="200"/>
                </a:cubicBezTo>
                <a:cubicBezTo>
                  <a:pt x="76" y="203"/>
                  <a:pt x="75" y="207"/>
                  <a:pt x="75" y="211"/>
                </a:cubicBezTo>
                <a:cubicBezTo>
                  <a:pt x="60" y="224"/>
                  <a:pt x="43" y="231"/>
                  <a:pt x="24" y="237"/>
                </a:cubicBezTo>
                <a:cubicBezTo>
                  <a:pt x="22" y="238"/>
                  <a:pt x="19" y="237"/>
                  <a:pt x="17" y="234"/>
                </a:cubicBezTo>
                <a:cubicBezTo>
                  <a:pt x="15" y="187"/>
                  <a:pt x="13" y="140"/>
                  <a:pt x="11" y="93"/>
                </a:cubicBezTo>
                <a:cubicBezTo>
                  <a:pt x="10" y="75"/>
                  <a:pt x="8" y="57"/>
                  <a:pt x="6" y="39"/>
                </a:cubicBezTo>
                <a:cubicBezTo>
                  <a:pt x="5" y="35"/>
                  <a:pt x="7" y="29"/>
                  <a:pt x="0" y="28"/>
                </a:cubicBezTo>
                <a:cubicBezTo>
                  <a:pt x="21" y="16"/>
                  <a:pt x="42" y="7"/>
                  <a:pt x="64" y="0"/>
                </a:cubicBezTo>
                <a:close/>
              </a:path>
            </a:pathLst>
          </a:custGeom>
          <a:solidFill>
            <a:srgbClr val="3B8A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0" name="Freeform 26"/>
          <p:cNvSpPr>
            <a:spLocks/>
          </p:cNvSpPr>
          <p:nvPr/>
        </p:nvSpPr>
        <p:spPr bwMode="auto">
          <a:xfrm>
            <a:off x="2715949" y="5642948"/>
            <a:ext cx="233362" cy="244475"/>
          </a:xfrm>
          <a:custGeom>
            <a:avLst/>
            <a:gdLst>
              <a:gd name="T0" fmla="*/ 67 w 157"/>
              <a:gd name="T1" fmla="*/ 164 h 164"/>
              <a:gd name="T2" fmla="*/ 0 w 157"/>
              <a:gd name="T3" fmla="*/ 129 h 164"/>
              <a:gd name="T4" fmla="*/ 40 w 157"/>
              <a:gd name="T5" fmla="*/ 71 h 164"/>
              <a:gd name="T6" fmla="*/ 83 w 157"/>
              <a:gd name="T7" fmla="*/ 5 h 164"/>
              <a:gd name="T8" fmla="*/ 89 w 157"/>
              <a:gd name="T9" fmla="*/ 0 h 164"/>
              <a:gd name="T10" fmla="*/ 114 w 157"/>
              <a:gd name="T11" fmla="*/ 17 h 164"/>
              <a:gd name="T12" fmla="*/ 111 w 157"/>
              <a:gd name="T13" fmla="*/ 28 h 164"/>
              <a:gd name="T14" fmla="*/ 75 w 157"/>
              <a:gd name="T15" fmla="*/ 91 h 164"/>
              <a:gd name="T16" fmla="*/ 75 w 157"/>
              <a:gd name="T17" fmla="*/ 92 h 164"/>
              <a:gd name="T18" fmla="*/ 75 w 157"/>
              <a:gd name="T19" fmla="*/ 91 h 164"/>
              <a:gd name="T20" fmla="*/ 111 w 157"/>
              <a:gd name="T21" fmla="*/ 30 h 164"/>
              <a:gd name="T22" fmla="*/ 117 w 157"/>
              <a:gd name="T23" fmla="*/ 22 h 164"/>
              <a:gd name="T24" fmla="*/ 157 w 157"/>
              <a:gd name="T25" fmla="*/ 38 h 164"/>
              <a:gd name="T26" fmla="*/ 152 w 157"/>
              <a:gd name="T27" fmla="*/ 51 h 164"/>
              <a:gd name="T28" fmla="*/ 85 w 157"/>
              <a:gd name="T29" fmla="*/ 146 h 164"/>
              <a:gd name="T30" fmla="*/ 67 w 157"/>
              <a:gd name="T31" fmla="*/ 164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57" h="164">
                <a:moveTo>
                  <a:pt x="67" y="164"/>
                </a:moveTo>
                <a:cubicBezTo>
                  <a:pt x="43" y="155"/>
                  <a:pt x="22" y="142"/>
                  <a:pt x="0" y="129"/>
                </a:cubicBezTo>
                <a:cubicBezTo>
                  <a:pt x="16" y="112"/>
                  <a:pt x="28" y="91"/>
                  <a:pt x="40" y="71"/>
                </a:cubicBezTo>
                <a:cubicBezTo>
                  <a:pt x="54" y="49"/>
                  <a:pt x="68" y="27"/>
                  <a:pt x="83" y="5"/>
                </a:cubicBezTo>
                <a:cubicBezTo>
                  <a:pt x="84" y="3"/>
                  <a:pt x="86" y="1"/>
                  <a:pt x="89" y="0"/>
                </a:cubicBezTo>
                <a:cubicBezTo>
                  <a:pt x="98" y="4"/>
                  <a:pt x="108" y="9"/>
                  <a:pt x="114" y="17"/>
                </a:cubicBezTo>
                <a:cubicBezTo>
                  <a:pt x="115" y="21"/>
                  <a:pt x="113" y="25"/>
                  <a:pt x="111" y="28"/>
                </a:cubicBezTo>
                <a:cubicBezTo>
                  <a:pt x="99" y="49"/>
                  <a:pt x="89" y="71"/>
                  <a:pt x="75" y="91"/>
                </a:cubicBezTo>
                <a:cubicBezTo>
                  <a:pt x="74" y="93"/>
                  <a:pt x="76" y="93"/>
                  <a:pt x="75" y="92"/>
                </a:cubicBezTo>
                <a:cubicBezTo>
                  <a:pt x="74" y="92"/>
                  <a:pt x="75" y="92"/>
                  <a:pt x="75" y="91"/>
                </a:cubicBezTo>
                <a:cubicBezTo>
                  <a:pt x="88" y="71"/>
                  <a:pt x="100" y="52"/>
                  <a:pt x="111" y="30"/>
                </a:cubicBezTo>
                <a:cubicBezTo>
                  <a:pt x="112" y="27"/>
                  <a:pt x="114" y="24"/>
                  <a:pt x="117" y="22"/>
                </a:cubicBezTo>
                <a:cubicBezTo>
                  <a:pt x="131" y="25"/>
                  <a:pt x="145" y="29"/>
                  <a:pt x="157" y="38"/>
                </a:cubicBezTo>
                <a:cubicBezTo>
                  <a:pt x="157" y="43"/>
                  <a:pt x="154" y="47"/>
                  <a:pt x="152" y="51"/>
                </a:cubicBezTo>
                <a:cubicBezTo>
                  <a:pt x="129" y="82"/>
                  <a:pt x="110" y="116"/>
                  <a:pt x="85" y="146"/>
                </a:cubicBezTo>
                <a:cubicBezTo>
                  <a:pt x="79" y="152"/>
                  <a:pt x="75" y="159"/>
                  <a:pt x="67" y="164"/>
                </a:cubicBezTo>
                <a:close/>
              </a:path>
            </a:pathLst>
          </a:custGeom>
          <a:solidFill>
            <a:srgbClr val="B4E0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1" name="Freeform 27"/>
          <p:cNvSpPr>
            <a:spLocks/>
          </p:cNvSpPr>
          <p:nvPr/>
        </p:nvSpPr>
        <p:spPr bwMode="auto">
          <a:xfrm>
            <a:off x="10151442" y="5600086"/>
            <a:ext cx="858837" cy="80962"/>
          </a:xfrm>
          <a:custGeom>
            <a:avLst/>
            <a:gdLst>
              <a:gd name="T0" fmla="*/ 0 w 575"/>
              <a:gd name="T1" fmla="*/ 21 h 54"/>
              <a:gd name="T2" fmla="*/ 52 w 575"/>
              <a:gd name="T3" fmla="*/ 37 h 54"/>
              <a:gd name="T4" fmla="*/ 234 w 575"/>
              <a:gd name="T5" fmla="*/ 10 h 54"/>
              <a:gd name="T6" fmla="*/ 349 w 575"/>
              <a:gd name="T7" fmla="*/ 15 h 54"/>
              <a:gd name="T8" fmla="*/ 493 w 575"/>
              <a:gd name="T9" fmla="*/ 20 h 54"/>
              <a:gd name="T10" fmla="*/ 549 w 575"/>
              <a:gd name="T11" fmla="*/ 5 h 54"/>
              <a:gd name="T12" fmla="*/ 575 w 575"/>
              <a:gd name="T13" fmla="*/ 8 h 54"/>
              <a:gd name="T14" fmla="*/ 561 w 575"/>
              <a:gd name="T15" fmla="*/ 30 h 54"/>
              <a:gd name="T16" fmla="*/ 550 w 575"/>
              <a:gd name="T17" fmla="*/ 26 h 54"/>
              <a:gd name="T18" fmla="*/ 497 w 575"/>
              <a:gd name="T19" fmla="*/ 37 h 54"/>
              <a:gd name="T20" fmla="*/ 430 w 575"/>
              <a:gd name="T21" fmla="*/ 40 h 54"/>
              <a:gd name="T22" fmla="*/ 346 w 575"/>
              <a:gd name="T23" fmla="*/ 29 h 54"/>
              <a:gd name="T24" fmla="*/ 219 w 575"/>
              <a:gd name="T25" fmla="*/ 31 h 54"/>
              <a:gd name="T26" fmla="*/ 115 w 575"/>
              <a:gd name="T27" fmla="*/ 46 h 54"/>
              <a:gd name="T28" fmla="*/ 48 w 575"/>
              <a:gd name="T29" fmla="*/ 54 h 54"/>
              <a:gd name="T30" fmla="*/ 0 w 575"/>
              <a:gd name="T31" fmla="*/ 21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75" h="54">
                <a:moveTo>
                  <a:pt x="0" y="21"/>
                </a:moveTo>
                <a:cubicBezTo>
                  <a:pt x="15" y="35"/>
                  <a:pt x="32" y="39"/>
                  <a:pt x="52" y="37"/>
                </a:cubicBezTo>
                <a:cubicBezTo>
                  <a:pt x="113" y="30"/>
                  <a:pt x="173" y="19"/>
                  <a:pt x="234" y="10"/>
                </a:cubicBezTo>
                <a:cubicBezTo>
                  <a:pt x="273" y="4"/>
                  <a:pt x="311" y="6"/>
                  <a:pt x="349" y="15"/>
                </a:cubicBezTo>
                <a:cubicBezTo>
                  <a:pt x="397" y="27"/>
                  <a:pt x="445" y="23"/>
                  <a:pt x="493" y="20"/>
                </a:cubicBezTo>
                <a:cubicBezTo>
                  <a:pt x="513" y="19"/>
                  <a:pt x="532" y="14"/>
                  <a:pt x="549" y="5"/>
                </a:cubicBezTo>
                <a:cubicBezTo>
                  <a:pt x="558" y="1"/>
                  <a:pt x="567" y="0"/>
                  <a:pt x="575" y="8"/>
                </a:cubicBezTo>
                <a:cubicBezTo>
                  <a:pt x="570" y="15"/>
                  <a:pt x="566" y="22"/>
                  <a:pt x="561" y="30"/>
                </a:cubicBezTo>
                <a:cubicBezTo>
                  <a:pt x="558" y="25"/>
                  <a:pt x="557" y="21"/>
                  <a:pt x="550" y="26"/>
                </a:cubicBezTo>
                <a:cubicBezTo>
                  <a:pt x="534" y="37"/>
                  <a:pt x="516" y="37"/>
                  <a:pt x="497" y="37"/>
                </a:cubicBezTo>
                <a:cubicBezTo>
                  <a:pt x="475" y="37"/>
                  <a:pt x="452" y="41"/>
                  <a:pt x="430" y="40"/>
                </a:cubicBezTo>
                <a:cubicBezTo>
                  <a:pt x="401" y="40"/>
                  <a:pt x="373" y="35"/>
                  <a:pt x="346" y="29"/>
                </a:cubicBezTo>
                <a:cubicBezTo>
                  <a:pt x="304" y="20"/>
                  <a:pt x="261" y="23"/>
                  <a:pt x="219" y="31"/>
                </a:cubicBezTo>
                <a:cubicBezTo>
                  <a:pt x="185" y="37"/>
                  <a:pt x="150" y="42"/>
                  <a:pt x="115" y="46"/>
                </a:cubicBezTo>
                <a:cubicBezTo>
                  <a:pt x="92" y="49"/>
                  <a:pt x="70" y="54"/>
                  <a:pt x="48" y="54"/>
                </a:cubicBezTo>
                <a:cubicBezTo>
                  <a:pt x="30" y="53"/>
                  <a:pt x="6" y="36"/>
                  <a:pt x="0" y="21"/>
                </a:cubicBezTo>
                <a:close/>
              </a:path>
            </a:pathLst>
          </a:custGeom>
          <a:solidFill>
            <a:srgbClr val="1737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3" name="Freeform 29"/>
          <p:cNvSpPr>
            <a:spLocks/>
          </p:cNvSpPr>
          <p:nvPr/>
        </p:nvSpPr>
        <p:spPr bwMode="auto">
          <a:xfrm>
            <a:off x="8940180" y="5546111"/>
            <a:ext cx="117475" cy="379412"/>
          </a:xfrm>
          <a:custGeom>
            <a:avLst/>
            <a:gdLst>
              <a:gd name="T0" fmla="*/ 0 w 78"/>
              <a:gd name="T1" fmla="*/ 250 h 254"/>
              <a:gd name="T2" fmla="*/ 28 w 78"/>
              <a:gd name="T3" fmla="*/ 250 h 254"/>
              <a:gd name="T4" fmla="*/ 38 w 78"/>
              <a:gd name="T5" fmla="*/ 241 h 254"/>
              <a:gd name="T6" fmla="*/ 37 w 78"/>
              <a:gd name="T7" fmla="*/ 216 h 254"/>
              <a:gd name="T8" fmla="*/ 43 w 78"/>
              <a:gd name="T9" fmla="*/ 27 h 254"/>
              <a:gd name="T10" fmla="*/ 43 w 78"/>
              <a:gd name="T11" fmla="*/ 12 h 254"/>
              <a:gd name="T12" fmla="*/ 43 w 78"/>
              <a:gd name="T13" fmla="*/ 1 h 254"/>
              <a:gd name="T14" fmla="*/ 75 w 78"/>
              <a:gd name="T15" fmla="*/ 12 h 254"/>
              <a:gd name="T16" fmla="*/ 76 w 78"/>
              <a:gd name="T17" fmla="*/ 46 h 254"/>
              <a:gd name="T18" fmla="*/ 74 w 78"/>
              <a:gd name="T19" fmla="*/ 228 h 254"/>
              <a:gd name="T20" fmla="*/ 70 w 78"/>
              <a:gd name="T21" fmla="*/ 250 h 254"/>
              <a:gd name="T22" fmla="*/ 0 w 78"/>
              <a:gd name="T23" fmla="*/ 250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8" h="254">
                <a:moveTo>
                  <a:pt x="0" y="250"/>
                </a:moveTo>
                <a:cubicBezTo>
                  <a:pt x="10" y="250"/>
                  <a:pt x="19" y="250"/>
                  <a:pt x="28" y="250"/>
                </a:cubicBezTo>
                <a:cubicBezTo>
                  <a:pt x="35" y="251"/>
                  <a:pt x="38" y="248"/>
                  <a:pt x="38" y="241"/>
                </a:cubicBezTo>
                <a:cubicBezTo>
                  <a:pt x="37" y="233"/>
                  <a:pt x="38" y="224"/>
                  <a:pt x="37" y="216"/>
                </a:cubicBezTo>
                <a:cubicBezTo>
                  <a:pt x="37" y="153"/>
                  <a:pt x="40" y="90"/>
                  <a:pt x="43" y="27"/>
                </a:cubicBezTo>
                <a:cubicBezTo>
                  <a:pt x="43" y="22"/>
                  <a:pt x="43" y="17"/>
                  <a:pt x="43" y="12"/>
                </a:cubicBezTo>
                <a:cubicBezTo>
                  <a:pt x="41" y="8"/>
                  <a:pt x="40" y="5"/>
                  <a:pt x="43" y="1"/>
                </a:cubicBezTo>
                <a:cubicBezTo>
                  <a:pt x="55" y="0"/>
                  <a:pt x="66" y="3"/>
                  <a:pt x="75" y="12"/>
                </a:cubicBezTo>
                <a:cubicBezTo>
                  <a:pt x="78" y="23"/>
                  <a:pt x="77" y="35"/>
                  <a:pt x="76" y="46"/>
                </a:cubicBezTo>
                <a:cubicBezTo>
                  <a:pt x="71" y="107"/>
                  <a:pt x="75" y="167"/>
                  <a:pt x="74" y="228"/>
                </a:cubicBezTo>
                <a:cubicBezTo>
                  <a:pt x="74" y="235"/>
                  <a:pt x="75" y="243"/>
                  <a:pt x="70" y="250"/>
                </a:cubicBezTo>
                <a:cubicBezTo>
                  <a:pt x="47" y="254"/>
                  <a:pt x="23" y="254"/>
                  <a:pt x="0" y="250"/>
                </a:cubicBezTo>
                <a:close/>
              </a:path>
            </a:pathLst>
          </a:custGeom>
          <a:solidFill>
            <a:srgbClr val="B4E0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4" name="Freeform 30"/>
          <p:cNvSpPr>
            <a:spLocks/>
          </p:cNvSpPr>
          <p:nvPr/>
        </p:nvSpPr>
        <p:spPr bwMode="auto">
          <a:xfrm>
            <a:off x="2655624" y="5596910"/>
            <a:ext cx="187325" cy="239712"/>
          </a:xfrm>
          <a:custGeom>
            <a:avLst/>
            <a:gdLst>
              <a:gd name="T0" fmla="*/ 125 w 125"/>
              <a:gd name="T1" fmla="*/ 36 h 160"/>
              <a:gd name="T2" fmla="*/ 49 w 125"/>
              <a:gd name="T3" fmla="*/ 155 h 160"/>
              <a:gd name="T4" fmla="*/ 40 w 125"/>
              <a:gd name="T5" fmla="*/ 159 h 160"/>
              <a:gd name="T6" fmla="*/ 0 w 125"/>
              <a:gd name="T7" fmla="*/ 127 h 160"/>
              <a:gd name="T8" fmla="*/ 30 w 125"/>
              <a:gd name="T9" fmla="*/ 93 h 160"/>
              <a:gd name="T10" fmla="*/ 99 w 125"/>
              <a:gd name="T11" fmla="*/ 4 h 160"/>
              <a:gd name="T12" fmla="*/ 116 w 125"/>
              <a:gd name="T13" fmla="*/ 13 h 160"/>
              <a:gd name="T14" fmla="*/ 125 w 125"/>
              <a:gd name="T15" fmla="*/ 36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5" h="160">
                <a:moveTo>
                  <a:pt x="125" y="36"/>
                </a:moveTo>
                <a:cubicBezTo>
                  <a:pt x="100" y="76"/>
                  <a:pt x="74" y="116"/>
                  <a:pt x="49" y="155"/>
                </a:cubicBezTo>
                <a:cubicBezTo>
                  <a:pt x="47" y="159"/>
                  <a:pt x="44" y="160"/>
                  <a:pt x="40" y="159"/>
                </a:cubicBezTo>
                <a:cubicBezTo>
                  <a:pt x="27" y="149"/>
                  <a:pt x="11" y="141"/>
                  <a:pt x="0" y="127"/>
                </a:cubicBezTo>
                <a:cubicBezTo>
                  <a:pt x="7" y="113"/>
                  <a:pt x="21" y="104"/>
                  <a:pt x="30" y="93"/>
                </a:cubicBezTo>
                <a:cubicBezTo>
                  <a:pt x="55" y="64"/>
                  <a:pt x="76" y="34"/>
                  <a:pt x="99" y="4"/>
                </a:cubicBezTo>
                <a:cubicBezTo>
                  <a:pt x="108" y="0"/>
                  <a:pt x="112" y="7"/>
                  <a:pt x="116" y="13"/>
                </a:cubicBezTo>
                <a:cubicBezTo>
                  <a:pt x="121" y="20"/>
                  <a:pt x="124" y="28"/>
                  <a:pt x="125" y="36"/>
                </a:cubicBezTo>
                <a:close/>
              </a:path>
            </a:pathLst>
          </a:custGeom>
          <a:solidFill>
            <a:srgbClr val="3A8A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8" name="Freeform 34"/>
          <p:cNvSpPr>
            <a:spLocks/>
          </p:cNvSpPr>
          <p:nvPr/>
        </p:nvSpPr>
        <p:spPr bwMode="auto">
          <a:xfrm>
            <a:off x="10654680" y="5347673"/>
            <a:ext cx="396875" cy="200025"/>
          </a:xfrm>
          <a:custGeom>
            <a:avLst/>
            <a:gdLst>
              <a:gd name="T0" fmla="*/ 262 w 266"/>
              <a:gd name="T1" fmla="*/ 129 h 134"/>
              <a:gd name="T2" fmla="*/ 238 w 266"/>
              <a:gd name="T3" fmla="*/ 131 h 134"/>
              <a:gd name="T4" fmla="*/ 217 w 266"/>
              <a:gd name="T5" fmla="*/ 126 h 134"/>
              <a:gd name="T6" fmla="*/ 205 w 266"/>
              <a:gd name="T7" fmla="*/ 120 h 134"/>
              <a:gd name="T8" fmla="*/ 184 w 266"/>
              <a:gd name="T9" fmla="*/ 125 h 134"/>
              <a:gd name="T10" fmla="*/ 178 w 266"/>
              <a:gd name="T11" fmla="*/ 128 h 134"/>
              <a:gd name="T12" fmla="*/ 182 w 266"/>
              <a:gd name="T13" fmla="*/ 113 h 134"/>
              <a:gd name="T14" fmla="*/ 166 w 266"/>
              <a:gd name="T15" fmla="*/ 108 h 134"/>
              <a:gd name="T16" fmla="*/ 47 w 266"/>
              <a:gd name="T17" fmla="*/ 60 h 134"/>
              <a:gd name="T18" fmla="*/ 27 w 266"/>
              <a:gd name="T19" fmla="*/ 51 h 134"/>
              <a:gd name="T20" fmla="*/ 22 w 266"/>
              <a:gd name="T21" fmla="*/ 45 h 134"/>
              <a:gd name="T22" fmla="*/ 9 w 266"/>
              <a:gd name="T23" fmla="*/ 36 h 134"/>
              <a:gd name="T24" fmla="*/ 3 w 266"/>
              <a:gd name="T25" fmla="*/ 9 h 134"/>
              <a:gd name="T26" fmla="*/ 11 w 266"/>
              <a:gd name="T27" fmla="*/ 1 h 134"/>
              <a:gd name="T28" fmla="*/ 98 w 266"/>
              <a:gd name="T29" fmla="*/ 61 h 134"/>
              <a:gd name="T30" fmla="*/ 179 w 266"/>
              <a:gd name="T31" fmla="*/ 101 h 134"/>
              <a:gd name="T32" fmla="*/ 255 w 266"/>
              <a:gd name="T33" fmla="*/ 114 h 134"/>
              <a:gd name="T34" fmla="*/ 266 w 266"/>
              <a:gd name="T35" fmla="*/ 118 h 134"/>
              <a:gd name="T36" fmla="*/ 262 w 266"/>
              <a:gd name="T37" fmla="*/ 129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66" h="134">
                <a:moveTo>
                  <a:pt x="262" y="129"/>
                </a:moveTo>
                <a:cubicBezTo>
                  <a:pt x="254" y="129"/>
                  <a:pt x="246" y="129"/>
                  <a:pt x="238" y="131"/>
                </a:cubicBezTo>
                <a:cubicBezTo>
                  <a:pt x="230" y="134"/>
                  <a:pt x="223" y="130"/>
                  <a:pt x="217" y="126"/>
                </a:cubicBezTo>
                <a:cubicBezTo>
                  <a:pt x="213" y="124"/>
                  <a:pt x="209" y="122"/>
                  <a:pt x="205" y="120"/>
                </a:cubicBezTo>
                <a:cubicBezTo>
                  <a:pt x="197" y="116"/>
                  <a:pt x="188" y="112"/>
                  <a:pt x="184" y="125"/>
                </a:cubicBezTo>
                <a:cubicBezTo>
                  <a:pt x="183" y="126"/>
                  <a:pt x="181" y="127"/>
                  <a:pt x="178" y="128"/>
                </a:cubicBezTo>
                <a:cubicBezTo>
                  <a:pt x="180" y="123"/>
                  <a:pt x="186" y="120"/>
                  <a:pt x="182" y="113"/>
                </a:cubicBezTo>
                <a:cubicBezTo>
                  <a:pt x="178" y="106"/>
                  <a:pt x="172" y="108"/>
                  <a:pt x="166" y="108"/>
                </a:cubicBezTo>
                <a:cubicBezTo>
                  <a:pt x="121" y="105"/>
                  <a:pt x="80" y="94"/>
                  <a:pt x="47" y="60"/>
                </a:cubicBezTo>
                <a:cubicBezTo>
                  <a:pt x="42" y="55"/>
                  <a:pt x="35" y="51"/>
                  <a:pt x="27" y="51"/>
                </a:cubicBezTo>
                <a:cubicBezTo>
                  <a:pt x="26" y="48"/>
                  <a:pt x="26" y="45"/>
                  <a:pt x="22" y="45"/>
                </a:cubicBezTo>
                <a:cubicBezTo>
                  <a:pt x="16" y="44"/>
                  <a:pt x="12" y="41"/>
                  <a:pt x="9" y="36"/>
                </a:cubicBezTo>
                <a:cubicBezTo>
                  <a:pt x="0" y="29"/>
                  <a:pt x="1" y="19"/>
                  <a:pt x="3" y="9"/>
                </a:cubicBezTo>
                <a:cubicBezTo>
                  <a:pt x="4" y="6"/>
                  <a:pt x="4" y="0"/>
                  <a:pt x="11" y="1"/>
                </a:cubicBezTo>
                <a:cubicBezTo>
                  <a:pt x="42" y="18"/>
                  <a:pt x="69" y="41"/>
                  <a:pt x="98" y="61"/>
                </a:cubicBezTo>
                <a:cubicBezTo>
                  <a:pt x="124" y="78"/>
                  <a:pt x="148" y="97"/>
                  <a:pt x="179" y="101"/>
                </a:cubicBezTo>
                <a:cubicBezTo>
                  <a:pt x="205" y="105"/>
                  <a:pt x="228" y="118"/>
                  <a:pt x="255" y="114"/>
                </a:cubicBezTo>
                <a:cubicBezTo>
                  <a:pt x="258" y="114"/>
                  <a:pt x="262" y="117"/>
                  <a:pt x="266" y="118"/>
                </a:cubicBezTo>
                <a:cubicBezTo>
                  <a:pt x="265" y="122"/>
                  <a:pt x="263" y="126"/>
                  <a:pt x="262" y="129"/>
                </a:cubicBezTo>
                <a:close/>
              </a:path>
            </a:pathLst>
          </a:custGeom>
          <a:solidFill>
            <a:srgbClr val="3D89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9" name="Freeform 35"/>
          <p:cNvSpPr>
            <a:spLocks/>
          </p:cNvSpPr>
          <p:nvPr/>
        </p:nvSpPr>
        <p:spPr bwMode="auto">
          <a:xfrm>
            <a:off x="9152905" y="5512773"/>
            <a:ext cx="87312" cy="390525"/>
          </a:xfrm>
          <a:custGeom>
            <a:avLst/>
            <a:gdLst>
              <a:gd name="T0" fmla="*/ 0 w 59"/>
              <a:gd name="T1" fmla="*/ 262 h 262"/>
              <a:gd name="T2" fmla="*/ 6 w 59"/>
              <a:gd name="T3" fmla="*/ 200 h 262"/>
              <a:gd name="T4" fmla="*/ 16 w 59"/>
              <a:gd name="T5" fmla="*/ 94 h 262"/>
              <a:gd name="T6" fmla="*/ 24 w 59"/>
              <a:gd name="T7" fmla="*/ 33 h 262"/>
              <a:gd name="T8" fmla="*/ 27 w 59"/>
              <a:gd name="T9" fmla="*/ 13 h 262"/>
              <a:gd name="T10" fmla="*/ 38 w 59"/>
              <a:gd name="T11" fmla="*/ 9 h 262"/>
              <a:gd name="T12" fmla="*/ 59 w 59"/>
              <a:gd name="T13" fmla="*/ 21 h 262"/>
              <a:gd name="T14" fmla="*/ 27 w 59"/>
              <a:gd name="T15" fmla="*/ 198 h 262"/>
              <a:gd name="T16" fmla="*/ 22 w 59"/>
              <a:gd name="T17" fmla="*/ 237 h 262"/>
              <a:gd name="T18" fmla="*/ 13 w 59"/>
              <a:gd name="T19" fmla="*/ 257 h 262"/>
              <a:gd name="T20" fmla="*/ 0 w 59"/>
              <a:gd name="T21" fmla="*/ 262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" h="262">
                <a:moveTo>
                  <a:pt x="0" y="262"/>
                </a:moveTo>
                <a:cubicBezTo>
                  <a:pt x="2" y="241"/>
                  <a:pt x="3" y="221"/>
                  <a:pt x="6" y="200"/>
                </a:cubicBezTo>
                <a:cubicBezTo>
                  <a:pt x="9" y="165"/>
                  <a:pt x="10" y="129"/>
                  <a:pt x="16" y="94"/>
                </a:cubicBezTo>
                <a:cubicBezTo>
                  <a:pt x="19" y="74"/>
                  <a:pt x="21" y="53"/>
                  <a:pt x="24" y="33"/>
                </a:cubicBezTo>
                <a:cubicBezTo>
                  <a:pt x="28" y="27"/>
                  <a:pt x="19" y="19"/>
                  <a:pt x="27" y="13"/>
                </a:cubicBezTo>
                <a:cubicBezTo>
                  <a:pt x="31" y="13"/>
                  <a:pt x="35" y="11"/>
                  <a:pt x="38" y="9"/>
                </a:cubicBezTo>
                <a:cubicBezTo>
                  <a:pt x="55" y="0"/>
                  <a:pt x="59" y="2"/>
                  <a:pt x="59" y="21"/>
                </a:cubicBezTo>
                <a:cubicBezTo>
                  <a:pt x="49" y="80"/>
                  <a:pt x="36" y="139"/>
                  <a:pt x="27" y="198"/>
                </a:cubicBezTo>
                <a:cubicBezTo>
                  <a:pt x="25" y="211"/>
                  <a:pt x="24" y="224"/>
                  <a:pt x="22" y="237"/>
                </a:cubicBezTo>
                <a:cubicBezTo>
                  <a:pt x="21" y="244"/>
                  <a:pt x="21" y="252"/>
                  <a:pt x="13" y="257"/>
                </a:cubicBezTo>
                <a:cubicBezTo>
                  <a:pt x="10" y="261"/>
                  <a:pt x="5" y="260"/>
                  <a:pt x="0" y="262"/>
                </a:cubicBezTo>
                <a:close/>
              </a:path>
            </a:pathLst>
          </a:custGeom>
          <a:solidFill>
            <a:srgbClr val="3E89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1" name="Freeform 37"/>
          <p:cNvSpPr>
            <a:spLocks/>
          </p:cNvSpPr>
          <p:nvPr/>
        </p:nvSpPr>
        <p:spPr bwMode="auto">
          <a:xfrm>
            <a:off x="2815961" y="5701685"/>
            <a:ext cx="161925" cy="206375"/>
          </a:xfrm>
          <a:custGeom>
            <a:avLst/>
            <a:gdLst>
              <a:gd name="T0" fmla="*/ 0 w 109"/>
              <a:gd name="T1" fmla="*/ 124 h 138"/>
              <a:gd name="T2" fmla="*/ 49 w 109"/>
              <a:gd name="T3" fmla="*/ 58 h 138"/>
              <a:gd name="T4" fmla="*/ 83 w 109"/>
              <a:gd name="T5" fmla="*/ 9 h 138"/>
              <a:gd name="T6" fmla="*/ 109 w 109"/>
              <a:gd name="T7" fmla="*/ 23 h 138"/>
              <a:gd name="T8" fmla="*/ 50 w 109"/>
              <a:gd name="T9" fmla="*/ 132 h 138"/>
              <a:gd name="T10" fmla="*/ 43 w 109"/>
              <a:gd name="T11" fmla="*/ 138 h 138"/>
              <a:gd name="T12" fmla="*/ 0 w 109"/>
              <a:gd name="T13" fmla="*/ 124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9" h="138">
                <a:moveTo>
                  <a:pt x="0" y="124"/>
                </a:moveTo>
                <a:cubicBezTo>
                  <a:pt x="16" y="101"/>
                  <a:pt x="35" y="81"/>
                  <a:pt x="49" y="58"/>
                </a:cubicBezTo>
                <a:cubicBezTo>
                  <a:pt x="60" y="41"/>
                  <a:pt x="71" y="25"/>
                  <a:pt x="83" y="9"/>
                </a:cubicBezTo>
                <a:cubicBezTo>
                  <a:pt x="100" y="0"/>
                  <a:pt x="107" y="4"/>
                  <a:pt x="109" y="23"/>
                </a:cubicBezTo>
                <a:cubicBezTo>
                  <a:pt x="91" y="60"/>
                  <a:pt x="71" y="96"/>
                  <a:pt x="50" y="132"/>
                </a:cubicBezTo>
                <a:cubicBezTo>
                  <a:pt x="48" y="135"/>
                  <a:pt x="46" y="136"/>
                  <a:pt x="43" y="138"/>
                </a:cubicBezTo>
                <a:cubicBezTo>
                  <a:pt x="28" y="136"/>
                  <a:pt x="14" y="129"/>
                  <a:pt x="0" y="124"/>
                </a:cubicBezTo>
                <a:close/>
              </a:path>
            </a:pathLst>
          </a:custGeom>
          <a:solidFill>
            <a:srgbClr val="3A8A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2" name="Freeform 38"/>
          <p:cNvSpPr>
            <a:spLocks/>
          </p:cNvSpPr>
          <p:nvPr/>
        </p:nvSpPr>
        <p:spPr bwMode="auto">
          <a:xfrm>
            <a:off x="9041780" y="5519123"/>
            <a:ext cx="39687" cy="400050"/>
          </a:xfrm>
          <a:custGeom>
            <a:avLst/>
            <a:gdLst>
              <a:gd name="T0" fmla="*/ 2 w 26"/>
              <a:gd name="T1" fmla="*/ 268 h 268"/>
              <a:gd name="T2" fmla="*/ 2 w 26"/>
              <a:gd name="T3" fmla="*/ 89 h 268"/>
              <a:gd name="T4" fmla="*/ 4 w 26"/>
              <a:gd name="T5" fmla="*/ 28 h 268"/>
              <a:gd name="T6" fmla="*/ 2 w 26"/>
              <a:gd name="T7" fmla="*/ 8 h 268"/>
              <a:gd name="T8" fmla="*/ 11 w 26"/>
              <a:gd name="T9" fmla="*/ 8 h 268"/>
              <a:gd name="T10" fmla="*/ 15 w 26"/>
              <a:gd name="T11" fmla="*/ 30 h 268"/>
              <a:gd name="T12" fmla="*/ 25 w 26"/>
              <a:gd name="T13" fmla="*/ 169 h 268"/>
              <a:gd name="T14" fmla="*/ 21 w 26"/>
              <a:gd name="T15" fmla="*/ 259 h 268"/>
              <a:gd name="T16" fmla="*/ 17 w 26"/>
              <a:gd name="T17" fmla="*/ 268 h 268"/>
              <a:gd name="T18" fmla="*/ 2 w 26"/>
              <a:gd name="T19" fmla="*/ 268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6" h="268">
                <a:moveTo>
                  <a:pt x="2" y="268"/>
                </a:moveTo>
                <a:cubicBezTo>
                  <a:pt x="2" y="208"/>
                  <a:pt x="2" y="149"/>
                  <a:pt x="2" y="89"/>
                </a:cubicBezTo>
                <a:cubicBezTo>
                  <a:pt x="3" y="69"/>
                  <a:pt x="5" y="48"/>
                  <a:pt x="4" y="28"/>
                </a:cubicBezTo>
                <a:cubicBezTo>
                  <a:pt x="0" y="21"/>
                  <a:pt x="0" y="15"/>
                  <a:pt x="2" y="8"/>
                </a:cubicBezTo>
                <a:cubicBezTo>
                  <a:pt x="5" y="0"/>
                  <a:pt x="8" y="4"/>
                  <a:pt x="11" y="8"/>
                </a:cubicBezTo>
                <a:cubicBezTo>
                  <a:pt x="14" y="15"/>
                  <a:pt x="15" y="23"/>
                  <a:pt x="15" y="30"/>
                </a:cubicBezTo>
                <a:cubicBezTo>
                  <a:pt x="22" y="76"/>
                  <a:pt x="26" y="123"/>
                  <a:pt x="25" y="169"/>
                </a:cubicBezTo>
                <a:cubicBezTo>
                  <a:pt x="24" y="199"/>
                  <a:pt x="25" y="229"/>
                  <a:pt x="21" y="259"/>
                </a:cubicBezTo>
                <a:cubicBezTo>
                  <a:pt x="20" y="263"/>
                  <a:pt x="20" y="265"/>
                  <a:pt x="17" y="268"/>
                </a:cubicBezTo>
                <a:cubicBezTo>
                  <a:pt x="12" y="268"/>
                  <a:pt x="7" y="268"/>
                  <a:pt x="2" y="268"/>
                </a:cubicBezTo>
                <a:close/>
              </a:path>
            </a:pathLst>
          </a:custGeom>
          <a:solidFill>
            <a:srgbClr val="3C89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3" name="Freeform 39"/>
          <p:cNvSpPr>
            <a:spLocks/>
          </p:cNvSpPr>
          <p:nvPr/>
        </p:nvSpPr>
        <p:spPr bwMode="auto">
          <a:xfrm>
            <a:off x="8473455" y="4946036"/>
            <a:ext cx="414337" cy="346075"/>
          </a:xfrm>
          <a:custGeom>
            <a:avLst/>
            <a:gdLst>
              <a:gd name="T0" fmla="*/ 14 w 277"/>
              <a:gd name="T1" fmla="*/ 0 h 232"/>
              <a:gd name="T2" fmla="*/ 69 w 277"/>
              <a:gd name="T3" fmla="*/ 56 h 232"/>
              <a:gd name="T4" fmla="*/ 163 w 277"/>
              <a:gd name="T5" fmla="*/ 136 h 232"/>
              <a:gd name="T6" fmla="*/ 252 w 277"/>
              <a:gd name="T7" fmla="*/ 199 h 232"/>
              <a:gd name="T8" fmla="*/ 272 w 277"/>
              <a:gd name="T9" fmla="*/ 216 h 232"/>
              <a:gd name="T10" fmla="*/ 277 w 277"/>
              <a:gd name="T11" fmla="*/ 223 h 232"/>
              <a:gd name="T12" fmla="*/ 257 w 277"/>
              <a:gd name="T13" fmla="*/ 223 h 232"/>
              <a:gd name="T14" fmla="*/ 229 w 277"/>
              <a:gd name="T15" fmla="*/ 202 h 232"/>
              <a:gd name="T16" fmla="*/ 184 w 277"/>
              <a:gd name="T17" fmla="*/ 170 h 232"/>
              <a:gd name="T18" fmla="*/ 63 w 277"/>
              <a:gd name="T19" fmla="*/ 65 h 232"/>
              <a:gd name="T20" fmla="*/ 13 w 277"/>
              <a:gd name="T21" fmla="*/ 14 h 232"/>
              <a:gd name="T22" fmla="*/ 0 w 277"/>
              <a:gd name="T23" fmla="*/ 22 h 232"/>
              <a:gd name="T24" fmla="*/ 14 w 277"/>
              <a:gd name="T25" fmla="*/ 0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77" h="232">
                <a:moveTo>
                  <a:pt x="14" y="0"/>
                </a:moveTo>
                <a:cubicBezTo>
                  <a:pt x="30" y="21"/>
                  <a:pt x="51" y="37"/>
                  <a:pt x="69" y="56"/>
                </a:cubicBezTo>
                <a:cubicBezTo>
                  <a:pt x="98" y="86"/>
                  <a:pt x="130" y="112"/>
                  <a:pt x="163" y="136"/>
                </a:cubicBezTo>
                <a:cubicBezTo>
                  <a:pt x="192" y="157"/>
                  <a:pt x="222" y="178"/>
                  <a:pt x="252" y="199"/>
                </a:cubicBezTo>
                <a:cubicBezTo>
                  <a:pt x="261" y="202"/>
                  <a:pt x="265" y="210"/>
                  <a:pt x="272" y="216"/>
                </a:cubicBezTo>
                <a:cubicBezTo>
                  <a:pt x="274" y="218"/>
                  <a:pt x="276" y="220"/>
                  <a:pt x="277" y="223"/>
                </a:cubicBezTo>
                <a:cubicBezTo>
                  <a:pt x="271" y="232"/>
                  <a:pt x="267" y="232"/>
                  <a:pt x="257" y="223"/>
                </a:cubicBezTo>
                <a:cubicBezTo>
                  <a:pt x="244" y="221"/>
                  <a:pt x="237" y="211"/>
                  <a:pt x="229" y="202"/>
                </a:cubicBezTo>
                <a:cubicBezTo>
                  <a:pt x="216" y="189"/>
                  <a:pt x="199" y="181"/>
                  <a:pt x="184" y="170"/>
                </a:cubicBezTo>
                <a:cubicBezTo>
                  <a:pt x="141" y="138"/>
                  <a:pt x="100" y="105"/>
                  <a:pt x="63" y="65"/>
                </a:cubicBezTo>
                <a:cubicBezTo>
                  <a:pt x="47" y="48"/>
                  <a:pt x="30" y="31"/>
                  <a:pt x="13" y="14"/>
                </a:cubicBezTo>
                <a:cubicBezTo>
                  <a:pt x="8" y="15"/>
                  <a:pt x="8" y="25"/>
                  <a:pt x="0" y="22"/>
                </a:cubicBezTo>
                <a:cubicBezTo>
                  <a:pt x="4" y="14"/>
                  <a:pt x="9" y="7"/>
                  <a:pt x="14" y="0"/>
                </a:cubicBezTo>
                <a:close/>
              </a:path>
            </a:pathLst>
          </a:custGeom>
          <a:solidFill>
            <a:srgbClr val="1938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5" name="Freeform 41"/>
          <p:cNvSpPr>
            <a:spLocks/>
          </p:cNvSpPr>
          <p:nvPr/>
        </p:nvSpPr>
        <p:spPr bwMode="auto">
          <a:xfrm>
            <a:off x="9171955" y="5485786"/>
            <a:ext cx="104775" cy="409575"/>
          </a:xfrm>
          <a:custGeom>
            <a:avLst/>
            <a:gdLst>
              <a:gd name="T0" fmla="*/ 0 w 70"/>
              <a:gd name="T1" fmla="*/ 275 h 275"/>
              <a:gd name="T2" fmla="*/ 12 w 70"/>
              <a:gd name="T3" fmla="*/ 203 h 275"/>
              <a:gd name="T4" fmla="*/ 43 w 70"/>
              <a:gd name="T5" fmla="*/ 37 h 275"/>
              <a:gd name="T6" fmla="*/ 50 w 70"/>
              <a:gd name="T7" fmla="*/ 2 h 275"/>
              <a:gd name="T8" fmla="*/ 66 w 70"/>
              <a:gd name="T9" fmla="*/ 8 h 275"/>
              <a:gd name="T10" fmla="*/ 59 w 70"/>
              <a:gd name="T11" fmla="*/ 37 h 275"/>
              <a:gd name="T12" fmla="*/ 43 w 70"/>
              <a:gd name="T13" fmla="*/ 116 h 275"/>
              <a:gd name="T14" fmla="*/ 23 w 70"/>
              <a:gd name="T15" fmla="*/ 226 h 275"/>
              <a:gd name="T16" fmla="*/ 19 w 70"/>
              <a:gd name="T17" fmla="*/ 251 h 275"/>
              <a:gd name="T18" fmla="*/ 27 w 70"/>
              <a:gd name="T19" fmla="*/ 267 h 275"/>
              <a:gd name="T20" fmla="*/ 0 w 70"/>
              <a:gd name="T21" fmla="*/ 275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0" h="275">
                <a:moveTo>
                  <a:pt x="0" y="275"/>
                </a:moveTo>
                <a:cubicBezTo>
                  <a:pt x="8" y="251"/>
                  <a:pt x="7" y="227"/>
                  <a:pt x="12" y="203"/>
                </a:cubicBezTo>
                <a:cubicBezTo>
                  <a:pt x="23" y="148"/>
                  <a:pt x="33" y="92"/>
                  <a:pt x="43" y="37"/>
                </a:cubicBezTo>
                <a:cubicBezTo>
                  <a:pt x="46" y="26"/>
                  <a:pt x="42" y="13"/>
                  <a:pt x="50" y="2"/>
                </a:cubicBezTo>
                <a:cubicBezTo>
                  <a:pt x="57" y="0"/>
                  <a:pt x="61" y="4"/>
                  <a:pt x="66" y="8"/>
                </a:cubicBezTo>
                <a:cubicBezTo>
                  <a:pt x="70" y="19"/>
                  <a:pt x="66" y="29"/>
                  <a:pt x="59" y="37"/>
                </a:cubicBezTo>
                <a:cubicBezTo>
                  <a:pt x="53" y="63"/>
                  <a:pt x="48" y="90"/>
                  <a:pt x="43" y="116"/>
                </a:cubicBezTo>
                <a:cubicBezTo>
                  <a:pt x="35" y="153"/>
                  <a:pt x="29" y="189"/>
                  <a:pt x="23" y="226"/>
                </a:cubicBezTo>
                <a:cubicBezTo>
                  <a:pt x="21" y="234"/>
                  <a:pt x="23" y="243"/>
                  <a:pt x="19" y="251"/>
                </a:cubicBezTo>
                <a:cubicBezTo>
                  <a:pt x="14" y="259"/>
                  <a:pt x="16" y="265"/>
                  <a:pt x="27" y="267"/>
                </a:cubicBezTo>
                <a:cubicBezTo>
                  <a:pt x="18" y="271"/>
                  <a:pt x="10" y="275"/>
                  <a:pt x="0" y="275"/>
                </a:cubicBezTo>
                <a:close/>
              </a:path>
            </a:pathLst>
          </a:custGeom>
          <a:solidFill>
            <a:srgbClr val="1A38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6" name="Freeform 42"/>
          <p:cNvSpPr>
            <a:spLocks/>
          </p:cNvSpPr>
          <p:nvPr/>
        </p:nvSpPr>
        <p:spPr bwMode="auto">
          <a:xfrm>
            <a:off x="10514980" y="4687273"/>
            <a:ext cx="115887" cy="412750"/>
          </a:xfrm>
          <a:custGeom>
            <a:avLst/>
            <a:gdLst>
              <a:gd name="T0" fmla="*/ 6 w 78"/>
              <a:gd name="T1" fmla="*/ 241 h 276"/>
              <a:gd name="T2" fmla="*/ 19 w 78"/>
              <a:gd name="T3" fmla="*/ 67 h 276"/>
              <a:gd name="T4" fmla="*/ 25 w 78"/>
              <a:gd name="T5" fmla="*/ 6 h 276"/>
              <a:gd name="T6" fmla="*/ 29 w 78"/>
              <a:gd name="T7" fmla="*/ 0 h 276"/>
              <a:gd name="T8" fmla="*/ 78 w 78"/>
              <a:gd name="T9" fmla="*/ 9 h 276"/>
              <a:gd name="T10" fmla="*/ 49 w 78"/>
              <a:gd name="T11" fmla="*/ 7 h 276"/>
              <a:gd name="T12" fmla="*/ 36 w 78"/>
              <a:gd name="T13" fmla="*/ 16 h 276"/>
              <a:gd name="T14" fmla="*/ 33 w 78"/>
              <a:gd name="T15" fmla="*/ 71 h 276"/>
              <a:gd name="T16" fmla="*/ 19 w 78"/>
              <a:gd name="T17" fmla="*/ 212 h 276"/>
              <a:gd name="T18" fmla="*/ 22 w 78"/>
              <a:gd name="T19" fmla="*/ 230 h 276"/>
              <a:gd name="T20" fmla="*/ 16 w 78"/>
              <a:gd name="T21" fmla="*/ 274 h 276"/>
              <a:gd name="T22" fmla="*/ 5 w 78"/>
              <a:gd name="T23" fmla="*/ 273 h 276"/>
              <a:gd name="T24" fmla="*/ 6 w 78"/>
              <a:gd name="T25" fmla="*/ 241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" h="276">
                <a:moveTo>
                  <a:pt x="6" y="241"/>
                </a:moveTo>
                <a:cubicBezTo>
                  <a:pt x="10" y="183"/>
                  <a:pt x="15" y="125"/>
                  <a:pt x="19" y="67"/>
                </a:cubicBezTo>
                <a:cubicBezTo>
                  <a:pt x="21" y="47"/>
                  <a:pt x="23" y="27"/>
                  <a:pt x="25" y="6"/>
                </a:cubicBezTo>
                <a:cubicBezTo>
                  <a:pt x="25" y="3"/>
                  <a:pt x="26" y="1"/>
                  <a:pt x="29" y="0"/>
                </a:cubicBezTo>
                <a:cubicBezTo>
                  <a:pt x="46" y="2"/>
                  <a:pt x="62" y="5"/>
                  <a:pt x="78" y="9"/>
                </a:cubicBezTo>
                <a:cubicBezTo>
                  <a:pt x="68" y="14"/>
                  <a:pt x="59" y="10"/>
                  <a:pt x="49" y="7"/>
                </a:cubicBezTo>
                <a:cubicBezTo>
                  <a:pt x="41" y="5"/>
                  <a:pt x="38" y="7"/>
                  <a:pt x="36" y="16"/>
                </a:cubicBezTo>
                <a:cubicBezTo>
                  <a:pt x="34" y="34"/>
                  <a:pt x="36" y="53"/>
                  <a:pt x="33" y="71"/>
                </a:cubicBezTo>
                <a:cubicBezTo>
                  <a:pt x="25" y="118"/>
                  <a:pt x="27" y="165"/>
                  <a:pt x="19" y="212"/>
                </a:cubicBezTo>
                <a:cubicBezTo>
                  <a:pt x="18" y="218"/>
                  <a:pt x="21" y="224"/>
                  <a:pt x="22" y="230"/>
                </a:cubicBezTo>
                <a:cubicBezTo>
                  <a:pt x="20" y="245"/>
                  <a:pt x="26" y="260"/>
                  <a:pt x="16" y="274"/>
                </a:cubicBezTo>
                <a:cubicBezTo>
                  <a:pt x="12" y="276"/>
                  <a:pt x="8" y="276"/>
                  <a:pt x="5" y="273"/>
                </a:cubicBezTo>
                <a:cubicBezTo>
                  <a:pt x="0" y="262"/>
                  <a:pt x="0" y="251"/>
                  <a:pt x="6" y="241"/>
                </a:cubicBezTo>
                <a:close/>
              </a:path>
            </a:pathLst>
          </a:custGeom>
          <a:solidFill>
            <a:srgbClr val="1B38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7" name="Freeform 43"/>
          <p:cNvSpPr>
            <a:spLocks/>
          </p:cNvSpPr>
          <p:nvPr/>
        </p:nvSpPr>
        <p:spPr bwMode="auto">
          <a:xfrm>
            <a:off x="10341942" y="4687273"/>
            <a:ext cx="41275" cy="238125"/>
          </a:xfrm>
          <a:custGeom>
            <a:avLst/>
            <a:gdLst>
              <a:gd name="T0" fmla="*/ 28 w 28"/>
              <a:gd name="T1" fmla="*/ 1 h 159"/>
              <a:gd name="T2" fmla="*/ 17 w 28"/>
              <a:gd name="T3" fmla="*/ 92 h 159"/>
              <a:gd name="T4" fmla="*/ 7 w 28"/>
              <a:gd name="T5" fmla="*/ 153 h 159"/>
              <a:gd name="T6" fmla="*/ 3 w 28"/>
              <a:gd name="T7" fmla="*/ 159 h 159"/>
              <a:gd name="T8" fmla="*/ 4 w 28"/>
              <a:gd name="T9" fmla="*/ 6 h 159"/>
              <a:gd name="T10" fmla="*/ 28 w 28"/>
              <a:gd name="T11" fmla="*/ 1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" h="159">
                <a:moveTo>
                  <a:pt x="28" y="1"/>
                </a:moveTo>
                <a:cubicBezTo>
                  <a:pt x="28" y="31"/>
                  <a:pt x="21" y="61"/>
                  <a:pt x="17" y="92"/>
                </a:cubicBezTo>
                <a:cubicBezTo>
                  <a:pt x="14" y="112"/>
                  <a:pt x="10" y="133"/>
                  <a:pt x="7" y="153"/>
                </a:cubicBezTo>
                <a:cubicBezTo>
                  <a:pt x="6" y="155"/>
                  <a:pt x="5" y="157"/>
                  <a:pt x="3" y="159"/>
                </a:cubicBezTo>
                <a:cubicBezTo>
                  <a:pt x="0" y="107"/>
                  <a:pt x="2" y="57"/>
                  <a:pt x="4" y="6"/>
                </a:cubicBezTo>
                <a:cubicBezTo>
                  <a:pt x="12" y="2"/>
                  <a:pt x="20" y="0"/>
                  <a:pt x="28" y="1"/>
                </a:cubicBezTo>
                <a:close/>
              </a:path>
            </a:pathLst>
          </a:custGeom>
          <a:solidFill>
            <a:srgbClr val="3F8B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8" name="Freeform 44"/>
          <p:cNvSpPr>
            <a:spLocks/>
          </p:cNvSpPr>
          <p:nvPr/>
        </p:nvSpPr>
        <p:spPr bwMode="auto">
          <a:xfrm>
            <a:off x="10256217" y="5788998"/>
            <a:ext cx="588962" cy="139700"/>
          </a:xfrm>
          <a:custGeom>
            <a:avLst/>
            <a:gdLst>
              <a:gd name="T0" fmla="*/ 0 w 395"/>
              <a:gd name="T1" fmla="*/ 59 h 93"/>
              <a:gd name="T2" fmla="*/ 10 w 395"/>
              <a:gd name="T3" fmla="*/ 59 h 93"/>
              <a:gd name="T4" fmla="*/ 116 w 395"/>
              <a:gd name="T5" fmla="*/ 81 h 93"/>
              <a:gd name="T6" fmla="*/ 120 w 395"/>
              <a:gd name="T7" fmla="*/ 81 h 93"/>
              <a:gd name="T8" fmla="*/ 200 w 395"/>
              <a:gd name="T9" fmla="*/ 79 h 93"/>
              <a:gd name="T10" fmla="*/ 258 w 395"/>
              <a:gd name="T11" fmla="*/ 65 h 93"/>
              <a:gd name="T12" fmla="*/ 312 w 395"/>
              <a:gd name="T13" fmla="*/ 46 h 93"/>
              <a:gd name="T14" fmla="*/ 359 w 395"/>
              <a:gd name="T15" fmla="*/ 20 h 93"/>
              <a:gd name="T16" fmla="*/ 392 w 395"/>
              <a:gd name="T17" fmla="*/ 1 h 93"/>
              <a:gd name="T18" fmla="*/ 395 w 395"/>
              <a:gd name="T19" fmla="*/ 3 h 93"/>
              <a:gd name="T20" fmla="*/ 258 w 395"/>
              <a:gd name="T21" fmla="*/ 71 h 93"/>
              <a:gd name="T22" fmla="*/ 17 w 395"/>
              <a:gd name="T23" fmla="*/ 66 h 93"/>
              <a:gd name="T24" fmla="*/ 0 w 395"/>
              <a:gd name="T25" fmla="*/ 59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95" h="93">
                <a:moveTo>
                  <a:pt x="0" y="59"/>
                </a:moveTo>
                <a:cubicBezTo>
                  <a:pt x="3" y="57"/>
                  <a:pt x="7" y="57"/>
                  <a:pt x="10" y="59"/>
                </a:cubicBezTo>
                <a:cubicBezTo>
                  <a:pt x="44" y="70"/>
                  <a:pt x="80" y="78"/>
                  <a:pt x="116" y="81"/>
                </a:cubicBezTo>
                <a:cubicBezTo>
                  <a:pt x="117" y="81"/>
                  <a:pt x="118" y="81"/>
                  <a:pt x="120" y="81"/>
                </a:cubicBezTo>
                <a:cubicBezTo>
                  <a:pt x="146" y="74"/>
                  <a:pt x="173" y="87"/>
                  <a:pt x="200" y="79"/>
                </a:cubicBezTo>
                <a:cubicBezTo>
                  <a:pt x="219" y="73"/>
                  <a:pt x="239" y="73"/>
                  <a:pt x="258" y="65"/>
                </a:cubicBezTo>
                <a:cubicBezTo>
                  <a:pt x="276" y="58"/>
                  <a:pt x="297" y="59"/>
                  <a:pt x="312" y="46"/>
                </a:cubicBezTo>
                <a:cubicBezTo>
                  <a:pt x="327" y="35"/>
                  <a:pt x="345" y="34"/>
                  <a:pt x="359" y="20"/>
                </a:cubicBezTo>
                <a:cubicBezTo>
                  <a:pt x="367" y="11"/>
                  <a:pt x="379" y="3"/>
                  <a:pt x="392" y="1"/>
                </a:cubicBezTo>
                <a:cubicBezTo>
                  <a:pt x="395" y="0"/>
                  <a:pt x="395" y="2"/>
                  <a:pt x="395" y="3"/>
                </a:cubicBezTo>
                <a:cubicBezTo>
                  <a:pt x="354" y="35"/>
                  <a:pt x="308" y="58"/>
                  <a:pt x="258" y="71"/>
                </a:cubicBezTo>
                <a:cubicBezTo>
                  <a:pt x="177" y="93"/>
                  <a:pt x="97" y="92"/>
                  <a:pt x="17" y="66"/>
                </a:cubicBezTo>
                <a:cubicBezTo>
                  <a:pt x="11" y="64"/>
                  <a:pt x="6" y="61"/>
                  <a:pt x="0" y="59"/>
                </a:cubicBezTo>
                <a:close/>
              </a:path>
            </a:pathLst>
          </a:custGeom>
          <a:solidFill>
            <a:srgbClr val="304A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9" name="Freeform 45"/>
          <p:cNvSpPr>
            <a:spLocks/>
          </p:cNvSpPr>
          <p:nvPr/>
        </p:nvSpPr>
        <p:spPr bwMode="auto">
          <a:xfrm>
            <a:off x="2879461" y="5676285"/>
            <a:ext cx="141287" cy="247650"/>
          </a:xfrm>
          <a:custGeom>
            <a:avLst/>
            <a:gdLst>
              <a:gd name="T0" fmla="*/ 0 w 95"/>
              <a:gd name="T1" fmla="*/ 155 h 166"/>
              <a:gd name="T2" fmla="*/ 64 w 95"/>
              <a:gd name="T3" fmla="*/ 40 h 166"/>
              <a:gd name="T4" fmla="*/ 78 w 95"/>
              <a:gd name="T5" fmla="*/ 9 h 166"/>
              <a:gd name="T6" fmla="*/ 85 w 95"/>
              <a:gd name="T7" fmla="*/ 3 h 166"/>
              <a:gd name="T8" fmla="*/ 95 w 95"/>
              <a:gd name="T9" fmla="*/ 8 h 166"/>
              <a:gd name="T10" fmla="*/ 88 w 95"/>
              <a:gd name="T11" fmla="*/ 26 h 166"/>
              <a:gd name="T12" fmla="*/ 80 w 95"/>
              <a:gd name="T13" fmla="*/ 35 h 166"/>
              <a:gd name="T14" fmla="*/ 25 w 95"/>
              <a:gd name="T15" fmla="*/ 135 h 166"/>
              <a:gd name="T16" fmla="*/ 37 w 95"/>
              <a:gd name="T17" fmla="*/ 160 h 166"/>
              <a:gd name="T18" fmla="*/ 51 w 95"/>
              <a:gd name="T19" fmla="*/ 163 h 166"/>
              <a:gd name="T20" fmla="*/ 51 w 95"/>
              <a:gd name="T21" fmla="*/ 164 h 166"/>
              <a:gd name="T22" fmla="*/ 50 w 95"/>
              <a:gd name="T23" fmla="*/ 166 h 166"/>
              <a:gd name="T24" fmla="*/ 0 w 95"/>
              <a:gd name="T25" fmla="*/ 155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" h="166">
                <a:moveTo>
                  <a:pt x="0" y="155"/>
                </a:moveTo>
                <a:cubicBezTo>
                  <a:pt x="21" y="116"/>
                  <a:pt x="43" y="78"/>
                  <a:pt x="64" y="40"/>
                </a:cubicBezTo>
                <a:cubicBezTo>
                  <a:pt x="68" y="29"/>
                  <a:pt x="72" y="19"/>
                  <a:pt x="78" y="9"/>
                </a:cubicBezTo>
                <a:cubicBezTo>
                  <a:pt x="80" y="7"/>
                  <a:pt x="82" y="4"/>
                  <a:pt x="85" y="3"/>
                </a:cubicBezTo>
                <a:cubicBezTo>
                  <a:pt x="90" y="0"/>
                  <a:pt x="94" y="2"/>
                  <a:pt x="95" y="8"/>
                </a:cubicBezTo>
                <a:cubicBezTo>
                  <a:pt x="94" y="15"/>
                  <a:pt x="93" y="21"/>
                  <a:pt x="88" y="26"/>
                </a:cubicBezTo>
                <a:cubicBezTo>
                  <a:pt x="84" y="28"/>
                  <a:pt x="82" y="31"/>
                  <a:pt x="80" y="35"/>
                </a:cubicBezTo>
                <a:cubicBezTo>
                  <a:pt x="64" y="69"/>
                  <a:pt x="42" y="101"/>
                  <a:pt x="25" y="135"/>
                </a:cubicBezTo>
                <a:cubicBezTo>
                  <a:pt x="15" y="156"/>
                  <a:pt x="14" y="156"/>
                  <a:pt x="37" y="160"/>
                </a:cubicBezTo>
                <a:cubicBezTo>
                  <a:pt x="41" y="161"/>
                  <a:pt x="46" y="162"/>
                  <a:pt x="51" y="163"/>
                </a:cubicBezTo>
                <a:cubicBezTo>
                  <a:pt x="51" y="163"/>
                  <a:pt x="51" y="164"/>
                  <a:pt x="51" y="164"/>
                </a:cubicBezTo>
                <a:cubicBezTo>
                  <a:pt x="51" y="165"/>
                  <a:pt x="50" y="165"/>
                  <a:pt x="50" y="166"/>
                </a:cubicBezTo>
                <a:cubicBezTo>
                  <a:pt x="33" y="165"/>
                  <a:pt x="16" y="160"/>
                  <a:pt x="0" y="155"/>
                </a:cubicBezTo>
                <a:close/>
              </a:path>
            </a:pathLst>
          </a:custGeom>
          <a:solidFill>
            <a:srgbClr val="1A39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0" name="Freeform 46"/>
          <p:cNvSpPr>
            <a:spLocks/>
          </p:cNvSpPr>
          <p:nvPr/>
        </p:nvSpPr>
        <p:spPr bwMode="auto">
          <a:xfrm>
            <a:off x="2874699" y="4684098"/>
            <a:ext cx="387350" cy="53975"/>
          </a:xfrm>
          <a:custGeom>
            <a:avLst/>
            <a:gdLst>
              <a:gd name="T0" fmla="*/ 259 w 259"/>
              <a:gd name="T1" fmla="*/ 33 h 37"/>
              <a:gd name="T2" fmla="*/ 244 w 259"/>
              <a:gd name="T3" fmla="*/ 34 h 37"/>
              <a:gd name="T4" fmla="*/ 173 w 259"/>
              <a:gd name="T5" fmla="*/ 18 h 37"/>
              <a:gd name="T6" fmla="*/ 112 w 259"/>
              <a:gd name="T7" fmla="*/ 11 h 37"/>
              <a:gd name="T8" fmla="*/ 18 w 259"/>
              <a:gd name="T9" fmla="*/ 25 h 37"/>
              <a:gd name="T10" fmla="*/ 0 w 259"/>
              <a:gd name="T11" fmla="*/ 25 h 37"/>
              <a:gd name="T12" fmla="*/ 259 w 259"/>
              <a:gd name="T13" fmla="*/ 33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9" h="37">
                <a:moveTo>
                  <a:pt x="259" y="33"/>
                </a:moveTo>
                <a:cubicBezTo>
                  <a:pt x="254" y="37"/>
                  <a:pt x="249" y="36"/>
                  <a:pt x="244" y="34"/>
                </a:cubicBezTo>
                <a:cubicBezTo>
                  <a:pt x="221" y="25"/>
                  <a:pt x="198" y="21"/>
                  <a:pt x="173" y="18"/>
                </a:cubicBezTo>
                <a:cubicBezTo>
                  <a:pt x="153" y="16"/>
                  <a:pt x="133" y="10"/>
                  <a:pt x="112" y="11"/>
                </a:cubicBezTo>
                <a:cubicBezTo>
                  <a:pt x="80" y="13"/>
                  <a:pt x="49" y="17"/>
                  <a:pt x="18" y="25"/>
                </a:cubicBezTo>
                <a:cubicBezTo>
                  <a:pt x="12" y="27"/>
                  <a:pt x="6" y="29"/>
                  <a:pt x="0" y="25"/>
                </a:cubicBezTo>
                <a:cubicBezTo>
                  <a:pt x="87" y="0"/>
                  <a:pt x="174" y="2"/>
                  <a:pt x="259" y="33"/>
                </a:cubicBezTo>
                <a:close/>
              </a:path>
            </a:pathLst>
          </a:custGeom>
          <a:solidFill>
            <a:srgbClr val="2E4A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3" name="Freeform 49"/>
          <p:cNvSpPr>
            <a:spLocks/>
          </p:cNvSpPr>
          <p:nvPr/>
        </p:nvSpPr>
        <p:spPr bwMode="auto">
          <a:xfrm>
            <a:off x="9140205" y="4701561"/>
            <a:ext cx="85725" cy="36512"/>
          </a:xfrm>
          <a:custGeom>
            <a:avLst/>
            <a:gdLst>
              <a:gd name="T0" fmla="*/ 57 w 57"/>
              <a:gd name="T1" fmla="*/ 18 h 25"/>
              <a:gd name="T2" fmla="*/ 26 w 57"/>
              <a:gd name="T3" fmla="*/ 22 h 25"/>
              <a:gd name="T4" fmla="*/ 0 w 57"/>
              <a:gd name="T5" fmla="*/ 0 h 25"/>
              <a:gd name="T6" fmla="*/ 57 w 57"/>
              <a:gd name="T7" fmla="*/ 18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" h="25">
                <a:moveTo>
                  <a:pt x="57" y="18"/>
                </a:moveTo>
                <a:cubicBezTo>
                  <a:pt x="46" y="16"/>
                  <a:pt x="37" y="25"/>
                  <a:pt x="26" y="22"/>
                </a:cubicBezTo>
                <a:cubicBezTo>
                  <a:pt x="13" y="18"/>
                  <a:pt x="5" y="11"/>
                  <a:pt x="0" y="0"/>
                </a:cubicBezTo>
                <a:cubicBezTo>
                  <a:pt x="19" y="4"/>
                  <a:pt x="38" y="9"/>
                  <a:pt x="57" y="18"/>
                </a:cubicBezTo>
                <a:close/>
              </a:path>
            </a:pathLst>
          </a:custGeom>
          <a:solidFill>
            <a:srgbClr val="3D5D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4" name="Freeform 50"/>
          <p:cNvSpPr>
            <a:spLocks/>
          </p:cNvSpPr>
          <p:nvPr/>
        </p:nvSpPr>
        <p:spPr bwMode="auto">
          <a:xfrm>
            <a:off x="10494342" y="4677748"/>
            <a:ext cx="41275" cy="7937"/>
          </a:xfrm>
          <a:custGeom>
            <a:avLst/>
            <a:gdLst>
              <a:gd name="T0" fmla="*/ 27 w 27"/>
              <a:gd name="T1" fmla="*/ 4 h 6"/>
              <a:gd name="T2" fmla="*/ 0 w 27"/>
              <a:gd name="T3" fmla="*/ 2 h 6"/>
              <a:gd name="T4" fmla="*/ 27 w 27"/>
              <a:gd name="T5" fmla="*/ 4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" h="6">
                <a:moveTo>
                  <a:pt x="27" y="4"/>
                </a:moveTo>
                <a:cubicBezTo>
                  <a:pt x="18" y="5"/>
                  <a:pt x="9" y="6"/>
                  <a:pt x="0" y="2"/>
                </a:cubicBezTo>
                <a:cubicBezTo>
                  <a:pt x="9" y="2"/>
                  <a:pt x="18" y="0"/>
                  <a:pt x="27" y="4"/>
                </a:cubicBezTo>
                <a:close/>
              </a:path>
            </a:pathLst>
          </a:custGeom>
          <a:solidFill>
            <a:srgbClr val="B4E0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5" name="Freeform 51"/>
          <p:cNvSpPr>
            <a:spLocks/>
          </p:cNvSpPr>
          <p:nvPr/>
        </p:nvSpPr>
        <p:spPr bwMode="auto">
          <a:xfrm>
            <a:off x="2857236" y="4785698"/>
            <a:ext cx="568325" cy="482600"/>
          </a:xfrm>
          <a:custGeom>
            <a:avLst/>
            <a:gdLst>
              <a:gd name="T0" fmla="*/ 12 w 381"/>
              <a:gd name="T1" fmla="*/ 286 h 323"/>
              <a:gd name="T2" fmla="*/ 59 w 381"/>
              <a:gd name="T3" fmla="*/ 202 h 323"/>
              <a:gd name="T4" fmla="*/ 96 w 381"/>
              <a:gd name="T5" fmla="*/ 159 h 323"/>
              <a:gd name="T6" fmla="*/ 118 w 381"/>
              <a:gd name="T7" fmla="*/ 183 h 323"/>
              <a:gd name="T8" fmla="*/ 205 w 381"/>
              <a:gd name="T9" fmla="*/ 58 h 323"/>
              <a:gd name="T10" fmla="*/ 282 w 381"/>
              <a:gd name="T11" fmla="*/ 24 h 323"/>
              <a:gd name="T12" fmla="*/ 267 w 381"/>
              <a:gd name="T13" fmla="*/ 67 h 323"/>
              <a:gd name="T14" fmla="*/ 191 w 381"/>
              <a:gd name="T15" fmla="*/ 196 h 323"/>
              <a:gd name="T16" fmla="*/ 253 w 381"/>
              <a:gd name="T17" fmla="*/ 105 h 323"/>
              <a:gd name="T18" fmla="*/ 348 w 381"/>
              <a:gd name="T19" fmla="*/ 21 h 323"/>
              <a:gd name="T20" fmla="*/ 366 w 381"/>
              <a:gd name="T21" fmla="*/ 57 h 323"/>
              <a:gd name="T22" fmla="*/ 377 w 381"/>
              <a:gd name="T23" fmla="*/ 92 h 323"/>
              <a:gd name="T24" fmla="*/ 284 w 381"/>
              <a:gd name="T25" fmla="*/ 258 h 323"/>
              <a:gd name="T26" fmla="*/ 281 w 381"/>
              <a:gd name="T27" fmla="*/ 240 h 323"/>
              <a:gd name="T28" fmla="*/ 314 w 381"/>
              <a:gd name="T29" fmla="*/ 163 h 323"/>
              <a:gd name="T30" fmla="*/ 340 w 381"/>
              <a:gd name="T31" fmla="*/ 116 h 323"/>
              <a:gd name="T32" fmla="*/ 361 w 381"/>
              <a:gd name="T33" fmla="*/ 74 h 323"/>
              <a:gd name="T34" fmla="*/ 330 w 381"/>
              <a:gd name="T35" fmla="*/ 108 h 323"/>
              <a:gd name="T36" fmla="*/ 301 w 381"/>
              <a:gd name="T37" fmla="*/ 154 h 323"/>
              <a:gd name="T38" fmla="*/ 249 w 381"/>
              <a:gd name="T39" fmla="*/ 247 h 323"/>
              <a:gd name="T40" fmla="*/ 207 w 381"/>
              <a:gd name="T41" fmla="*/ 317 h 323"/>
              <a:gd name="T42" fmla="*/ 215 w 381"/>
              <a:gd name="T43" fmla="*/ 257 h 323"/>
              <a:gd name="T44" fmla="*/ 240 w 381"/>
              <a:gd name="T45" fmla="*/ 215 h 323"/>
              <a:gd name="T46" fmla="*/ 289 w 381"/>
              <a:gd name="T47" fmla="*/ 122 h 323"/>
              <a:gd name="T48" fmla="*/ 316 w 381"/>
              <a:gd name="T49" fmla="*/ 77 h 323"/>
              <a:gd name="T50" fmla="*/ 344 w 381"/>
              <a:gd name="T51" fmla="*/ 37 h 323"/>
              <a:gd name="T52" fmla="*/ 301 w 381"/>
              <a:gd name="T53" fmla="*/ 76 h 323"/>
              <a:gd name="T54" fmla="*/ 231 w 381"/>
              <a:gd name="T55" fmla="*/ 183 h 323"/>
              <a:gd name="T56" fmla="*/ 215 w 381"/>
              <a:gd name="T57" fmla="*/ 211 h 323"/>
              <a:gd name="T58" fmla="*/ 166 w 381"/>
              <a:gd name="T59" fmla="*/ 295 h 323"/>
              <a:gd name="T60" fmla="*/ 133 w 381"/>
              <a:gd name="T61" fmla="*/ 270 h 323"/>
              <a:gd name="T62" fmla="*/ 177 w 381"/>
              <a:gd name="T63" fmla="*/ 180 h 323"/>
              <a:gd name="T64" fmla="*/ 214 w 381"/>
              <a:gd name="T65" fmla="*/ 103 h 323"/>
              <a:gd name="T66" fmla="*/ 243 w 381"/>
              <a:gd name="T67" fmla="*/ 55 h 323"/>
              <a:gd name="T68" fmla="*/ 259 w 381"/>
              <a:gd name="T69" fmla="*/ 26 h 323"/>
              <a:gd name="T70" fmla="*/ 227 w 381"/>
              <a:gd name="T71" fmla="*/ 50 h 323"/>
              <a:gd name="T72" fmla="*/ 170 w 381"/>
              <a:gd name="T73" fmla="*/ 139 h 323"/>
              <a:gd name="T74" fmla="*/ 104 w 381"/>
              <a:gd name="T75" fmla="*/ 287 h 323"/>
              <a:gd name="T76" fmla="*/ 80 w 381"/>
              <a:gd name="T77" fmla="*/ 296 h 323"/>
              <a:gd name="T78" fmla="*/ 49 w 381"/>
              <a:gd name="T79" fmla="*/ 285 h 323"/>
              <a:gd name="T80" fmla="*/ 100 w 381"/>
              <a:gd name="T81" fmla="*/ 193 h 323"/>
              <a:gd name="T82" fmla="*/ 64 w 381"/>
              <a:gd name="T83" fmla="*/ 222 h 323"/>
              <a:gd name="T84" fmla="*/ 28 w 381"/>
              <a:gd name="T85" fmla="*/ 287 h 323"/>
              <a:gd name="T86" fmla="*/ 19 w 381"/>
              <a:gd name="T87" fmla="*/ 318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81" h="323">
                <a:moveTo>
                  <a:pt x="7" y="316"/>
                </a:moveTo>
                <a:cubicBezTo>
                  <a:pt x="0" y="304"/>
                  <a:pt x="8" y="295"/>
                  <a:pt x="12" y="286"/>
                </a:cubicBezTo>
                <a:cubicBezTo>
                  <a:pt x="19" y="271"/>
                  <a:pt x="26" y="256"/>
                  <a:pt x="33" y="241"/>
                </a:cubicBezTo>
                <a:cubicBezTo>
                  <a:pt x="39" y="227"/>
                  <a:pt x="48" y="214"/>
                  <a:pt x="59" y="202"/>
                </a:cubicBezTo>
                <a:cubicBezTo>
                  <a:pt x="69" y="192"/>
                  <a:pt x="78" y="182"/>
                  <a:pt x="84" y="169"/>
                </a:cubicBezTo>
                <a:cubicBezTo>
                  <a:pt x="87" y="164"/>
                  <a:pt x="90" y="158"/>
                  <a:pt x="96" y="159"/>
                </a:cubicBezTo>
                <a:cubicBezTo>
                  <a:pt x="104" y="160"/>
                  <a:pt x="110" y="163"/>
                  <a:pt x="113" y="171"/>
                </a:cubicBezTo>
                <a:cubicBezTo>
                  <a:pt x="114" y="174"/>
                  <a:pt x="116" y="178"/>
                  <a:pt x="118" y="183"/>
                </a:cubicBezTo>
                <a:cubicBezTo>
                  <a:pt x="129" y="168"/>
                  <a:pt x="138" y="154"/>
                  <a:pt x="148" y="140"/>
                </a:cubicBezTo>
                <a:cubicBezTo>
                  <a:pt x="167" y="113"/>
                  <a:pt x="184" y="84"/>
                  <a:pt x="205" y="58"/>
                </a:cubicBezTo>
                <a:cubicBezTo>
                  <a:pt x="219" y="40"/>
                  <a:pt x="237" y="25"/>
                  <a:pt x="255" y="11"/>
                </a:cubicBezTo>
                <a:cubicBezTo>
                  <a:pt x="268" y="0"/>
                  <a:pt x="280" y="6"/>
                  <a:pt x="282" y="24"/>
                </a:cubicBezTo>
                <a:cubicBezTo>
                  <a:pt x="283" y="27"/>
                  <a:pt x="282" y="30"/>
                  <a:pt x="282" y="33"/>
                </a:cubicBezTo>
                <a:cubicBezTo>
                  <a:pt x="284" y="47"/>
                  <a:pt x="274" y="56"/>
                  <a:pt x="267" y="67"/>
                </a:cubicBezTo>
                <a:cubicBezTo>
                  <a:pt x="239" y="108"/>
                  <a:pt x="211" y="148"/>
                  <a:pt x="191" y="194"/>
                </a:cubicBezTo>
                <a:cubicBezTo>
                  <a:pt x="190" y="194"/>
                  <a:pt x="191" y="195"/>
                  <a:pt x="191" y="196"/>
                </a:cubicBezTo>
                <a:cubicBezTo>
                  <a:pt x="208" y="168"/>
                  <a:pt x="228" y="142"/>
                  <a:pt x="244" y="114"/>
                </a:cubicBezTo>
                <a:cubicBezTo>
                  <a:pt x="246" y="111"/>
                  <a:pt x="248" y="106"/>
                  <a:pt x="253" y="105"/>
                </a:cubicBezTo>
                <a:cubicBezTo>
                  <a:pt x="275" y="81"/>
                  <a:pt x="298" y="56"/>
                  <a:pt x="321" y="32"/>
                </a:cubicBezTo>
                <a:cubicBezTo>
                  <a:pt x="329" y="24"/>
                  <a:pt x="336" y="16"/>
                  <a:pt x="348" y="21"/>
                </a:cubicBezTo>
                <a:cubicBezTo>
                  <a:pt x="359" y="26"/>
                  <a:pt x="363" y="36"/>
                  <a:pt x="361" y="48"/>
                </a:cubicBezTo>
                <a:cubicBezTo>
                  <a:pt x="361" y="53"/>
                  <a:pt x="362" y="56"/>
                  <a:pt x="366" y="57"/>
                </a:cubicBezTo>
                <a:cubicBezTo>
                  <a:pt x="378" y="61"/>
                  <a:pt x="380" y="70"/>
                  <a:pt x="378" y="81"/>
                </a:cubicBezTo>
                <a:cubicBezTo>
                  <a:pt x="381" y="85"/>
                  <a:pt x="379" y="89"/>
                  <a:pt x="377" y="92"/>
                </a:cubicBezTo>
                <a:cubicBezTo>
                  <a:pt x="357" y="138"/>
                  <a:pt x="334" y="183"/>
                  <a:pt x="305" y="224"/>
                </a:cubicBezTo>
                <a:cubicBezTo>
                  <a:pt x="297" y="235"/>
                  <a:pt x="292" y="247"/>
                  <a:pt x="284" y="258"/>
                </a:cubicBezTo>
                <a:cubicBezTo>
                  <a:pt x="283" y="258"/>
                  <a:pt x="281" y="258"/>
                  <a:pt x="281" y="256"/>
                </a:cubicBezTo>
                <a:cubicBezTo>
                  <a:pt x="278" y="251"/>
                  <a:pt x="278" y="245"/>
                  <a:pt x="281" y="240"/>
                </a:cubicBezTo>
                <a:cubicBezTo>
                  <a:pt x="290" y="224"/>
                  <a:pt x="294" y="206"/>
                  <a:pt x="299" y="188"/>
                </a:cubicBezTo>
                <a:cubicBezTo>
                  <a:pt x="302" y="179"/>
                  <a:pt x="307" y="171"/>
                  <a:pt x="314" y="163"/>
                </a:cubicBezTo>
                <a:cubicBezTo>
                  <a:pt x="321" y="156"/>
                  <a:pt x="327" y="147"/>
                  <a:pt x="330" y="136"/>
                </a:cubicBezTo>
                <a:cubicBezTo>
                  <a:pt x="331" y="129"/>
                  <a:pt x="335" y="122"/>
                  <a:pt x="340" y="116"/>
                </a:cubicBezTo>
                <a:cubicBezTo>
                  <a:pt x="350" y="106"/>
                  <a:pt x="351" y="90"/>
                  <a:pt x="361" y="80"/>
                </a:cubicBezTo>
                <a:cubicBezTo>
                  <a:pt x="363" y="78"/>
                  <a:pt x="363" y="75"/>
                  <a:pt x="361" y="74"/>
                </a:cubicBezTo>
                <a:cubicBezTo>
                  <a:pt x="359" y="72"/>
                  <a:pt x="356" y="73"/>
                  <a:pt x="354" y="75"/>
                </a:cubicBezTo>
                <a:cubicBezTo>
                  <a:pt x="347" y="87"/>
                  <a:pt x="335" y="94"/>
                  <a:pt x="330" y="108"/>
                </a:cubicBezTo>
                <a:cubicBezTo>
                  <a:pt x="326" y="119"/>
                  <a:pt x="321" y="129"/>
                  <a:pt x="311" y="137"/>
                </a:cubicBezTo>
                <a:cubicBezTo>
                  <a:pt x="305" y="141"/>
                  <a:pt x="303" y="147"/>
                  <a:pt x="301" y="154"/>
                </a:cubicBezTo>
                <a:cubicBezTo>
                  <a:pt x="292" y="176"/>
                  <a:pt x="283" y="198"/>
                  <a:pt x="265" y="215"/>
                </a:cubicBezTo>
                <a:cubicBezTo>
                  <a:pt x="256" y="223"/>
                  <a:pt x="255" y="236"/>
                  <a:pt x="249" y="247"/>
                </a:cubicBezTo>
                <a:cubicBezTo>
                  <a:pt x="239" y="268"/>
                  <a:pt x="227" y="287"/>
                  <a:pt x="216" y="307"/>
                </a:cubicBezTo>
                <a:cubicBezTo>
                  <a:pt x="214" y="311"/>
                  <a:pt x="211" y="315"/>
                  <a:pt x="207" y="317"/>
                </a:cubicBezTo>
                <a:cubicBezTo>
                  <a:pt x="194" y="323"/>
                  <a:pt x="189" y="312"/>
                  <a:pt x="183" y="305"/>
                </a:cubicBezTo>
                <a:cubicBezTo>
                  <a:pt x="190" y="286"/>
                  <a:pt x="202" y="271"/>
                  <a:pt x="215" y="257"/>
                </a:cubicBezTo>
                <a:cubicBezTo>
                  <a:pt x="226" y="245"/>
                  <a:pt x="237" y="234"/>
                  <a:pt x="239" y="218"/>
                </a:cubicBezTo>
                <a:cubicBezTo>
                  <a:pt x="239" y="217"/>
                  <a:pt x="239" y="216"/>
                  <a:pt x="240" y="215"/>
                </a:cubicBezTo>
                <a:cubicBezTo>
                  <a:pt x="261" y="194"/>
                  <a:pt x="263" y="162"/>
                  <a:pt x="279" y="137"/>
                </a:cubicBezTo>
                <a:cubicBezTo>
                  <a:pt x="282" y="132"/>
                  <a:pt x="285" y="126"/>
                  <a:pt x="289" y="122"/>
                </a:cubicBezTo>
                <a:cubicBezTo>
                  <a:pt x="299" y="113"/>
                  <a:pt x="305" y="102"/>
                  <a:pt x="307" y="90"/>
                </a:cubicBezTo>
                <a:cubicBezTo>
                  <a:pt x="309" y="84"/>
                  <a:pt x="311" y="79"/>
                  <a:pt x="316" y="77"/>
                </a:cubicBezTo>
                <a:cubicBezTo>
                  <a:pt x="330" y="72"/>
                  <a:pt x="335" y="59"/>
                  <a:pt x="344" y="49"/>
                </a:cubicBezTo>
                <a:cubicBezTo>
                  <a:pt x="347" y="45"/>
                  <a:pt x="349" y="40"/>
                  <a:pt x="344" y="37"/>
                </a:cubicBezTo>
                <a:cubicBezTo>
                  <a:pt x="339" y="33"/>
                  <a:pt x="336" y="37"/>
                  <a:pt x="334" y="41"/>
                </a:cubicBezTo>
                <a:cubicBezTo>
                  <a:pt x="325" y="54"/>
                  <a:pt x="313" y="65"/>
                  <a:pt x="301" y="76"/>
                </a:cubicBezTo>
                <a:cubicBezTo>
                  <a:pt x="281" y="93"/>
                  <a:pt x="266" y="114"/>
                  <a:pt x="257" y="138"/>
                </a:cubicBezTo>
                <a:cubicBezTo>
                  <a:pt x="250" y="155"/>
                  <a:pt x="242" y="170"/>
                  <a:pt x="231" y="183"/>
                </a:cubicBezTo>
                <a:cubicBezTo>
                  <a:pt x="229" y="186"/>
                  <a:pt x="225" y="189"/>
                  <a:pt x="226" y="192"/>
                </a:cubicBezTo>
                <a:cubicBezTo>
                  <a:pt x="232" y="205"/>
                  <a:pt x="223" y="207"/>
                  <a:pt x="215" y="211"/>
                </a:cubicBezTo>
                <a:cubicBezTo>
                  <a:pt x="207" y="216"/>
                  <a:pt x="203" y="225"/>
                  <a:pt x="198" y="233"/>
                </a:cubicBezTo>
                <a:cubicBezTo>
                  <a:pt x="188" y="254"/>
                  <a:pt x="179" y="276"/>
                  <a:pt x="166" y="295"/>
                </a:cubicBezTo>
                <a:cubicBezTo>
                  <a:pt x="165" y="296"/>
                  <a:pt x="163" y="297"/>
                  <a:pt x="162" y="298"/>
                </a:cubicBezTo>
                <a:cubicBezTo>
                  <a:pt x="140" y="299"/>
                  <a:pt x="132" y="292"/>
                  <a:pt x="133" y="270"/>
                </a:cubicBezTo>
                <a:cubicBezTo>
                  <a:pt x="134" y="261"/>
                  <a:pt x="138" y="254"/>
                  <a:pt x="143" y="247"/>
                </a:cubicBezTo>
                <a:cubicBezTo>
                  <a:pt x="156" y="225"/>
                  <a:pt x="163" y="201"/>
                  <a:pt x="177" y="180"/>
                </a:cubicBezTo>
                <a:cubicBezTo>
                  <a:pt x="179" y="178"/>
                  <a:pt x="179" y="176"/>
                  <a:pt x="179" y="173"/>
                </a:cubicBezTo>
                <a:cubicBezTo>
                  <a:pt x="180" y="145"/>
                  <a:pt x="195" y="123"/>
                  <a:pt x="214" y="103"/>
                </a:cubicBezTo>
                <a:cubicBezTo>
                  <a:pt x="219" y="98"/>
                  <a:pt x="220" y="91"/>
                  <a:pt x="222" y="84"/>
                </a:cubicBezTo>
                <a:cubicBezTo>
                  <a:pt x="226" y="72"/>
                  <a:pt x="230" y="61"/>
                  <a:pt x="243" y="55"/>
                </a:cubicBezTo>
                <a:cubicBezTo>
                  <a:pt x="251" y="51"/>
                  <a:pt x="253" y="40"/>
                  <a:pt x="260" y="33"/>
                </a:cubicBezTo>
                <a:cubicBezTo>
                  <a:pt x="262" y="31"/>
                  <a:pt x="261" y="28"/>
                  <a:pt x="259" y="26"/>
                </a:cubicBezTo>
                <a:cubicBezTo>
                  <a:pt x="257" y="25"/>
                  <a:pt x="254" y="25"/>
                  <a:pt x="253" y="27"/>
                </a:cubicBezTo>
                <a:cubicBezTo>
                  <a:pt x="245" y="36"/>
                  <a:pt x="234" y="40"/>
                  <a:pt x="227" y="50"/>
                </a:cubicBezTo>
                <a:cubicBezTo>
                  <a:pt x="211" y="70"/>
                  <a:pt x="192" y="89"/>
                  <a:pt x="184" y="115"/>
                </a:cubicBezTo>
                <a:cubicBezTo>
                  <a:pt x="181" y="124"/>
                  <a:pt x="176" y="132"/>
                  <a:pt x="170" y="139"/>
                </a:cubicBezTo>
                <a:cubicBezTo>
                  <a:pt x="143" y="172"/>
                  <a:pt x="133" y="214"/>
                  <a:pt x="118" y="252"/>
                </a:cubicBezTo>
                <a:cubicBezTo>
                  <a:pt x="114" y="264"/>
                  <a:pt x="111" y="276"/>
                  <a:pt x="104" y="287"/>
                </a:cubicBezTo>
                <a:cubicBezTo>
                  <a:pt x="103" y="288"/>
                  <a:pt x="102" y="288"/>
                  <a:pt x="100" y="289"/>
                </a:cubicBezTo>
                <a:cubicBezTo>
                  <a:pt x="93" y="290"/>
                  <a:pt x="87" y="294"/>
                  <a:pt x="80" y="296"/>
                </a:cubicBezTo>
                <a:cubicBezTo>
                  <a:pt x="66" y="301"/>
                  <a:pt x="57" y="298"/>
                  <a:pt x="51" y="288"/>
                </a:cubicBezTo>
                <a:cubicBezTo>
                  <a:pt x="50" y="287"/>
                  <a:pt x="50" y="286"/>
                  <a:pt x="49" y="285"/>
                </a:cubicBezTo>
                <a:cubicBezTo>
                  <a:pt x="49" y="269"/>
                  <a:pt x="55" y="256"/>
                  <a:pt x="66" y="246"/>
                </a:cubicBezTo>
                <a:cubicBezTo>
                  <a:pt x="83" y="231"/>
                  <a:pt x="86" y="209"/>
                  <a:pt x="100" y="193"/>
                </a:cubicBezTo>
                <a:cubicBezTo>
                  <a:pt x="103" y="190"/>
                  <a:pt x="103" y="185"/>
                  <a:pt x="101" y="179"/>
                </a:cubicBezTo>
                <a:cubicBezTo>
                  <a:pt x="91" y="197"/>
                  <a:pt x="80" y="211"/>
                  <a:pt x="64" y="222"/>
                </a:cubicBezTo>
                <a:cubicBezTo>
                  <a:pt x="60" y="224"/>
                  <a:pt x="58" y="230"/>
                  <a:pt x="56" y="234"/>
                </a:cubicBezTo>
                <a:cubicBezTo>
                  <a:pt x="48" y="252"/>
                  <a:pt x="39" y="270"/>
                  <a:pt x="28" y="287"/>
                </a:cubicBezTo>
                <a:cubicBezTo>
                  <a:pt x="22" y="295"/>
                  <a:pt x="25" y="304"/>
                  <a:pt x="23" y="312"/>
                </a:cubicBezTo>
                <a:cubicBezTo>
                  <a:pt x="22" y="314"/>
                  <a:pt x="21" y="316"/>
                  <a:pt x="19" y="318"/>
                </a:cubicBezTo>
                <a:cubicBezTo>
                  <a:pt x="15" y="320"/>
                  <a:pt x="11" y="319"/>
                  <a:pt x="7" y="316"/>
                </a:cubicBezTo>
                <a:close/>
              </a:path>
            </a:pathLst>
          </a:custGeom>
          <a:solidFill>
            <a:srgbClr val="3D89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6" name="Freeform 52"/>
          <p:cNvSpPr>
            <a:spLocks/>
          </p:cNvSpPr>
          <p:nvPr/>
        </p:nvSpPr>
        <p:spPr bwMode="auto">
          <a:xfrm>
            <a:off x="3187436" y="5026998"/>
            <a:ext cx="276225" cy="371475"/>
          </a:xfrm>
          <a:custGeom>
            <a:avLst/>
            <a:gdLst>
              <a:gd name="T0" fmla="*/ 74 w 186"/>
              <a:gd name="T1" fmla="*/ 99 h 250"/>
              <a:gd name="T2" fmla="*/ 129 w 186"/>
              <a:gd name="T3" fmla="*/ 31 h 250"/>
              <a:gd name="T4" fmla="*/ 149 w 186"/>
              <a:gd name="T5" fmla="*/ 12 h 250"/>
              <a:gd name="T6" fmla="*/ 169 w 186"/>
              <a:gd name="T7" fmla="*/ 4 h 250"/>
              <a:gd name="T8" fmla="*/ 181 w 186"/>
              <a:gd name="T9" fmla="*/ 24 h 250"/>
              <a:gd name="T10" fmla="*/ 180 w 186"/>
              <a:gd name="T11" fmla="*/ 39 h 250"/>
              <a:gd name="T12" fmla="*/ 164 w 186"/>
              <a:gd name="T13" fmla="*/ 63 h 250"/>
              <a:gd name="T14" fmla="*/ 114 w 186"/>
              <a:gd name="T15" fmla="*/ 145 h 250"/>
              <a:gd name="T16" fmla="*/ 101 w 186"/>
              <a:gd name="T17" fmla="*/ 167 h 250"/>
              <a:gd name="T18" fmla="*/ 51 w 186"/>
              <a:gd name="T19" fmla="*/ 241 h 250"/>
              <a:gd name="T20" fmla="*/ 40 w 186"/>
              <a:gd name="T21" fmla="*/ 250 h 250"/>
              <a:gd name="T22" fmla="*/ 29 w 186"/>
              <a:gd name="T23" fmla="*/ 229 h 250"/>
              <a:gd name="T24" fmla="*/ 33 w 186"/>
              <a:gd name="T25" fmla="*/ 220 h 250"/>
              <a:gd name="T26" fmla="*/ 85 w 186"/>
              <a:gd name="T27" fmla="*/ 156 h 250"/>
              <a:gd name="T28" fmla="*/ 108 w 186"/>
              <a:gd name="T29" fmla="*/ 119 h 250"/>
              <a:gd name="T30" fmla="*/ 133 w 186"/>
              <a:gd name="T31" fmla="*/ 76 h 250"/>
              <a:gd name="T32" fmla="*/ 140 w 186"/>
              <a:gd name="T33" fmla="*/ 68 h 250"/>
              <a:gd name="T34" fmla="*/ 165 w 186"/>
              <a:gd name="T35" fmla="*/ 28 h 250"/>
              <a:gd name="T36" fmla="*/ 167 w 186"/>
              <a:gd name="T37" fmla="*/ 18 h 250"/>
              <a:gd name="T38" fmla="*/ 158 w 186"/>
              <a:gd name="T39" fmla="*/ 21 h 250"/>
              <a:gd name="T40" fmla="*/ 104 w 186"/>
              <a:gd name="T41" fmla="*/ 93 h 250"/>
              <a:gd name="T42" fmla="*/ 96 w 186"/>
              <a:gd name="T43" fmla="*/ 104 h 250"/>
              <a:gd name="T44" fmla="*/ 65 w 186"/>
              <a:gd name="T45" fmla="*/ 139 h 250"/>
              <a:gd name="T46" fmla="*/ 57 w 186"/>
              <a:gd name="T47" fmla="*/ 156 h 250"/>
              <a:gd name="T48" fmla="*/ 21 w 186"/>
              <a:gd name="T49" fmla="*/ 203 h 250"/>
              <a:gd name="T50" fmla="*/ 0 w 186"/>
              <a:gd name="T51" fmla="*/ 175 h 250"/>
              <a:gd name="T52" fmla="*/ 0 w 186"/>
              <a:gd name="T53" fmla="*/ 171 h 250"/>
              <a:gd name="T54" fmla="*/ 41 w 186"/>
              <a:gd name="T55" fmla="*/ 113 h 250"/>
              <a:gd name="T56" fmla="*/ 60 w 186"/>
              <a:gd name="T57" fmla="*/ 96 h 250"/>
              <a:gd name="T58" fmla="*/ 61 w 186"/>
              <a:gd name="T59" fmla="*/ 96 h 250"/>
              <a:gd name="T60" fmla="*/ 74 w 186"/>
              <a:gd name="T61" fmla="*/ 99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86" h="250">
                <a:moveTo>
                  <a:pt x="74" y="99"/>
                </a:moveTo>
                <a:cubicBezTo>
                  <a:pt x="92" y="76"/>
                  <a:pt x="111" y="54"/>
                  <a:pt x="129" y="31"/>
                </a:cubicBezTo>
                <a:cubicBezTo>
                  <a:pt x="135" y="23"/>
                  <a:pt x="142" y="18"/>
                  <a:pt x="149" y="12"/>
                </a:cubicBezTo>
                <a:cubicBezTo>
                  <a:pt x="155" y="7"/>
                  <a:pt x="161" y="0"/>
                  <a:pt x="169" y="4"/>
                </a:cubicBezTo>
                <a:cubicBezTo>
                  <a:pt x="177" y="8"/>
                  <a:pt x="182" y="15"/>
                  <a:pt x="181" y="24"/>
                </a:cubicBezTo>
                <a:cubicBezTo>
                  <a:pt x="186" y="30"/>
                  <a:pt x="182" y="34"/>
                  <a:pt x="180" y="39"/>
                </a:cubicBezTo>
                <a:cubicBezTo>
                  <a:pt x="175" y="48"/>
                  <a:pt x="170" y="56"/>
                  <a:pt x="164" y="63"/>
                </a:cubicBezTo>
                <a:cubicBezTo>
                  <a:pt x="141" y="87"/>
                  <a:pt x="126" y="115"/>
                  <a:pt x="114" y="145"/>
                </a:cubicBezTo>
                <a:cubicBezTo>
                  <a:pt x="111" y="153"/>
                  <a:pt x="106" y="160"/>
                  <a:pt x="101" y="167"/>
                </a:cubicBezTo>
                <a:cubicBezTo>
                  <a:pt x="85" y="192"/>
                  <a:pt x="69" y="217"/>
                  <a:pt x="51" y="241"/>
                </a:cubicBezTo>
                <a:cubicBezTo>
                  <a:pt x="48" y="244"/>
                  <a:pt x="46" y="249"/>
                  <a:pt x="40" y="250"/>
                </a:cubicBezTo>
                <a:cubicBezTo>
                  <a:pt x="27" y="246"/>
                  <a:pt x="26" y="244"/>
                  <a:pt x="29" y="229"/>
                </a:cubicBezTo>
                <a:cubicBezTo>
                  <a:pt x="30" y="226"/>
                  <a:pt x="31" y="223"/>
                  <a:pt x="33" y="220"/>
                </a:cubicBezTo>
                <a:cubicBezTo>
                  <a:pt x="49" y="198"/>
                  <a:pt x="64" y="175"/>
                  <a:pt x="85" y="156"/>
                </a:cubicBezTo>
                <a:cubicBezTo>
                  <a:pt x="95" y="147"/>
                  <a:pt x="104" y="134"/>
                  <a:pt x="108" y="119"/>
                </a:cubicBezTo>
                <a:cubicBezTo>
                  <a:pt x="112" y="102"/>
                  <a:pt x="119" y="87"/>
                  <a:pt x="133" y="76"/>
                </a:cubicBezTo>
                <a:cubicBezTo>
                  <a:pt x="136" y="74"/>
                  <a:pt x="139" y="71"/>
                  <a:pt x="140" y="68"/>
                </a:cubicBezTo>
                <a:cubicBezTo>
                  <a:pt x="145" y="52"/>
                  <a:pt x="152" y="39"/>
                  <a:pt x="165" y="28"/>
                </a:cubicBezTo>
                <a:cubicBezTo>
                  <a:pt x="168" y="26"/>
                  <a:pt x="171" y="21"/>
                  <a:pt x="167" y="18"/>
                </a:cubicBezTo>
                <a:cubicBezTo>
                  <a:pt x="163" y="14"/>
                  <a:pt x="160" y="19"/>
                  <a:pt x="158" y="21"/>
                </a:cubicBezTo>
                <a:cubicBezTo>
                  <a:pt x="136" y="43"/>
                  <a:pt x="114" y="63"/>
                  <a:pt x="104" y="93"/>
                </a:cubicBezTo>
                <a:cubicBezTo>
                  <a:pt x="102" y="97"/>
                  <a:pt x="100" y="101"/>
                  <a:pt x="96" y="104"/>
                </a:cubicBezTo>
                <a:cubicBezTo>
                  <a:pt x="83" y="113"/>
                  <a:pt x="79" y="130"/>
                  <a:pt x="65" y="139"/>
                </a:cubicBezTo>
                <a:cubicBezTo>
                  <a:pt x="60" y="143"/>
                  <a:pt x="59" y="150"/>
                  <a:pt x="57" y="156"/>
                </a:cubicBezTo>
                <a:cubicBezTo>
                  <a:pt x="51" y="176"/>
                  <a:pt x="39" y="192"/>
                  <a:pt x="21" y="203"/>
                </a:cubicBezTo>
                <a:cubicBezTo>
                  <a:pt x="10" y="197"/>
                  <a:pt x="3" y="187"/>
                  <a:pt x="0" y="175"/>
                </a:cubicBezTo>
                <a:cubicBezTo>
                  <a:pt x="0" y="173"/>
                  <a:pt x="0" y="172"/>
                  <a:pt x="0" y="171"/>
                </a:cubicBezTo>
                <a:cubicBezTo>
                  <a:pt x="11" y="150"/>
                  <a:pt x="25" y="131"/>
                  <a:pt x="41" y="113"/>
                </a:cubicBezTo>
                <a:cubicBezTo>
                  <a:pt x="47" y="107"/>
                  <a:pt x="51" y="98"/>
                  <a:pt x="60" y="96"/>
                </a:cubicBezTo>
                <a:cubicBezTo>
                  <a:pt x="60" y="96"/>
                  <a:pt x="61" y="96"/>
                  <a:pt x="61" y="96"/>
                </a:cubicBezTo>
                <a:cubicBezTo>
                  <a:pt x="64" y="105"/>
                  <a:pt x="70" y="99"/>
                  <a:pt x="74" y="99"/>
                </a:cubicBezTo>
                <a:close/>
              </a:path>
            </a:pathLst>
          </a:custGeom>
          <a:solidFill>
            <a:srgbClr val="4088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7" name="Freeform 53"/>
          <p:cNvSpPr>
            <a:spLocks/>
          </p:cNvSpPr>
          <p:nvPr/>
        </p:nvSpPr>
        <p:spPr bwMode="auto">
          <a:xfrm>
            <a:off x="3011224" y="5401648"/>
            <a:ext cx="258762" cy="317500"/>
          </a:xfrm>
          <a:custGeom>
            <a:avLst/>
            <a:gdLst>
              <a:gd name="T0" fmla="*/ 0 w 174"/>
              <a:gd name="T1" fmla="*/ 210 h 213"/>
              <a:gd name="T2" fmla="*/ 5 w 174"/>
              <a:gd name="T3" fmla="*/ 192 h 213"/>
              <a:gd name="T4" fmla="*/ 30 w 174"/>
              <a:gd name="T5" fmla="*/ 178 h 213"/>
              <a:gd name="T6" fmla="*/ 91 w 174"/>
              <a:gd name="T7" fmla="*/ 150 h 213"/>
              <a:gd name="T8" fmla="*/ 141 w 174"/>
              <a:gd name="T9" fmla="*/ 67 h 213"/>
              <a:gd name="T10" fmla="*/ 147 w 174"/>
              <a:gd name="T11" fmla="*/ 28 h 213"/>
              <a:gd name="T12" fmla="*/ 153 w 174"/>
              <a:gd name="T13" fmla="*/ 13 h 213"/>
              <a:gd name="T14" fmla="*/ 174 w 174"/>
              <a:gd name="T15" fmla="*/ 2 h 213"/>
              <a:gd name="T16" fmla="*/ 172 w 174"/>
              <a:gd name="T17" fmla="*/ 36 h 213"/>
              <a:gd name="T18" fmla="*/ 156 w 174"/>
              <a:gd name="T19" fmla="*/ 113 h 213"/>
              <a:gd name="T20" fmla="*/ 125 w 174"/>
              <a:gd name="T21" fmla="*/ 153 h 213"/>
              <a:gd name="T22" fmla="*/ 94 w 174"/>
              <a:gd name="T23" fmla="*/ 179 h 213"/>
              <a:gd name="T24" fmla="*/ 53 w 174"/>
              <a:gd name="T25" fmla="*/ 195 h 213"/>
              <a:gd name="T26" fmla="*/ 48 w 174"/>
              <a:gd name="T27" fmla="*/ 196 h 213"/>
              <a:gd name="T28" fmla="*/ 18 w 174"/>
              <a:gd name="T29" fmla="*/ 207 h 213"/>
              <a:gd name="T30" fmla="*/ 0 w 174"/>
              <a:gd name="T31" fmla="*/ 210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74" h="213">
                <a:moveTo>
                  <a:pt x="0" y="210"/>
                </a:moveTo>
                <a:cubicBezTo>
                  <a:pt x="0" y="204"/>
                  <a:pt x="3" y="198"/>
                  <a:pt x="5" y="192"/>
                </a:cubicBezTo>
                <a:cubicBezTo>
                  <a:pt x="11" y="182"/>
                  <a:pt x="21" y="180"/>
                  <a:pt x="30" y="178"/>
                </a:cubicBezTo>
                <a:cubicBezTo>
                  <a:pt x="52" y="172"/>
                  <a:pt x="73" y="164"/>
                  <a:pt x="91" y="150"/>
                </a:cubicBezTo>
                <a:cubicBezTo>
                  <a:pt x="119" y="128"/>
                  <a:pt x="136" y="101"/>
                  <a:pt x="141" y="67"/>
                </a:cubicBezTo>
                <a:cubicBezTo>
                  <a:pt x="142" y="54"/>
                  <a:pt x="145" y="41"/>
                  <a:pt x="147" y="28"/>
                </a:cubicBezTo>
                <a:cubicBezTo>
                  <a:pt x="147" y="23"/>
                  <a:pt x="150" y="17"/>
                  <a:pt x="153" y="13"/>
                </a:cubicBezTo>
                <a:cubicBezTo>
                  <a:pt x="159" y="8"/>
                  <a:pt x="164" y="0"/>
                  <a:pt x="174" y="2"/>
                </a:cubicBezTo>
                <a:cubicBezTo>
                  <a:pt x="168" y="13"/>
                  <a:pt x="174" y="26"/>
                  <a:pt x="172" y="36"/>
                </a:cubicBezTo>
                <a:cubicBezTo>
                  <a:pt x="167" y="62"/>
                  <a:pt x="164" y="88"/>
                  <a:pt x="156" y="113"/>
                </a:cubicBezTo>
                <a:cubicBezTo>
                  <a:pt x="151" y="132"/>
                  <a:pt x="134" y="139"/>
                  <a:pt x="125" y="153"/>
                </a:cubicBezTo>
                <a:cubicBezTo>
                  <a:pt x="117" y="165"/>
                  <a:pt x="105" y="171"/>
                  <a:pt x="94" y="179"/>
                </a:cubicBezTo>
                <a:cubicBezTo>
                  <a:pt x="81" y="190"/>
                  <a:pt x="69" y="196"/>
                  <a:pt x="53" y="195"/>
                </a:cubicBezTo>
                <a:cubicBezTo>
                  <a:pt x="51" y="194"/>
                  <a:pt x="49" y="195"/>
                  <a:pt x="48" y="196"/>
                </a:cubicBezTo>
                <a:cubicBezTo>
                  <a:pt x="43" y="213"/>
                  <a:pt x="29" y="207"/>
                  <a:pt x="18" y="207"/>
                </a:cubicBezTo>
                <a:cubicBezTo>
                  <a:pt x="12" y="208"/>
                  <a:pt x="6" y="209"/>
                  <a:pt x="0" y="210"/>
                </a:cubicBezTo>
                <a:close/>
              </a:path>
            </a:pathLst>
          </a:custGeom>
          <a:solidFill>
            <a:srgbClr val="433E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8" name="Freeform 54"/>
          <p:cNvSpPr>
            <a:spLocks/>
          </p:cNvSpPr>
          <p:nvPr/>
        </p:nvSpPr>
        <p:spPr bwMode="auto">
          <a:xfrm>
            <a:off x="2760399" y="5266710"/>
            <a:ext cx="119062" cy="322262"/>
          </a:xfrm>
          <a:custGeom>
            <a:avLst/>
            <a:gdLst>
              <a:gd name="T0" fmla="*/ 34 w 80"/>
              <a:gd name="T1" fmla="*/ 216 h 216"/>
              <a:gd name="T2" fmla="*/ 13 w 80"/>
              <a:gd name="T3" fmla="*/ 192 h 216"/>
              <a:gd name="T4" fmla="*/ 11 w 80"/>
              <a:gd name="T5" fmla="*/ 179 h 216"/>
              <a:gd name="T6" fmla="*/ 0 w 80"/>
              <a:gd name="T7" fmla="*/ 110 h 216"/>
              <a:gd name="T8" fmla="*/ 8 w 80"/>
              <a:gd name="T9" fmla="*/ 82 h 216"/>
              <a:gd name="T10" fmla="*/ 38 w 80"/>
              <a:gd name="T11" fmla="*/ 28 h 216"/>
              <a:gd name="T12" fmla="*/ 43 w 80"/>
              <a:gd name="T13" fmla="*/ 19 h 216"/>
              <a:gd name="T14" fmla="*/ 71 w 80"/>
              <a:gd name="T15" fmla="*/ 2 h 216"/>
              <a:gd name="T16" fmla="*/ 78 w 80"/>
              <a:gd name="T17" fmla="*/ 29 h 216"/>
              <a:gd name="T18" fmla="*/ 34 w 80"/>
              <a:gd name="T19" fmla="*/ 86 h 216"/>
              <a:gd name="T20" fmla="*/ 44 w 80"/>
              <a:gd name="T21" fmla="*/ 198 h 216"/>
              <a:gd name="T22" fmla="*/ 44 w 80"/>
              <a:gd name="T23" fmla="*/ 204 h 216"/>
              <a:gd name="T24" fmla="*/ 34 w 80"/>
              <a:gd name="T25" fmla="*/ 216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0" h="216">
                <a:moveTo>
                  <a:pt x="34" y="216"/>
                </a:moveTo>
                <a:cubicBezTo>
                  <a:pt x="18" y="213"/>
                  <a:pt x="14" y="207"/>
                  <a:pt x="13" y="192"/>
                </a:cubicBezTo>
                <a:cubicBezTo>
                  <a:pt x="13" y="188"/>
                  <a:pt x="13" y="183"/>
                  <a:pt x="11" y="179"/>
                </a:cubicBezTo>
                <a:cubicBezTo>
                  <a:pt x="0" y="157"/>
                  <a:pt x="3" y="133"/>
                  <a:pt x="0" y="110"/>
                </a:cubicBezTo>
                <a:cubicBezTo>
                  <a:pt x="0" y="101"/>
                  <a:pt x="4" y="91"/>
                  <a:pt x="8" y="82"/>
                </a:cubicBezTo>
                <a:cubicBezTo>
                  <a:pt x="17" y="64"/>
                  <a:pt x="18" y="41"/>
                  <a:pt x="38" y="28"/>
                </a:cubicBezTo>
                <a:cubicBezTo>
                  <a:pt x="41" y="26"/>
                  <a:pt x="42" y="22"/>
                  <a:pt x="43" y="19"/>
                </a:cubicBezTo>
                <a:cubicBezTo>
                  <a:pt x="48" y="6"/>
                  <a:pt x="58" y="0"/>
                  <a:pt x="71" y="2"/>
                </a:cubicBezTo>
                <a:cubicBezTo>
                  <a:pt x="80" y="10"/>
                  <a:pt x="79" y="19"/>
                  <a:pt x="78" y="29"/>
                </a:cubicBezTo>
                <a:cubicBezTo>
                  <a:pt x="53" y="40"/>
                  <a:pt x="41" y="62"/>
                  <a:pt x="34" y="86"/>
                </a:cubicBezTo>
                <a:cubicBezTo>
                  <a:pt x="22" y="125"/>
                  <a:pt x="27" y="162"/>
                  <a:pt x="44" y="198"/>
                </a:cubicBezTo>
                <a:cubicBezTo>
                  <a:pt x="45" y="200"/>
                  <a:pt x="45" y="202"/>
                  <a:pt x="44" y="204"/>
                </a:cubicBezTo>
                <a:cubicBezTo>
                  <a:pt x="42" y="209"/>
                  <a:pt x="40" y="214"/>
                  <a:pt x="34" y="216"/>
                </a:cubicBezTo>
                <a:close/>
              </a:path>
            </a:pathLst>
          </a:custGeom>
          <a:solidFill>
            <a:srgbClr val="443E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9" name="Freeform 55"/>
          <p:cNvSpPr>
            <a:spLocks/>
          </p:cNvSpPr>
          <p:nvPr/>
        </p:nvSpPr>
        <p:spPr bwMode="auto">
          <a:xfrm>
            <a:off x="3231886" y="5053985"/>
            <a:ext cx="246062" cy="368300"/>
          </a:xfrm>
          <a:custGeom>
            <a:avLst/>
            <a:gdLst>
              <a:gd name="T0" fmla="*/ 26 w 165"/>
              <a:gd name="T1" fmla="*/ 236 h 248"/>
              <a:gd name="T2" fmla="*/ 7 w 165"/>
              <a:gd name="T3" fmla="*/ 247 h 248"/>
              <a:gd name="T4" fmla="*/ 0 w 165"/>
              <a:gd name="T5" fmla="*/ 242 h 248"/>
              <a:gd name="T6" fmla="*/ 10 w 165"/>
              <a:gd name="T7" fmla="*/ 231 h 248"/>
              <a:gd name="T8" fmla="*/ 87 w 165"/>
              <a:gd name="T9" fmla="*/ 112 h 248"/>
              <a:gd name="T10" fmla="*/ 130 w 165"/>
              <a:gd name="T11" fmla="*/ 44 h 248"/>
              <a:gd name="T12" fmla="*/ 151 w 165"/>
              <a:gd name="T13" fmla="*/ 6 h 248"/>
              <a:gd name="T14" fmla="*/ 156 w 165"/>
              <a:gd name="T15" fmla="*/ 0 h 248"/>
              <a:gd name="T16" fmla="*/ 157 w 165"/>
              <a:gd name="T17" fmla="*/ 25 h 248"/>
              <a:gd name="T18" fmla="*/ 129 w 165"/>
              <a:gd name="T19" fmla="*/ 62 h 248"/>
              <a:gd name="T20" fmla="*/ 97 w 165"/>
              <a:gd name="T21" fmla="*/ 119 h 248"/>
              <a:gd name="T22" fmla="*/ 81 w 165"/>
              <a:gd name="T23" fmla="*/ 150 h 248"/>
              <a:gd name="T24" fmla="*/ 29 w 165"/>
              <a:gd name="T25" fmla="*/ 228 h 248"/>
              <a:gd name="T26" fmla="*/ 26 w 165"/>
              <a:gd name="T27" fmla="*/ 236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65" h="248">
                <a:moveTo>
                  <a:pt x="26" y="236"/>
                </a:moveTo>
                <a:cubicBezTo>
                  <a:pt x="18" y="238"/>
                  <a:pt x="15" y="246"/>
                  <a:pt x="7" y="247"/>
                </a:cubicBezTo>
                <a:cubicBezTo>
                  <a:pt x="3" y="248"/>
                  <a:pt x="1" y="245"/>
                  <a:pt x="0" y="242"/>
                </a:cubicBezTo>
                <a:cubicBezTo>
                  <a:pt x="0" y="236"/>
                  <a:pt x="4" y="233"/>
                  <a:pt x="10" y="231"/>
                </a:cubicBezTo>
                <a:cubicBezTo>
                  <a:pt x="38" y="193"/>
                  <a:pt x="67" y="156"/>
                  <a:pt x="87" y="112"/>
                </a:cubicBezTo>
                <a:cubicBezTo>
                  <a:pt x="98" y="87"/>
                  <a:pt x="111" y="64"/>
                  <a:pt x="130" y="44"/>
                </a:cubicBezTo>
                <a:cubicBezTo>
                  <a:pt x="140" y="33"/>
                  <a:pt x="149" y="21"/>
                  <a:pt x="151" y="6"/>
                </a:cubicBezTo>
                <a:cubicBezTo>
                  <a:pt x="153" y="4"/>
                  <a:pt x="154" y="2"/>
                  <a:pt x="156" y="0"/>
                </a:cubicBezTo>
                <a:cubicBezTo>
                  <a:pt x="165" y="8"/>
                  <a:pt x="161" y="18"/>
                  <a:pt x="157" y="25"/>
                </a:cubicBezTo>
                <a:cubicBezTo>
                  <a:pt x="149" y="38"/>
                  <a:pt x="139" y="50"/>
                  <a:pt x="129" y="62"/>
                </a:cubicBezTo>
                <a:cubicBezTo>
                  <a:pt x="116" y="79"/>
                  <a:pt x="104" y="97"/>
                  <a:pt x="97" y="119"/>
                </a:cubicBezTo>
                <a:cubicBezTo>
                  <a:pt x="93" y="130"/>
                  <a:pt x="86" y="140"/>
                  <a:pt x="81" y="150"/>
                </a:cubicBezTo>
                <a:cubicBezTo>
                  <a:pt x="67" y="178"/>
                  <a:pt x="44" y="201"/>
                  <a:pt x="29" y="228"/>
                </a:cubicBezTo>
                <a:cubicBezTo>
                  <a:pt x="28" y="230"/>
                  <a:pt x="26" y="233"/>
                  <a:pt x="26" y="236"/>
                </a:cubicBezTo>
                <a:close/>
              </a:path>
            </a:pathLst>
          </a:custGeom>
          <a:solidFill>
            <a:srgbClr val="1B39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0" name="Freeform 56"/>
          <p:cNvSpPr>
            <a:spLocks/>
          </p:cNvSpPr>
          <p:nvPr/>
        </p:nvSpPr>
        <p:spPr bwMode="auto">
          <a:xfrm>
            <a:off x="3274749" y="4890473"/>
            <a:ext cx="163512" cy="298450"/>
          </a:xfrm>
          <a:custGeom>
            <a:avLst/>
            <a:gdLst>
              <a:gd name="T0" fmla="*/ 15 w 110"/>
              <a:gd name="T1" fmla="*/ 190 h 200"/>
              <a:gd name="T2" fmla="*/ 5 w 110"/>
              <a:gd name="T3" fmla="*/ 200 h 200"/>
              <a:gd name="T4" fmla="*/ 2 w 110"/>
              <a:gd name="T5" fmla="*/ 187 h 200"/>
              <a:gd name="T6" fmla="*/ 40 w 110"/>
              <a:gd name="T7" fmla="*/ 124 h 200"/>
              <a:gd name="T8" fmla="*/ 98 w 110"/>
              <a:gd name="T9" fmla="*/ 11 h 200"/>
              <a:gd name="T10" fmla="*/ 102 w 110"/>
              <a:gd name="T11" fmla="*/ 0 h 200"/>
              <a:gd name="T12" fmla="*/ 106 w 110"/>
              <a:gd name="T13" fmla="*/ 23 h 200"/>
              <a:gd name="T14" fmla="*/ 69 w 110"/>
              <a:gd name="T15" fmla="*/ 105 h 200"/>
              <a:gd name="T16" fmla="*/ 61 w 110"/>
              <a:gd name="T17" fmla="*/ 115 h 200"/>
              <a:gd name="T18" fmla="*/ 16 w 110"/>
              <a:gd name="T19" fmla="*/ 183 h 200"/>
              <a:gd name="T20" fmla="*/ 15 w 110"/>
              <a:gd name="T21" fmla="*/ 19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0" h="200">
                <a:moveTo>
                  <a:pt x="15" y="190"/>
                </a:moveTo>
                <a:cubicBezTo>
                  <a:pt x="12" y="194"/>
                  <a:pt x="10" y="198"/>
                  <a:pt x="5" y="200"/>
                </a:cubicBezTo>
                <a:cubicBezTo>
                  <a:pt x="0" y="196"/>
                  <a:pt x="2" y="192"/>
                  <a:pt x="2" y="187"/>
                </a:cubicBezTo>
                <a:cubicBezTo>
                  <a:pt x="12" y="164"/>
                  <a:pt x="27" y="145"/>
                  <a:pt x="40" y="124"/>
                </a:cubicBezTo>
                <a:cubicBezTo>
                  <a:pt x="64" y="89"/>
                  <a:pt x="81" y="50"/>
                  <a:pt x="98" y="11"/>
                </a:cubicBezTo>
                <a:cubicBezTo>
                  <a:pt x="102" y="8"/>
                  <a:pt x="100" y="3"/>
                  <a:pt x="102" y="0"/>
                </a:cubicBezTo>
                <a:cubicBezTo>
                  <a:pt x="110" y="7"/>
                  <a:pt x="110" y="14"/>
                  <a:pt x="106" y="23"/>
                </a:cubicBezTo>
                <a:cubicBezTo>
                  <a:pt x="93" y="51"/>
                  <a:pt x="78" y="76"/>
                  <a:pt x="69" y="105"/>
                </a:cubicBezTo>
                <a:cubicBezTo>
                  <a:pt x="68" y="110"/>
                  <a:pt x="63" y="111"/>
                  <a:pt x="61" y="115"/>
                </a:cubicBezTo>
                <a:cubicBezTo>
                  <a:pt x="46" y="137"/>
                  <a:pt x="31" y="160"/>
                  <a:pt x="16" y="183"/>
                </a:cubicBezTo>
                <a:cubicBezTo>
                  <a:pt x="15" y="185"/>
                  <a:pt x="15" y="187"/>
                  <a:pt x="15" y="190"/>
                </a:cubicBezTo>
                <a:close/>
              </a:path>
            </a:pathLst>
          </a:custGeom>
          <a:solidFill>
            <a:srgbClr val="1939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1" name="Freeform 57"/>
          <p:cNvSpPr>
            <a:spLocks/>
          </p:cNvSpPr>
          <p:nvPr/>
        </p:nvSpPr>
        <p:spPr bwMode="auto">
          <a:xfrm>
            <a:off x="3133461" y="4814273"/>
            <a:ext cx="161925" cy="273050"/>
          </a:xfrm>
          <a:custGeom>
            <a:avLst/>
            <a:gdLst>
              <a:gd name="T0" fmla="*/ 68 w 109"/>
              <a:gd name="T1" fmla="*/ 86 h 183"/>
              <a:gd name="T2" fmla="*/ 0 w 109"/>
              <a:gd name="T3" fmla="*/ 183 h 183"/>
              <a:gd name="T4" fmla="*/ 7 w 109"/>
              <a:gd name="T5" fmla="*/ 164 h 183"/>
              <a:gd name="T6" fmla="*/ 17 w 109"/>
              <a:gd name="T7" fmla="*/ 143 h 183"/>
              <a:gd name="T8" fmla="*/ 56 w 109"/>
              <a:gd name="T9" fmla="*/ 80 h 183"/>
              <a:gd name="T10" fmla="*/ 94 w 109"/>
              <a:gd name="T11" fmla="*/ 21 h 183"/>
              <a:gd name="T12" fmla="*/ 97 w 109"/>
              <a:gd name="T13" fmla="*/ 14 h 183"/>
              <a:gd name="T14" fmla="*/ 101 w 109"/>
              <a:gd name="T15" fmla="*/ 0 h 183"/>
              <a:gd name="T16" fmla="*/ 102 w 109"/>
              <a:gd name="T17" fmla="*/ 31 h 183"/>
              <a:gd name="T18" fmla="*/ 79 w 109"/>
              <a:gd name="T19" fmla="*/ 63 h 183"/>
              <a:gd name="T20" fmla="*/ 68 w 109"/>
              <a:gd name="T21" fmla="*/ 86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9" h="183">
                <a:moveTo>
                  <a:pt x="68" y="86"/>
                </a:moveTo>
                <a:cubicBezTo>
                  <a:pt x="49" y="121"/>
                  <a:pt x="25" y="152"/>
                  <a:pt x="0" y="183"/>
                </a:cubicBezTo>
                <a:cubicBezTo>
                  <a:pt x="2" y="177"/>
                  <a:pt x="4" y="170"/>
                  <a:pt x="7" y="164"/>
                </a:cubicBezTo>
                <a:cubicBezTo>
                  <a:pt x="10" y="157"/>
                  <a:pt x="14" y="150"/>
                  <a:pt x="17" y="143"/>
                </a:cubicBezTo>
                <a:cubicBezTo>
                  <a:pt x="28" y="121"/>
                  <a:pt x="46" y="103"/>
                  <a:pt x="56" y="80"/>
                </a:cubicBezTo>
                <a:cubicBezTo>
                  <a:pt x="65" y="58"/>
                  <a:pt x="86" y="43"/>
                  <a:pt x="94" y="21"/>
                </a:cubicBezTo>
                <a:cubicBezTo>
                  <a:pt x="95" y="19"/>
                  <a:pt x="96" y="16"/>
                  <a:pt x="97" y="14"/>
                </a:cubicBezTo>
                <a:cubicBezTo>
                  <a:pt x="102" y="10"/>
                  <a:pt x="98" y="4"/>
                  <a:pt x="101" y="0"/>
                </a:cubicBezTo>
                <a:cubicBezTo>
                  <a:pt x="109" y="10"/>
                  <a:pt x="109" y="21"/>
                  <a:pt x="102" y="31"/>
                </a:cubicBezTo>
                <a:cubicBezTo>
                  <a:pt x="96" y="42"/>
                  <a:pt x="89" y="54"/>
                  <a:pt x="79" y="63"/>
                </a:cubicBezTo>
                <a:cubicBezTo>
                  <a:pt x="72" y="69"/>
                  <a:pt x="70" y="77"/>
                  <a:pt x="68" y="86"/>
                </a:cubicBezTo>
                <a:close/>
              </a:path>
            </a:pathLst>
          </a:custGeom>
          <a:solidFill>
            <a:srgbClr val="1839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2" name="Freeform 58"/>
          <p:cNvSpPr>
            <a:spLocks/>
          </p:cNvSpPr>
          <p:nvPr/>
        </p:nvSpPr>
        <p:spPr bwMode="auto">
          <a:xfrm>
            <a:off x="2803261" y="5563573"/>
            <a:ext cx="63500" cy="87312"/>
          </a:xfrm>
          <a:custGeom>
            <a:avLst/>
            <a:gdLst>
              <a:gd name="T0" fmla="*/ 5 w 42"/>
              <a:gd name="T1" fmla="*/ 17 h 59"/>
              <a:gd name="T2" fmla="*/ 13 w 42"/>
              <a:gd name="T3" fmla="*/ 6 h 59"/>
              <a:gd name="T4" fmla="*/ 36 w 42"/>
              <a:gd name="T5" fmla="*/ 13 h 59"/>
              <a:gd name="T6" fmla="*/ 41 w 42"/>
              <a:gd name="T7" fmla="*/ 32 h 59"/>
              <a:gd name="T8" fmla="*/ 42 w 42"/>
              <a:gd name="T9" fmla="*/ 36 h 59"/>
              <a:gd name="T10" fmla="*/ 30 w 42"/>
              <a:gd name="T11" fmla="*/ 54 h 59"/>
              <a:gd name="T12" fmla="*/ 26 w 42"/>
              <a:gd name="T13" fmla="*/ 59 h 59"/>
              <a:gd name="T14" fmla="*/ 16 w 42"/>
              <a:gd name="T15" fmla="*/ 39 h 59"/>
              <a:gd name="T16" fmla="*/ 0 w 42"/>
              <a:gd name="T17" fmla="*/ 27 h 59"/>
              <a:gd name="T18" fmla="*/ 5 w 42"/>
              <a:gd name="T19" fmla="*/ 17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2" h="59">
                <a:moveTo>
                  <a:pt x="5" y="17"/>
                </a:moveTo>
                <a:cubicBezTo>
                  <a:pt x="8" y="13"/>
                  <a:pt x="11" y="10"/>
                  <a:pt x="13" y="6"/>
                </a:cubicBezTo>
                <a:cubicBezTo>
                  <a:pt x="23" y="0"/>
                  <a:pt x="31" y="2"/>
                  <a:pt x="36" y="13"/>
                </a:cubicBezTo>
                <a:cubicBezTo>
                  <a:pt x="39" y="19"/>
                  <a:pt x="38" y="26"/>
                  <a:pt x="41" y="32"/>
                </a:cubicBezTo>
                <a:cubicBezTo>
                  <a:pt x="42" y="33"/>
                  <a:pt x="42" y="34"/>
                  <a:pt x="42" y="36"/>
                </a:cubicBezTo>
                <a:cubicBezTo>
                  <a:pt x="40" y="43"/>
                  <a:pt x="38" y="50"/>
                  <a:pt x="30" y="54"/>
                </a:cubicBezTo>
                <a:cubicBezTo>
                  <a:pt x="28" y="56"/>
                  <a:pt x="27" y="58"/>
                  <a:pt x="26" y="59"/>
                </a:cubicBezTo>
                <a:cubicBezTo>
                  <a:pt x="18" y="55"/>
                  <a:pt x="21" y="46"/>
                  <a:pt x="16" y="39"/>
                </a:cubicBezTo>
                <a:cubicBezTo>
                  <a:pt x="11" y="34"/>
                  <a:pt x="7" y="28"/>
                  <a:pt x="0" y="27"/>
                </a:cubicBezTo>
                <a:cubicBezTo>
                  <a:pt x="2" y="24"/>
                  <a:pt x="3" y="20"/>
                  <a:pt x="5" y="17"/>
                </a:cubicBezTo>
                <a:close/>
              </a:path>
            </a:pathLst>
          </a:custGeom>
          <a:solidFill>
            <a:srgbClr val="5E74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3" name="Freeform 59"/>
          <p:cNvSpPr>
            <a:spLocks/>
          </p:cNvSpPr>
          <p:nvPr/>
        </p:nvSpPr>
        <p:spPr bwMode="auto">
          <a:xfrm>
            <a:off x="2866761" y="5257185"/>
            <a:ext cx="31750" cy="66675"/>
          </a:xfrm>
          <a:custGeom>
            <a:avLst/>
            <a:gdLst>
              <a:gd name="T0" fmla="*/ 6 w 22"/>
              <a:gd name="T1" fmla="*/ 35 h 44"/>
              <a:gd name="T2" fmla="*/ 0 w 22"/>
              <a:gd name="T3" fmla="*/ 8 h 44"/>
              <a:gd name="T4" fmla="*/ 1 w 22"/>
              <a:gd name="T5" fmla="*/ 0 h 44"/>
              <a:gd name="T6" fmla="*/ 14 w 22"/>
              <a:gd name="T7" fmla="*/ 0 h 44"/>
              <a:gd name="T8" fmla="*/ 22 w 22"/>
              <a:gd name="T9" fmla="*/ 27 h 44"/>
              <a:gd name="T10" fmla="*/ 21 w 22"/>
              <a:gd name="T11" fmla="*/ 31 h 44"/>
              <a:gd name="T12" fmla="*/ 6 w 22"/>
              <a:gd name="T13" fmla="*/ 38 h 44"/>
              <a:gd name="T14" fmla="*/ 6 w 22"/>
              <a:gd name="T15" fmla="*/ 35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2" h="44">
                <a:moveTo>
                  <a:pt x="6" y="35"/>
                </a:moveTo>
                <a:cubicBezTo>
                  <a:pt x="4" y="26"/>
                  <a:pt x="2" y="17"/>
                  <a:pt x="0" y="8"/>
                </a:cubicBezTo>
                <a:cubicBezTo>
                  <a:pt x="1" y="6"/>
                  <a:pt x="1" y="3"/>
                  <a:pt x="1" y="0"/>
                </a:cubicBezTo>
                <a:cubicBezTo>
                  <a:pt x="5" y="0"/>
                  <a:pt x="9" y="0"/>
                  <a:pt x="14" y="0"/>
                </a:cubicBezTo>
                <a:cubicBezTo>
                  <a:pt x="21" y="8"/>
                  <a:pt x="20" y="18"/>
                  <a:pt x="22" y="27"/>
                </a:cubicBezTo>
                <a:cubicBezTo>
                  <a:pt x="22" y="29"/>
                  <a:pt x="22" y="30"/>
                  <a:pt x="21" y="31"/>
                </a:cubicBezTo>
                <a:cubicBezTo>
                  <a:pt x="17" y="36"/>
                  <a:pt x="14" y="44"/>
                  <a:pt x="6" y="38"/>
                </a:cubicBezTo>
                <a:cubicBezTo>
                  <a:pt x="5" y="37"/>
                  <a:pt x="5" y="36"/>
                  <a:pt x="6" y="35"/>
                </a:cubicBezTo>
                <a:close/>
              </a:path>
            </a:pathLst>
          </a:custGeom>
          <a:solidFill>
            <a:srgbClr val="646E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6" name="Freeform 62"/>
          <p:cNvSpPr>
            <a:spLocks/>
          </p:cNvSpPr>
          <p:nvPr/>
        </p:nvSpPr>
        <p:spPr bwMode="auto">
          <a:xfrm>
            <a:off x="10078417" y="5073036"/>
            <a:ext cx="141287" cy="374650"/>
          </a:xfrm>
          <a:custGeom>
            <a:avLst/>
            <a:gdLst>
              <a:gd name="T0" fmla="*/ 28 w 94"/>
              <a:gd name="T1" fmla="*/ 252 h 252"/>
              <a:gd name="T2" fmla="*/ 11 w 94"/>
              <a:gd name="T3" fmla="*/ 234 h 252"/>
              <a:gd name="T4" fmla="*/ 0 w 94"/>
              <a:gd name="T5" fmla="*/ 169 h 252"/>
              <a:gd name="T6" fmla="*/ 11 w 94"/>
              <a:gd name="T7" fmla="*/ 90 h 252"/>
              <a:gd name="T8" fmla="*/ 61 w 94"/>
              <a:gd name="T9" fmla="*/ 16 h 252"/>
              <a:gd name="T10" fmla="*/ 68 w 94"/>
              <a:gd name="T11" fmla="*/ 11 h 252"/>
              <a:gd name="T12" fmla="*/ 86 w 94"/>
              <a:gd name="T13" fmla="*/ 7 h 252"/>
              <a:gd name="T14" fmla="*/ 90 w 94"/>
              <a:gd name="T15" fmla="*/ 38 h 252"/>
              <a:gd name="T16" fmla="*/ 89 w 94"/>
              <a:gd name="T17" fmla="*/ 53 h 252"/>
              <a:gd name="T18" fmla="*/ 88 w 94"/>
              <a:gd name="T19" fmla="*/ 54 h 252"/>
              <a:gd name="T20" fmla="*/ 63 w 94"/>
              <a:gd name="T21" fmla="*/ 66 h 252"/>
              <a:gd name="T22" fmla="*/ 32 w 94"/>
              <a:gd name="T23" fmla="*/ 180 h 252"/>
              <a:gd name="T24" fmla="*/ 32 w 94"/>
              <a:gd name="T25" fmla="*/ 198 h 252"/>
              <a:gd name="T26" fmla="*/ 43 w 94"/>
              <a:gd name="T27" fmla="*/ 207 h 252"/>
              <a:gd name="T28" fmla="*/ 49 w 94"/>
              <a:gd name="T29" fmla="*/ 207 h 252"/>
              <a:gd name="T30" fmla="*/ 47 w 94"/>
              <a:gd name="T31" fmla="*/ 221 h 252"/>
              <a:gd name="T32" fmla="*/ 28 w 94"/>
              <a:gd name="T33" fmla="*/ 252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4" h="252">
                <a:moveTo>
                  <a:pt x="28" y="252"/>
                </a:moveTo>
                <a:cubicBezTo>
                  <a:pt x="19" y="249"/>
                  <a:pt x="14" y="243"/>
                  <a:pt x="11" y="234"/>
                </a:cubicBezTo>
                <a:cubicBezTo>
                  <a:pt x="4" y="212"/>
                  <a:pt x="0" y="192"/>
                  <a:pt x="0" y="169"/>
                </a:cubicBezTo>
                <a:cubicBezTo>
                  <a:pt x="0" y="142"/>
                  <a:pt x="4" y="116"/>
                  <a:pt x="11" y="90"/>
                </a:cubicBezTo>
                <a:cubicBezTo>
                  <a:pt x="20" y="60"/>
                  <a:pt x="37" y="35"/>
                  <a:pt x="61" y="16"/>
                </a:cubicBezTo>
                <a:cubicBezTo>
                  <a:pt x="63" y="14"/>
                  <a:pt x="67" y="13"/>
                  <a:pt x="68" y="11"/>
                </a:cubicBezTo>
                <a:cubicBezTo>
                  <a:pt x="72" y="0"/>
                  <a:pt x="79" y="3"/>
                  <a:pt x="86" y="7"/>
                </a:cubicBezTo>
                <a:cubicBezTo>
                  <a:pt x="94" y="16"/>
                  <a:pt x="90" y="27"/>
                  <a:pt x="90" y="38"/>
                </a:cubicBezTo>
                <a:cubicBezTo>
                  <a:pt x="90" y="43"/>
                  <a:pt x="91" y="48"/>
                  <a:pt x="89" y="53"/>
                </a:cubicBezTo>
                <a:cubicBezTo>
                  <a:pt x="88" y="54"/>
                  <a:pt x="88" y="54"/>
                  <a:pt x="88" y="54"/>
                </a:cubicBezTo>
                <a:cubicBezTo>
                  <a:pt x="74" y="46"/>
                  <a:pt x="69" y="58"/>
                  <a:pt x="63" y="66"/>
                </a:cubicBezTo>
                <a:cubicBezTo>
                  <a:pt x="36" y="100"/>
                  <a:pt x="28" y="138"/>
                  <a:pt x="32" y="180"/>
                </a:cubicBezTo>
                <a:cubicBezTo>
                  <a:pt x="32" y="186"/>
                  <a:pt x="33" y="192"/>
                  <a:pt x="32" y="198"/>
                </a:cubicBezTo>
                <a:cubicBezTo>
                  <a:pt x="31" y="210"/>
                  <a:pt x="33" y="211"/>
                  <a:pt x="43" y="207"/>
                </a:cubicBezTo>
                <a:cubicBezTo>
                  <a:pt x="45" y="207"/>
                  <a:pt x="47" y="206"/>
                  <a:pt x="49" y="207"/>
                </a:cubicBezTo>
                <a:cubicBezTo>
                  <a:pt x="54" y="212"/>
                  <a:pt x="48" y="216"/>
                  <a:pt x="47" y="221"/>
                </a:cubicBezTo>
                <a:cubicBezTo>
                  <a:pt x="40" y="232"/>
                  <a:pt x="39" y="245"/>
                  <a:pt x="28" y="252"/>
                </a:cubicBezTo>
                <a:close/>
              </a:path>
            </a:pathLst>
          </a:custGeom>
          <a:solidFill>
            <a:srgbClr val="453D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7" name="Freeform 63"/>
          <p:cNvSpPr>
            <a:spLocks/>
          </p:cNvSpPr>
          <p:nvPr/>
        </p:nvSpPr>
        <p:spPr bwMode="auto">
          <a:xfrm>
            <a:off x="10207005" y="5026998"/>
            <a:ext cx="100012" cy="107950"/>
          </a:xfrm>
          <a:custGeom>
            <a:avLst/>
            <a:gdLst>
              <a:gd name="T0" fmla="*/ 1 w 67"/>
              <a:gd name="T1" fmla="*/ 69 h 72"/>
              <a:gd name="T2" fmla="*/ 0 w 67"/>
              <a:gd name="T3" fmla="*/ 37 h 72"/>
              <a:gd name="T4" fmla="*/ 1 w 67"/>
              <a:gd name="T5" fmla="*/ 23 h 72"/>
              <a:gd name="T6" fmla="*/ 34 w 67"/>
              <a:gd name="T7" fmla="*/ 11 h 72"/>
              <a:gd name="T8" fmla="*/ 59 w 67"/>
              <a:gd name="T9" fmla="*/ 0 h 72"/>
              <a:gd name="T10" fmla="*/ 60 w 67"/>
              <a:gd name="T11" fmla="*/ 0 h 72"/>
              <a:gd name="T12" fmla="*/ 65 w 67"/>
              <a:gd name="T13" fmla="*/ 23 h 72"/>
              <a:gd name="T14" fmla="*/ 58 w 67"/>
              <a:gd name="T15" fmla="*/ 45 h 72"/>
              <a:gd name="T16" fmla="*/ 4 w 67"/>
              <a:gd name="T17" fmla="*/ 71 h 72"/>
              <a:gd name="T18" fmla="*/ 1 w 67"/>
              <a:gd name="T19" fmla="*/ 69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7" h="72">
                <a:moveTo>
                  <a:pt x="1" y="69"/>
                </a:moveTo>
                <a:cubicBezTo>
                  <a:pt x="1" y="58"/>
                  <a:pt x="0" y="48"/>
                  <a:pt x="0" y="37"/>
                </a:cubicBezTo>
                <a:cubicBezTo>
                  <a:pt x="1" y="32"/>
                  <a:pt x="1" y="28"/>
                  <a:pt x="1" y="23"/>
                </a:cubicBezTo>
                <a:cubicBezTo>
                  <a:pt x="14" y="24"/>
                  <a:pt x="24" y="16"/>
                  <a:pt x="34" y="11"/>
                </a:cubicBezTo>
                <a:cubicBezTo>
                  <a:pt x="43" y="7"/>
                  <a:pt x="51" y="3"/>
                  <a:pt x="59" y="0"/>
                </a:cubicBezTo>
                <a:cubicBezTo>
                  <a:pt x="59" y="0"/>
                  <a:pt x="60" y="0"/>
                  <a:pt x="60" y="0"/>
                </a:cubicBezTo>
                <a:cubicBezTo>
                  <a:pt x="64" y="7"/>
                  <a:pt x="67" y="15"/>
                  <a:pt x="65" y="23"/>
                </a:cubicBezTo>
                <a:cubicBezTo>
                  <a:pt x="62" y="30"/>
                  <a:pt x="62" y="38"/>
                  <a:pt x="58" y="45"/>
                </a:cubicBezTo>
                <a:cubicBezTo>
                  <a:pt x="55" y="50"/>
                  <a:pt x="11" y="72"/>
                  <a:pt x="4" y="71"/>
                </a:cubicBezTo>
                <a:cubicBezTo>
                  <a:pt x="3" y="71"/>
                  <a:pt x="2" y="70"/>
                  <a:pt x="1" y="69"/>
                </a:cubicBezTo>
                <a:close/>
              </a:path>
            </a:pathLst>
          </a:custGeom>
          <a:solidFill>
            <a:srgbClr val="656E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8" name="Freeform 64"/>
          <p:cNvSpPr>
            <a:spLocks/>
          </p:cNvSpPr>
          <p:nvPr/>
        </p:nvSpPr>
        <p:spPr bwMode="auto">
          <a:xfrm>
            <a:off x="10113342" y="5392123"/>
            <a:ext cx="58737" cy="128587"/>
          </a:xfrm>
          <a:custGeom>
            <a:avLst/>
            <a:gdLst>
              <a:gd name="T0" fmla="*/ 5 w 40"/>
              <a:gd name="T1" fmla="*/ 38 h 87"/>
              <a:gd name="T2" fmla="*/ 21 w 40"/>
              <a:gd name="T3" fmla="*/ 7 h 87"/>
              <a:gd name="T4" fmla="*/ 31 w 40"/>
              <a:gd name="T5" fmla="*/ 9 h 87"/>
              <a:gd name="T6" fmla="*/ 37 w 40"/>
              <a:gd name="T7" fmla="*/ 26 h 87"/>
              <a:gd name="T8" fmla="*/ 36 w 40"/>
              <a:gd name="T9" fmla="*/ 56 h 87"/>
              <a:gd name="T10" fmla="*/ 30 w 40"/>
              <a:gd name="T11" fmla="*/ 77 h 87"/>
              <a:gd name="T12" fmla="*/ 21 w 40"/>
              <a:gd name="T13" fmla="*/ 87 h 87"/>
              <a:gd name="T14" fmla="*/ 20 w 40"/>
              <a:gd name="T15" fmla="*/ 80 h 87"/>
              <a:gd name="T16" fmla="*/ 0 w 40"/>
              <a:gd name="T17" fmla="*/ 52 h 87"/>
              <a:gd name="T18" fmla="*/ 5 w 40"/>
              <a:gd name="T19" fmla="*/ 38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0" h="87">
                <a:moveTo>
                  <a:pt x="5" y="38"/>
                </a:moveTo>
                <a:cubicBezTo>
                  <a:pt x="10" y="28"/>
                  <a:pt x="16" y="17"/>
                  <a:pt x="21" y="7"/>
                </a:cubicBezTo>
                <a:cubicBezTo>
                  <a:pt x="26" y="0"/>
                  <a:pt x="28" y="5"/>
                  <a:pt x="31" y="9"/>
                </a:cubicBezTo>
                <a:cubicBezTo>
                  <a:pt x="34" y="14"/>
                  <a:pt x="35" y="20"/>
                  <a:pt x="37" y="26"/>
                </a:cubicBezTo>
                <a:cubicBezTo>
                  <a:pt x="40" y="36"/>
                  <a:pt x="33" y="46"/>
                  <a:pt x="36" y="56"/>
                </a:cubicBezTo>
                <a:cubicBezTo>
                  <a:pt x="38" y="65"/>
                  <a:pt x="33" y="70"/>
                  <a:pt x="30" y="77"/>
                </a:cubicBezTo>
                <a:cubicBezTo>
                  <a:pt x="27" y="81"/>
                  <a:pt x="26" y="85"/>
                  <a:pt x="21" y="87"/>
                </a:cubicBezTo>
                <a:cubicBezTo>
                  <a:pt x="18" y="84"/>
                  <a:pt x="20" y="82"/>
                  <a:pt x="20" y="80"/>
                </a:cubicBezTo>
                <a:cubicBezTo>
                  <a:pt x="23" y="64"/>
                  <a:pt x="17" y="56"/>
                  <a:pt x="0" y="52"/>
                </a:cubicBezTo>
                <a:cubicBezTo>
                  <a:pt x="2" y="48"/>
                  <a:pt x="3" y="43"/>
                  <a:pt x="5" y="38"/>
                </a:cubicBezTo>
                <a:close/>
              </a:path>
            </a:pathLst>
          </a:custGeom>
          <a:solidFill>
            <a:srgbClr val="6470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9" name="Freeform 65"/>
          <p:cNvSpPr>
            <a:spLocks/>
          </p:cNvSpPr>
          <p:nvPr/>
        </p:nvSpPr>
        <p:spPr bwMode="auto">
          <a:xfrm>
            <a:off x="9233868" y="5117486"/>
            <a:ext cx="123825" cy="423862"/>
          </a:xfrm>
          <a:custGeom>
            <a:avLst/>
            <a:gdLst>
              <a:gd name="T0" fmla="*/ 17 w 83"/>
              <a:gd name="T1" fmla="*/ 284 h 284"/>
              <a:gd name="T2" fmla="*/ 22 w 83"/>
              <a:gd name="T3" fmla="*/ 255 h 284"/>
              <a:gd name="T4" fmla="*/ 23 w 83"/>
              <a:gd name="T5" fmla="*/ 244 h 284"/>
              <a:gd name="T6" fmla="*/ 42 w 83"/>
              <a:gd name="T7" fmla="*/ 199 h 284"/>
              <a:gd name="T8" fmla="*/ 51 w 83"/>
              <a:gd name="T9" fmla="*/ 154 h 284"/>
              <a:gd name="T10" fmla="*/ 43 w 83"/>
              <a:gd name="T11" fmla="*/ 84 h 284"/>
              <a:gd name="T12" fmla="*/ 37 w 83"/>
              <a:gd name="T13" fmla="*/ 69 h 284"/>
              <a:gd name="T14" fmla="*/ 25 w 83"/>
              <a:gd name="T15" fmla="*/ 66 h 284"/>
              <a:gd name="T16" fmla="*/ 16 w 83"/>
              <a:gd name="T17" fmla="*/ 54 h 284"/>
              <a:gd name="T18" fmla="*/ 4 w 83"/>
              <a:gd name="T19" fmla="*/ 20 h 284"/>
              <a:gd name="T20" fmla="*/ 4 w 83"/>
              <a:gd name="T21" fmla="*/ 6 h 284"/>
              <a:gd name="T22" fmla="*/ 27 w 83"/>
              <a:gd name="T23" fmla="*/ 13 h 284"/>
              <a:gd name="T24" fmla="*/ 51 w 83"/>
              <a:gd name="T25" fmla="*/ 42 h 284"/>
              <a:gd name="T26" fmla="*/ 69 w 83"/>
              <a:gd name="T27" fmla="*/ 75 h 284"/>
              <a:gd name="T28" fmla="*/ 69 w 83"/>
              <a:gd name="T29" fmla="*/ 191 h 284"/>
              <a:gd name="T30" fmla="*/ 45 w 83"/>
              <a:gd name="T31" fmla="*/ 233 h 284"/>
              <a:gd name="T32" fmla="*/ 28 w 83"/>
              <a:gd name="T33" fmla="*/ 268 h 284"/>
              <a:gd name="T34" fmla="*/ 17 w 83"/>
              <a:gd name="T35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3" h="284">
                <a:moveTo>
                  <a:pt x="17" y="284"/>
                </a:moveTo>
                <a:cubicBezTo>
                  <a:pt x="22" y="275"/>
                  <a:pt x="23" y="265"/>
                  <a:pt x="22" y="255"/>
                </a:cubicBezTo>
                <a:cubicBezTo>
                  <a:pt x="20" y="251"/>
                  <a:pt x="21" y="247"/>
                  <a:pt x="23" y="244"/>
                </a:cubicBezTo>
                <a:cubicBezTo>
                  <a:pt x="31" y="230"/>
                  <a:pt x="34" y="214"/>
                  <a:pt x="42" y="199"/>
                </a:cubicBezTo>
                <a:cubicBezTo>
                  <a:pt x="49" y="185"/>
                  <a:pt x="51" y="170"/>
                  <a:pt x="51" y="154"/>
                </a:cubicBezTo>
                <a:cubicBezTo>
                  <a:pt x="51" y="130"/>
                  <a:pt x="50" y="107"/>
                  <a:pt x="43" y="84"/>
                </a:cubicBezTo>
                <a:cubicBezTo>
                  <a:pt x="41" y="79"/>
                  <a:pt x="40" y="74"/>
                  <a:pt x="37" y="69"/>
                </a:cubicBezTo>
                <a:cubicBezTo>
                  <a:pt x="34" y="64"/>
                  <a:pt x="30" y="63"/>
                  <a:pt x="25" y="66"/>
                </a:cubicBezTo>
                <a:cubicBezTo>
                  <a:pt x="18" y="65"/>
                  <a:pt x="18" y="58"/>
                  <a:pt x="16" y="54"/>
                </a:cubicBezTo>
                <a:cubicBezTo>
                  <a:pt x="11" y="43"/>
                  <a:pt x="11" y="30"/>
                  <a:pt x="4" y="20"/>
                </a:cubicBezTo>
                <a:cubicBezTo>
                  <a:pt x="3" y="16"/>
                  <a:pt x="0" y="11"/>
                  <a:pt x="4" y="6"/>
                </a:cubicBezTo>
                <a:cubicBezTo>
                  <a:pt x="13" y="0"/>
                  <a:pt x="24" y="2"/>
                  <a:pt x="27" y="13"/>
                </a:cubicBezTo>
                <a:cubicBezTo>
                  <a:pt x="31" y="26"/>
                  <a:pt x="40" y="35"/>
                  <a:pt x="51" y="42"/>
                </a:cubicBezTo>
                <a:cubicBezTo>
                  <a:pt x="63" y="50"/>
                  <a:pt x="65" y="63"/>
                  <a:pt x="69" y="75"/>
                </a:cubicBezTo>
                <a:cubicBezTo>
                  <a:pt x="82" y="113"/>
                  <a:pt x="83" y="153"/>
                  <a:pt x="69" y="191"/>
                </a:cubicBezTo>
                <a:cubicBezTo>
                  <a:pt x="64" y="206"/>
                  <a:pt x="56" y="221"/>
                  <a:pt x="45" y="233"/>
                </a:cubicBezTo>
                <a:cubicBezTo>
                  <a:pt x="36" y="243"/>
                  <a:pt x="30" y="255"/>
                  <a:pt x="28" y="268"/>
                </a:cubicBezTo>
                <a:cubicBezTo>
                  <a:pt x="26" y="275"/>
                  <a:pt x="23" y="281"/>
                  <a:pt x="17" y="284"/>
                </a:cubicBezTo>
                <a:close/>
              </a:path>
            </a:pathLst>
          </a:custGeom>
          <a:solidFill>
            <a:srgbClr val="433D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0" name="Freeform 66"/>
          <p:cNvSpPr>
            <a:spLocks/>
          </p:cNvSpPr>
          <p:nvPr/>
        </p:nvSpPr>
        <p:spPr bwMode="auto">
          <a:xfrm>
            <a:off x="9064005" y="5042873"/>
            <a:ext cx="180975" cy="117475"/>
          </a:xfrm>
          <a:custGeom>
            <a:avLst/>
            <a:gdLst>
              <a:gd name="T0" fmla="*/ 118 w 121"/>
              <a:gd name="T1" fmla="*/ 56 h 79"/>
              <a:gd name="T2" fmla="*/ 121 w 121"/>
              <a:gd name="T3" fmla="*/ 69 h 79"/>
              <a:gd name="T4" fmla="*/ 108 w 121"/>
              <a:gd name="T5" fmla="*/ 75 h 79"/>
              <a:gd name="T6" fmla="*/ 57 w 121"/>
              <a:gd name="T7" fmla="*/ 52 h 79"/>
              <a:gd name="T8" fmla="*/ 30 w 121"/>
              <a:gd name="T9" fmla="*/ 39 h 79"/>
              <a:gd name="T10" fmla="*/ 27 w 121"/>
              <a:gd name="T11" fmla="*/ 37 h 79"/>
              <a:gd name="T12" fmla="*/ 11 w 121"/>
              <a:gd name="T13" fmla="*/ 19 h 79"/>
              <a:gd name="T14" fmla="*/ 0 w 121"/>
              <a:gd name="T15" fmla="*/ 3 h 79"/>
              <a:gd name="T16" fmla="*/ 9 w 121"/>
              <a:gd name="T17" fmla="*/ 8 h 79"/>
              <a:gd name="T18" fmla="*/ 34 w 121"/>
              <a:gd name="T19" fmla="*/ 19 h 79"/>
              <a:gd name="T20" fmla="*/ 71 w 121"/>
              <a:gd name="T21" fmla="*/ 21 h 79"/>
              <a:gd name="T22" fmla="*/ 88 w 121"/>
              <a:gd name="T23" fmla="*/ 31 h 79"/>
              <a:gd name="T24" fmla="*/ 102 w 121"/>
              <a:gd name="T25" fmla="*/ 27 h 79"/>
              <a:gd name="T26" fmla="*/ 118 w 121"/>
              <a:gd name="T27" fmla="*/ 56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1" h="79">
                <a:moveTo>
                  <a:pt x="118" y="56"/>
                </a:moveTo>
                <a:cubicBezTo>
                  <a:pt x="119" y="61"/>
                  <a:pt x="120" y="65"/>
                  <a:pt x="121" y="69"/>
                </a:cubicBezTo>
                <a:cubicBezTo>
                  <a:pt x="120" y="79"/>
                  <a:pt x="112" y="79"/>
                  <a:pt x="108" y="75"/>
                </a:cubicBezTo>
                <a:cubicBezTo>
                  <a:pt x="94" y="60"/>
                  <a:pt x="76" y="55"/>
                  <a:pt x="57" y="52"/>
                </a:cubicBezTo>
                <a:cubicBezTo>
                  <a:pt x="47" y="50"/>
                  <a:pt x="39" y="43"/>
                  <a:pt x="30" y="39"/>
                </a:cubicBezTo>
                <a:cubicBezTo>
                  <a:pt x="29" y="38"/>
                  <a:pt x="28" y="38"/>
                  <a:pt x="27" y="37"/>
                </a:cubicBezTo>
                <a:cubicBezTo>
                  <a:pt x="21" y="32"/>
                  <a:pt x="14" y="27"/>
                  <a:pt x="11" y="19"/>
                </a:cubicBezTo>
                <a:cubicBezTo>
                  <a:pt x="7" y="14"/>
                  <a:pt x="4" y="8"/>
                  <a:pt x="0" y="3"/>
                </a:cubicBezTo>
                <a:cubicBezTo>
                  <a:pt x="5" y="0"/>
                  <a:pt x="7" y="6"/>
                  <a:pt x="9" y="8"/>
                </a:cubicBezTo>
                <a:cubicBezTo>
                  <a:pt x="15" y="17"/>
                  <a:pt x="25" y="18"/>
                  <a:pt x="34" y="19"/>
                </a:cubicBezTo>
                <a:cubicBezTo>
                  <a:pt x="46" y="20"/>
                  <a:pt x="59" y="21"/>
                  <a:pt x="71" y="21"/>
                </a:cubicBezTo>
                <a:cubicBezTo>
                  <a:pt x="79" y="22"/>
                  <a:pt x="82" y="28"/>
                  <a:pt x="88" y="31"/>
                </a:cubicBezTo>
                <a:cubicBezTo>
                  <a:pt x="95" y="36"/>
                  <a:pt x="99" y="35"/>
                  <a:pt x="102" y="27"/>
                </a:cubicBezTo>
                <a:cubicBezTo>
                  <a:pt x="111" y="34"/>
                  <a:pt x="109" y="48"/>
                  <a:pt x="118" y="56"/>
                </a:cubicBezTo>
                <a:close/>
              </a:path>
            </a:pathLst>
          </a:custGeom>
          <a:solidFill>
            <a:srgbClr val="5A75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4" name="Freeform 70"/>
          <p:cNvSpPr>
            <a:spLocks/>
          </p:cNvSpPr>
          <p:nvPr/>
        </p:nvSpPr>
        <p:spPr bwMode="auto">
          <a:xfrm>
            <a:off x="8868743" y="5393711"/>
            <a:ext cx="142875" cy="171450"/>
          </a:xfrm>
          <a:custGeom>
            <a:avLst/>
            <a:gdLst>
              <a:gd name="T0" fmla="*/ 91 w 96"/>
              <a:gd name="T1" fmla="*/ 104 h 115"/>
              <a:gd name="T2" fmla="*/ 91 w 96"/>
              <a:gd name="T3" fmla="*/ 115 h 115"/>
              <a:gd name="T4" fmla="*/ 62 w 96"/>
              <a:gd name="T5" fmla="*/ 88 h 115"/>
              <a:gd name="T6" fmla="*/ 31 w 96"/>
              <a:gd name="T7" fmla="*/ 66 h 115"/>
              <a:gd name="T8" fmla="*/ 18 w 96"/>
              <a:gd name="T9" fmla="*/ 48 h 115"/>
              <a:gd name="T10" fmla="*/ 0 w 96"/>
              <a:gd name="T11" fmla="*/ 38 h 115"/>
              <a:gd name="T12" fmla="*/ 8 w 96"/>
              <a:gd name="T13" fmla="*/ 14 h 115"/>
              <a:gd name="T14" fmla="*/ 13 w 96"/>
              <a:gd name="T15" fmla="*/ 2 h 115"/>
              <a:gd name="T16" fmla="*/ 28 w 96"/>
              <a:gd name="T17" fmla="*/ 14 h 115"/>
              <a:gd name="T18" fmla="*/ 71 w 96"/>
              <a:gd name="T19" fmla="*/ 65 h 115"/>
              <a:gd name="T20" fmla="*/ 92 w 96"/>
              <a:gd name="T21" fmla="*/ 82 h 115"/>
              <a:gd name="T22" fmla="*/ 94 w 96"/>
              <a:gd name="T23" fmla="*/ 86 h 115"/>
              <a:gd name="T24" fmla="*/ 91 w 96"/>
              <a:gd name="T25" fmla="*/ 104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6" h="115">
                <a:moveTo>
                  <a:pt x="91" y="104"/>
                </a:moveTo>
                <a:cubicBezTo>
                  <a:pt x="91" y="108"/>
                  <a:pt x="91" y="111"/>
                  <a:pt x="91" y="115"/>
                </a:cubicBezTo>
                <a:cubicBezTo>
                  <a:pt x="87" y="100"/>
                  <a:pt x="72" y="95"/>
                  <a:pt x="62" y="88"/>
                </a:cubicBezTo>
                <a:cubicBezTo>
                  <a:pt x="51" y="81"/>
                  <a:pt x="41" y="74"/>
                  <a:pt x="31" y="66"/>
                </a:cubicBezTo>
                <a:cubicBezTo>
                  <a:pt x="25" y="61"/>
                  <a:pt x="20" y="57"/>
                  <a:pt x="18" y="48"/>
                </a:cubicBezTo>
                <a:cubicBezTo>
                  <a:pt x="16" y="41"/>
                  <a:pt x="9" y="36"/>
                  <a:pt x="0" y="38"/>
                </a:cubicBezTo>
                <a:cubicBezTo>
                  <a:pt x="3" y="30"/>
                  <a:pt x="6" y="22"/>
                  <a:pt x="8" y="14"/>
                </a:cubicBezTo>
                <a:cubicBezTo>
                  <a:pt x="8" y="9"/>
                  <a:pt x="9" y="5"/>
                  <a:pt x="13" y="2"/>
                </a:cubicBezTo>
                <a:cubicBezTo>
                  <a:pt x="23" y="0"/>
                  <a:pt x="25" y="8"/>
                  <a:pt x="28" y="14"/>
                </a:cubicBezTo>
                <a:cubicBezTo>
                  <a:pt x="39" y="35"/>
                  <a:pt x="53" y="52"/>
                  <a:pt x="71" y="65"/>
                </a:cubicBezTo>
                <a:cubicBezTo>
                  <a:pt x="78" y="70"/>
                  <a:pt x="87" y="74"/>
                  <a:pt x="92" y="82"/>
                </a:cubicBezTo>
                <a:cubicBezTo>
                  <a:pt x="93" y="83"/>
                  <a:pt x="93" y="84"/>
                  <a:pt x="94" y="86"/>
                </a:cubicBezTo>
                <a:cubicBezTo>
                  <a:pt x="95" y="92"/>
                  <a:pt x="96" y="99"/>
                  <a:pt x="91" y="104"/>
                </a:cubicBezTo>
                <a:close/>
              </a:path>
            </a:pathLst>
          </a:custGeom>
          <a:solidFill>
            <a:srgbClr val="5976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5" name="Freeform 71"/>
          <p:cNvSpPr>
            <a:spLocks/>
          </p:cNvSpPr>
          <p:nvPr/>
        </p:nvSpPr>
        <p:spPr bwMode="auto">
          <a:xfrm>
            <a:off x="8854455" y="5274648"/>
            <a:ext cx="71437" cy="139700"/>
          </a:xfrm>
          <a:custGeom>
            <a:avLst/>
            <a:gdLst>
              <a:gd name="T0" fmla="*/ 24 w 48"/>
              <a:gd name="T1" fmla="*/ 82 h 93"/>
              <a:gd name="T2" fmla="*/ 18 w 48"/>
              <a:gd name="T3" fmla="*/ 93 h 93"/>
              <a:gd name="T4" fmla="*/ 9 w 48"/>
              <a:gd name="T5" fmla="*/ 83 h 93"/>
              <a:gd name="T6" fmla="*/ 2 w 48"/>
              <a:gd name="T7" fmla="*/ 2 h 93"/>
              <a:gd name="T8" fmla="*/ 21 w 48"/>
              <a:gd name="T9" fmla="*/ 2 h 93"/>
              <a:gd name="T10" fmla="*/ 32 w 48"/>
              <a:gd name="T11" fmla="*/ 8 h 93"/>
              <a:gd name="T12" fmla="*/ 38 w 48"/>
              <a:gd name="T13" fmla="*/ 59 h 93"/>
              <a:gd name="T14" fmla="*/ 24 w 48"/>
              <a:gd name="T15" fmla="*/ 8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8" h="93">
                <a:moveTo>
                  <a:pt x="24" y="82"/>
                </a:moveTo>
                <a:cubicBezTo>
                  <a:pt x="22" y="86"/>
                  <a:pt x="20" y="89"/>
                  <a:pt x="18" y="93"/>
                </a:cubicBezTo>
                <a:cubicBezTo>
                  <a:pt x="12" y="93"/>
                  <a:pt x="11" y="88"/>
                  <a:pt x="9" y="83"/>
                </a:cubicBezTo>
                <a:cubicBezTo>
                  <a:pt x="0" y="57"/>
                  <a:pt x="0" y="29"/>
                  <a:pt x="2" y="2"/>
                </a:cubicBezTo>
                <a:cubicBezTo>
                  <a:pt x="8" y="4"/>
                  <a:pt x="14" y="10"/>
                  <a:pt x="21" y="2"/>
                </a:cubicBezTo>
                <a:cubicBezTo>
                  <a:pt x="27" y="0"/>
                  <a:pt x="29" y="5"/>
                  <a:pt x="32" y="8"/>
                </a:cubicBezTo>
                <a:cubicBezTo>
                  <a:pt x="45" y="24"/>
                  <a:pt x="48" y="41"/>
                  <a:pt x="38" y="59"/>
                </a:cubicBezTo>
                <a:cubicBezTo>
                  <a:pt x="33" y="67"/>
                  <a:pt x="31" y="76"/>
                  <a:pt x="24" y="82"/>
                </a:cubicBezTo>
                <a:close/>
              </a:path>
            </a:pathLst>
          </a:custGeom>
          <a:solidFill>
            <a:srgbClr val="4A3A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6" name="Freeform 72"/>
          <p:cNvSpPr>
            <a:spLocks/>
          </p:cNvSpPr>
          <p:nvPr/>
        </p:nvSpPr>
        <p:spPr bwMode="auto">
          <a:xfrm>
            <a:off x="10530855" y="5030173"/>
            <a:ext cx="147637" cy="314325"/>
          </a:xfrm>
          <a:custGeom>
            <a:avLst/>
            <a:gdLst>
              <a:gd name="T0" fmla="*/ 5 w 99"/>
              <a:gd name="T1" fmla="*/ 43 h 211"/>
              <a:gd name="T2" fmla="*/ 11 w 99"/>
              <a:gd name="T3" fmla="*/ 0 h 211"/>
              <a:gd name="T4" fmla="*/ 13 w 99"/>
              <a:gd name="T5" fmla="*/ 18 h 211"/>
              <a:gd name="T6" fmla="*/ 27 w 99"/>
              <a:gd name="T7" fmla="*/ 40 h 211"/>
              <a:gd name="T8" fmla="*/ 62 w 99"/>
              <a:gd name="T9" fmla="*/ 74 h 211"/>
              <a:gd name="T10" fmla="*/ 92 w 99"/>
              <a:gd name="T11" fmla="*/ 148 h 211"/>
              <a:gd name="T12" fmla="*/ 88 w 99"/>
              <a:gd name="T13" fmla="*/ 209 h 211"/>
              <a:gd name="T14" fmla="*/ 61 w 99"/>
              <a:gd name="T15" fmla="*/ 198 h 211"/>
              <a:gd name="T16" fmla="*/ 61 w 99"/>
              <a:gd name="T17" fmla="*/ 194 h 211"/>
              <a:gd name="T18" fmla="*/ 54 w 99"/>
              <a:gd name="T19" fmla="*/ 128 h 211"/>
              <a:gd name="T20" fmla="*/ 8 w 99"/>
              <a:gd name="T21" fmla="*/ 67 h 211"/>
              <a:gd name="T22" fmla="*/ 5 w 99"/>
              <a:gd name="T23" fmla="*/ 43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9" h="211">
                <a:moveTo>
                  <a:pt x="5" y="43"/>
                </a:moveTo>
                <a:cubicBezTo>
                  <a:pt x="9" y="29"/>
                  <a:pt x="6" y="14"/>
                  <a:pt x="11" y="0"/>
                </a:cubicBezTo>
                <a:cubicBezTo>
                  <a:pt x="16" y="5"/>
                  <a:pt x="13" y="12"/>
                  <a:pt x="13" y="18"/>
                </a:cubicBezTo>
                <a:cubicBezTo>
                  <a:pt x="14" y="28"/>
                  <a:pt x="18" y="38"/>
                  <a:pt x="27" y="40"/>
                </a:cubicBezTo>
                <a:cubicBezTo>
                  <a:pt x="47" y="44"/>
                  <a:pt x="52" y="61"/>
                  <a:pt x="62" y="74"/>
                </a:cubicBezTo>
                <a:cubicBezTo>
                  <a:pt x="79" y="96"/>
                  <a:pt x="86" y="122"/>
                  <a:pt x="92" y="148"/>
                </a:cubicBezTo>
                <a:cubicBezTo>
                  <a:pt x="96" y="169"/>
                  <a:pt x="99" y="189"/>
                  <a:pt x="88" y="209"/>
                </a:cubicBezTo>
                <a:cubicBezTo>
                  <a:pt x="77" y="211"/>
                  <a:pt x="69" y="204"/>
                  <a:pt x="61" y="198"/>
                </a:cubicBezTo>
                <a:cubicBezTo>
                  <a:pt x="60" y="197"/>
                  <a:pt x="60" y="196"/>
                  <a:pt x="61" y="194"/>
                </a:cubicBezTo>
                <a:cubicBezTo>
                  <a:pt x="67" y="171"/>
                  <a:pt x="65" y="149"/>
                  <a:pt x="54" y="128"/>
                </a:cubicBezTo>
                <a:cubicBezTo>
                  <a:pt x="42" y="106"/>
                  <a:pt x="29" y="83"/>
                  <a:pt x="8" y="67"/>
                </a:cubicBezTo>
                <a:cubicBezTo>
                  <a:pt x="1" y="61"/>
                  <a:pt x="0" y="52"/>
                  <a:pt x="5" y="43"/>
                </a:cubicBezTo>
                <a:close/>
              </a:path>
            </a:pathLst>
          </a:custGeom>
          <a:solidFill>
            <a:srgbClr val="433D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7" name="Freeform 73"/>
          <p:cNvSpPr>
            <a:spLocks/>
          </p:cNvSpPr>
          <p:nvPr/>
        </p:nvSpPr>
        <p:spPr bwMode="auto">
          <a:xfrm>
            <a:off x="10594355" y="5320686"/>
            <a:ext cx="76200" cy="87312"/>
          </a:xfrm>
          <a:custGeom>
            <a:avLst/>
            <a:gdLst>
              <a:gd name="T0" fmla="*/ 19 w 51"/>
              <a:gd name="T1" fmla="*/ 4 h 59"/>
              <a:gd name="T2" fmla="*/ 45 w 51"/>
              <a:gd name="T3" fmla="*/ 15 h 59"/>
              <a:gd name="T4" fmla="*/ 51 w 51"/>
              <a:gd name="T5" fmla="*/ 20 h 59"/>
              <a:gd name="T6" fmla="*/ 51 w 51"/>
              <a:gd name="T7" fmla="*/ 52 h 59"/>
              <a:gd name="T8" fmla="*/ 50 w 51"/>
              <a:gd name="T9" fmla="*/ 55 h 59"/>
              <a:gd name="T10" fmla="*/ 36 w 51"/>
              <a:gd name="T11" fmla="*/ 54 h 59"/>
              <a:gd name="T12" fmla="*/ 6 w 51"/>
              <a:gd name="T13" fmla="*/ 31 h 59"/>
              <a:gd name="T14" fmla="*/ 6 w 51"/>
              <a:gd name="T15" fmla="*/ 9 h 59"/>
              <a:gd name="T16" fmla="*/ 19 w 51"/>
              <a:gd name="T17" fmla="*/ 4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1" h="59">
                <a:moveTo>
                  <a:pt x="19" y="4"/>
                </a:moveTo>
                <a:cubicBezTo>
                  <a:pt x="28" y="7"/>
                  <a:pt x="36" y="11"/>
                  <a:pt x="45" y="15"/>
                </a:cubicBezTo>
                <a:cubicBezTo>
                  <a:pt x="47" y="16"/>
                  <a:pt x="49" y="18"/>
                  <a:pt x="51" y="20"/>
                </a:cubicBezTo>
                <a:cubicBezTo>
                  <a:pt x="43" y="32"/>
                  <a:pt x="43" y="42"/>
                  <a:pt x="51" y="52"/>
                </a:cubicBezTo>
                <a:cubicBezTo>
                  <a:pt x="51" y="52"/>
                  <a:pt x="50" y="54"/>
                  <a:pt x="50" y="55"/>
                </a:cubicBezTo>
                <a:cubicBezTo>
                  <a:pt x="45" y="59"/>
                  <a:pt x="41" y="56"/>
                  <a:pt x="36" y="54"/>
                </a:cubicBezTo>
                <a:cubicBezTo>
                  <a:pt x="25" y="48"/>
                  <a:pt x="14" y="41"/>
                  <a:pt x="6" y="31"/>
                </a:cubicBezTo>
                <a:cubicBezTo>
                  <a:pt x="3" y="24"/>
                  <a:pt x="0" y="16"/>
                  <a:pt x="6" y="9"/>
                </a:cubicBezTo>
                <a:cubicBezTo>
                  <a:pt x="9" y="5"/>
                  <a:pt x="12" y="0"/>
                  <a:pt x="19" y="4"/>
                </a:cubicBezTo>
                <a:close/>
              </a:path>
            </a:pathLst>
          </a:custGeom>
          <a:solidFill>
            <a:srgbClr val="6171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8" name="Freeform 74"/>
          <p:cNvSpPr>
            <a:spLocks/>
          </p:cNvSpPr>
          <p:nvPr/>
        </p:nvSpPr>
        <p:spPr bwMode="auto">
          <a:xfrm>
            <a:off x="8849693" y="5101611"/>
            <a:ext cx="141287" cy="169862"/>
          </a:xfrm>
          <a:custGeom>
            <a:avLst/>
            <a:gdLst>
              <a:gd name="T0" fmla="*/ 18 w 95"/>
              <a:gd name="T1" fmla="*/ 113 h 113"/>
              <a:gd name="T2" fmla="*/ 0 w 95"/>
              <a:gd name="T3" fmla="*/ 94 h 113"/>
              <a:gd name="T4" fmla="*/ 22 w 95"/>
              <a:gd name="T5" fmla="*/ 55 h 113"/>
              <a:gd name="T6" fmla="*/ 68 w 95"/>
              <a:gd name="T7" fmla="*/ 12 h 113"/>
              <a:gd name="T8" fmla="*/ 83 w 95"/>
              <a:gd name="T9" fmla="*/ 0 h 113"/>
              <a:gd name="T10" fmla="*/ 87 w 95"/>
              <a:gd name="T11" fmla="*/ 3 h 113"/>
              <a:gd name="T12" fmla="*/ 94 w 95"/>
              <a:gd name="T13" fmla="*/ 17 h 113"/>
              <a:gd name="T14" fmla="*/ 86 w 95"/>
              <a:gd name="T15" fmla="*/ 29 h 113"/>
              <a:gd name="T16" fmla="*/ 58 w 95"/>
              <a:gd name="T17" fmla="*/ 54 h 113"/>
              <a:gd name="T18" fmla="*/ 33 w 95"/>
              <a:gd name="T19" fmla="*/ 97 h 113"/>
              <a:gd name="T20" fmla="*/ 18 w 95"/>
              <a:gd name="T21" fmla="*/ 113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5" h="113">
                <a:moveTo>
                  <a:pt x="18" y="113"/>
                </a:moveTo>
                <a:cubicBezTo>
                  <a:pt x="12" y="106"/>
                  <a:pt x="6" y="100"/>
                  <a:pt x="0" y="94"/>
                </a:cubicBezTo>
                <a:cubicBezTo>
                  <a:pt x="13" y="85"/>
                  <a:pt x="14" y="68"/>
                  <a:pt x="22" y="55"/>
                </a:cubicBezTo>
                <a:cubicBezTo>
                  <a:pt x="34" y="37"/>
                  <a:pt x="51" y="25"/>
                  <a:pt x="68" y="12"/>
                </a:cubicBezTo>
                <a:cubicBezTo>
                  <a:pt x="73" y="8"/>
                  <a:pt x="80" y="6"/>
                  <a:pt x="83" y="0"/>
                </a:cubicBezTo>
                <a:cubicBezTo>
                  <a:pt x="84" y="1"/>
                  <a:pt x="86" y="2"/>
                  <a:pt x="87" y="3"/>
                </a:cubicBezTo>
                <a:cubicBezTo>
                  <a:pt x="93" y="6"/>
                  <a:pt x="95" y="11"/>
                  <a:pt x="94" y="17"/>
                </a:cubicBezTo>
                <a:cubicBezTo>
                  <a:pt x="92" y="21"/>
                  <a:pt x="91" y="27"/>
                  <a:pt x="86" y="29"/>
                </a:cubicBezTo>
                <a:cubicBezTo>
                  <a:pt x="74" y="34"/>
                  <a:pt x="67" y="45"/>
                  <a:pt x="58" y="54"/>
                </a:cubicBezTo>
                <a:cubicBezTo>
                  <a:pt x="46" y="66"/>
                  <a:pt x="39" y="81"/>
                  <a:pt x="33" y="97"/>
                </a:cubicBezTo>
                <a:cubicBezTo>
                  <a:pt x="29" y="104"/>
                  <a:pt x="26" y="110"/>
                  <a:pt x="18" y="113"/>
                </a:cubicBezTo>
                <a:close/>
              </a:path>
            </a:pathLst>
          </a:custGeom>
          <a:solidFill>
            <a:srgbClr val="5876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0" name="Freeform 76"/>
          <p:cNvSpPr>
            <a:spLocks/>
          </p:cNvSpPr>
          <p:nvPr/>
        </p:nvSpPr>
        <p:spPr bwMode="auto">
          <a:xfrm>
            <a:off x="10295905" y="5017473"/>
            <a:ext cx="166687" cy="50800"/>
          </a:xfrm>
          <a:custGeom>
            <a:avLst/>
            <a:gdLst>
              <a:gd name="T0" fmla="*/ 2 w 111"/>
              <a:gd name="T1" fmla="*/ 31 h 34"/>
              <a:gd name="T2" fmla="*/ 0 w 111"/>
              <a:gd name="T3" fmla="*/ 7 h 34"/>
              <a:gd name="T4" fmla="*/ 68 w 111"/>
              <a:gd name="T5" fmla="*/ 1 h 34"/>
              <a:gd name="T6" fmla="*/ 104 w 111"/>
              <a:gd name="T7" fmla="*/ 9 h 34"/>
              <a:gd name="T8" fmla="*/ 106 w 111"/>
              <a:gd name="T9" fmla="*/ 10 h 34"/>
              <a:gd name="T10" fmla="*/ 108 w 111"/>
              <a:gd name="T11" fmla="*/ 30 h 34"/>
              <a:gd name="T12" fmla="*/ 95 w 111"/>
              <a:gd name="T13" fmla="*/ 33 h 34"/>
              <a:gd name="T14" fmla="*/ 4 w 111"/>
              <a:gd name="T15" fmla="*/ 32 h 34"/>
              <a:gd name="T16" fmla="*/ 2 w 111"/>
              <a:gd name="T17" fmla="*/ 31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34">
                <a:moveTo>
                  <a:pt x="2" y="31"/>
                </a:moveTo>
                <a:cubicBezTo>
                  <a:pt x="1" y="23"/>
                  <a:pt x="1" y="15"/>
                  <a:pt x="0" y="7"/>
                </a:cubicBezTo>
                <a:cubicBezTo>
                  <a:pt x="22" y="1"/>
                  <a:pt x="45" y="0"/>
                  <a:pt x="68" y="1"/>
                </a:cubicBezTo>
                <a:cubicBezTo>
                  <a:pt x="80" y="2"/>
                  <a:pt x="92" y="3"/>
                  <a:pt x="104" y="9"/>
                </a:cubicBezTo>
                <a:cubicBezTo>
                  <a:pt x="105" y="9"/>
                  <a:pt x="105" y="9"/>
                  <a:pt x="106" y="10"/>
                </a:cubicBezTo>
                <a:cubicBezTo>
                  <a:pt x="111" y="16"/>
                  <a:pt x="111" y="23"/>
                  <a:pt x="108" y="30"/>
                </a:cubicBezTo>
                <a:cubicBezTo>
                  <a:pt x="104" y="34"/>
                  <a:pt x="99" y="34"/>
                  <a:pt x="95" y="33"/>
                </a:cubicBezTo>
                <a:cubicBezTo>
                  <a:pt x="65" y="23"/>
                  <a:pt x="34" y="29"/>
                  <a:pt x="4" y="32"/>
                </a:cubicBezTo>
                <a:cubicBezTo>
                  <a:pt x="3" y="32"/>
                  <a:pt x="3" y="31"/>
                  <a:pt x="2" y="31"/>
                </a:cubicBezTo>
                <a:close/>
              </a:path>
            </a:pathLst>
          </a:custGeom>
          <a:solidFill>
            <a:srgbClr val="BDC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1" name="Freeform 77"/>
          <p:cNvSpPr>
            <a:spLocks/>
          </p:cNvSpPr>
          <p:nvPr/>
        </p:nvSpPr>
        <p:spPr bwMode="auto">
          <a:xfrm>
            <a:off x="8979868" y="5071448"/>
            <a:ext cx="125412" cy="58737"/>
          </a:xfrm>
          <a:custGeom>
            <a:avLst/>
            <a:gdLst>
              <a:gd name="T0" fmla="*/ 6 w 84"/>
              <a:gd name="T1" fmla="*/ 37 h 40"/>
              <a:gd name="T2" fmla="*/ 0 w 84"/>
              <a:gd name="T3" fmla="*/ 24 h 40"/>
              <a:gd name="T4" fmla="*/ 44 w 84"/>
              <a:gd name="T5" fmla="*/ 5 h 40"/>
              <a:gd name="T6" fmla="*/ 68 w 84"/>
              <a:gd name="T7" fmla="*/ 0 h 40"/>
              <a:gd name="T8" fmla="*/ 84 w 84"/>
              <a:gd name="T9" fmla="*/ 16 h 40"/>
              <a:gd name="T10" fmla="*/ 76 w 84"/>
              <a:gd name="T11" fmla="*/ 22 h 40"/>
              <a:gd name="T12" fmla="*/ 22 w 84"/>
              <a:gd name="T13" fmla="*/ 36 h 40"/>
              <a:gd name="T14" fmla="*/ 8 w 84"/>
              <a:gd name="T15" fmla="*/ 39 h 40"/>
              <a:gd name="T16" fmla="*/ 6 w 84"/>
              <a:gd name="T17" fmla="*/ 37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" h="40">
                <a:moveTo>
                  <a:pt x="6" y="37"/>
                </a:moveTo>
                <a:cubicBezTo>
                  <a:pt x="4" y="33"/>
                  <a:pt x="2" y="29"/>
                  <a:pt x="0" y="24"/>
                </a:cubicBezTo>
                <a:cubicBezTo>
                  <a:pt x="12" y="12"/>
                  <a:pt x="29" y="10"/>
                  <a:pt x="44" y="5"/>
                </a:cubicBezTo>
                <a:cubicBezTo>
                  <a:pt x="52" y="3"/>
                  <a:pt x="61" y="4"/>
                  <a:pt x="68" y="0"/>
                </a:cubicBezTo>
                <a:cubicBezTo>
                  <a:pt x="74" y="4"/>
                  <a:pt x="79" y="10"/>
                  <a:pt x="84" y="16"/>
                </a:cubicBezTo>
                <a:cubicBezTo>
                  <a:pt x="84" y="21"/>
                  <a:pt x="80" y="21"/>
                  <a:pt x="76" y="22"/>
                </a:cubicBezTo>
                <a:cubicBezTo>
                  <a:pt x="57" y="24"/>
                  <a:pt x="39" y="28"/>
                  <a:pt x="22" y="36"/>
                </a:cubicBezTo>
                <a:cubicBezTo>
                  <a:pt x="17" y="39"/>
                  <a:pt x="13" y="40"/>
                  <a:pt x="8" y="39"/>
                </a:cubicBezTo>
                <a:cubicBezTo>
                  <a:pt x="7" y="38"/>
                  <a:pt x="6" y="38"/>
                  <a:pt x="6" y="37"/>
                </a:cubicBezTo>
                <a:close/>
              </a:path>
            </a:pathLst>
          </a:custGeom>
          <a:solidFill>
            <a:srgbClr val="BCC2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3" name="Freeform 79"/>
          <p:cNvSpPr>
            <a:spLocks/>
          </p:cNvSpPr>
          <p:nvPr/>
        </p:nvSpPr>
        <p:spPr bwMode="auto">
          <a:xfrm>
            <a:off x="10481642" y="5355611"/>
            <a:ext cx="212725" cy="222250"/>
          </a:xfrm>
          <a:custGeom>
            <a:avLst/>
            <a:gdLst>
              <a:gd name="T0" fmla="*/ 84 w 143"/>
              <a:gd name="T1" fmla="*/ 7 h 149"/>
              <a:gd name="T2" fmla="*/ 126 w 143"/>
              <a:gd name="T3" fmla="*/ 31 h 149"/>
              <a:gd name="T4" fmla="*/ 139 w 143"/>
              <a:gd name="T5" fmla="*/ 39 h 149"/>
              <a:gd name="T6" fmla="*/ 137 w 143"/>
              <a:gd name="T7" fmla="*/ 45 h 149"/>
              <a:gd name="T8" fmla="*/ 113 w 143"/>
              <a:gd name="T9" fmla="*/ 56 h 149"/>
              <a:gd name="T10" fmla="*/ 94 w 143"/>
              <a:gd name="T11" fmla="*/ 110 h 149"/>
              <a:gd name="T12" fmla="*/ 94 w 143"/>
              <a:gd name="T13" fmla="*/ 143 h 149"/>
              <a:gd name="T14" fmla="*/ 86 w 143"/>
              <a:gd name="T15" fmla="*/ 148 h 149"/>
              <a:gd name="T16" fmla="*/ 34 w 143"/>
              <a:gd name="T17" fmla="*/ 142 h 149"/>
              <a:gd name="T18" fmla="*/ 17 w 143"/>
              <a:gd name="T19" fmla="*/ 121 h 149"/>
              <a:gd name="T20" fmla="*/ 9 w 143"/>
              <a:gd name="T21" fmla="*/ 96 h 149"/>
              <a:gd name="T22" fmla="*/ 31 w 143"/>
              <a:gd name="T23" fmla="*/ 34 h 149"/>
              <a:gd name="T24" fmla="*/ 50 w 143"/>
              <a:gd name="T25" fmla="*/ 12 h 149"/>
              <a:gd name="T26" fmla="*/ 84 w 143"/>
              <a:gd name="T27" fmla="*/ 7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3" h="149">
                <a:moveTo>
                  <a:pt x="84" y="7"/>
                </a:moveTo>
                <a:cubicBezTo>
                  <a:pt x="97" y="16"/>
                  <a:pt x="109" y="28"/>
                  <a:pt x="126" y="31"/>
                </a:cubicBezTo>
                <a:cubicBezTo>
                  <a:pt x="130" y="34"/>
                  <a:pt x="135" y="37"/>
                  <a:pt x="139" y="39"/>
                </a:cubicBezTo>
                <a:cubicBezTo>
                  <a:pt x="143" y="43"/>
                  <a:pt x="140" y="44"/>
                  <a:pt x="137" y="45"/>
                </a:cubicBezTo>
                <a:cubicBezTo>
                  <a:pt x="128" y="48"/>
                  <a:pt x="120" y="51"/>
                  <a:pt x="113" y="56"/>
                </a:cubicBezTo>
                <a:cubicBezTo>
                  <a:pt x="91" y="71"/>
                  <a:pt x="87" y="84"/>
                  <a:pt x="94" y="110"/>
                </a:cubicBezTo>
                <a:cubicBezTo>
                  <a:pt x="97" y="121"/>
                  <a:pt x="102" y="132"/>
                  <a:pt x="94" y="143"/>
                </a:cubicBezTo>
                <a:cubicBezTo>
                  <a:pt x="92" y="145"/>
                  <a:pt x="90" y="149"/>
                  <a:pt x="86" y="148"/>
                </a:cubicBezTo>
                <a:cubicBezTo>
                  <a:pt x="69" y="141"/>
                  <a:pt x="51" y="144"/>
                  <a:pt x="34" y="142"/>
                </a:cubicBezTo>
                <a:cubicBezTo>
                  <a:pt x="23" y="139"/>
                  <a:pt x="22" y="129"/>
                  <a:pt x="17" y="121"/>
                </a:cubicBezTo>
                <a:cubicBezTo>
                  <a:pt x="14" y="113"/>
                  <a:pt x="11" y="105"/>
                  <a:pt x="9" y="96"/>
                </a:cubicBezTo>
                <a:cubicBezTo>
                  <a:pt x="0" y="70"/>
                  <a:pt x="7" y="49"/>
                  <a:pt x="31" y="34"/>
                </a:cubicBezTo>
                <a:cubicBezTo>
                  <a:pt x="40" y="29"/>
                  <a:pt x="44" y="19"/>
                  <a:pt x="50" y="12"/>
                </a:cubicBezTo>
                <a:cubicBezTo>
                  <a:pt x="61" y="2"/>
                  <a:pt x="70" y="0"/>
                  <a:pt x="84" y="7"/>
                </a:cubicBezTo>
                <a:close/>
              </a:path>
            </a:pathLst>
          </a:custGeom>
          <a:solidFill>
            <a:srgbClr val="B4E0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4" name="Freeform 80"/>
          <p:cNvSpPr>
            <a:spLocks/>
          </p:cNvSpPr>
          <p:nvPr/>
        </p:nvSpPr>
        <p:spPr bwMode="auto">
          <a:xfrm>
            <a:off x="10126042" y="5503248"/>
            <a:ext cx="158750" cy="131762"/>
          </a:xfrm>
          <a:custGeom>
            <a:avLst/>
            <a:gdLst>
              <a:gd name="T0" fmla="*/ 12 w 106"/>
              <a:gd name="T1" fmla="*/ 12 h 88"/>
              <a:gd name="T2" fmla="*/ 18 w 106"/>
              <a:gd name="T3" fmla="*/ 1 h 88"/>
              <a:gd name="T4" fmla="*/ 26 w 106"/>
              <a:gd name="T5" fmla="*/ 6 h 88"/>
              <a:gd name="T6" fmla="*/ 85 w 106"/>
              <a:gd name="T7" fmla="*/ 51 h 88"/>
              <a:gd name="T8" fmla="*/ 106 w 106"/>
              <a:gd name="T9" fmla="*/ 59 h 88"/>
              <a:gd name="T10" fmla="*/ 84 w 106"/>
              <a:gd name="T11" fmla="*/ 75 h 88"/>
              <a:gd name="T12" fmla="*/ 74 w 106"/>
              <a:gd name="T13" fmla="*/ 81 h 88"/>
              <a:gd name="T14" fmla="*/ 48 w 106"/>
              <a:gd name="T15" fmla="*/ 78 h 88"/>
              <a:gd name="T16" fmla="*/ 25 w 106"/>
              <a:gd name="T17" fmla="*/ 65 h 88"/>
              <a:gd name="T18" fmla="*/ 5 w 106"/>
              <a:gd name="T19" fmla="*/ 32 h 88"/>
              <a:gd name="T20" fmla="*/ 12 w 106"/>
              <a:gd name="T21" fmla="*/ 12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6" h="88">
                <a:moveTo>
                  <a:pt x="12" y="12"/>
                </a:moveTo>
                <a:cubicBezTo>
                  <a:pt x="14" y="8"/>
                  <a:pt x="16" y="5"/>
                  <a:pt x="18" y="1"/>
                </a:cubicBezTo>
                <a:cubicBezTo>
                  <a:pt x="22" y="0"/>
                  <a:pt x="24" y="4"/>
                  <a:pt x="26" y="6"/>
                </a:cubicBezTo>
                <a:cubicBezTo>
                  <a:pt x="42" y="26"/>
                  <a:pt x="65" y="37"/>
                  <a:pt x="85" y="51"/>
                </a:cubicBezTo>
                <a:cubicBezTo>
                  <a:pt x="92" y="55"/>
                  <a:pt x="102" y="50"/>
                  <a:pt x="106" y="59"/>
                </a:cubicBezTo>
                <a:cubicBezTo>
                  <a:pt x="102" y="68"/>
                  <a:pt x="92" y="71"/>
                  <a:pt x="84" y="75"/>
                </a:cubicBezTo>
                <a:cubicBezTo>
                  <a:pt x="80" y="77"/>
                  <a:pt x="77" y="79"/>
                  <a:pt x="74" y="81"/>
                </a:cubicBezTo>
                <a:cubicBezTo>
                  <a:pt x="64" y="88"/>
                  <a:pt x="55" y="87"/>
                  <a:pt x="48" y="78"/>
                </a:cubicBezTo>
                <a:cubicBezTo>
                  <a:pt x="42" y="71"/>
                  <a:pt x="33" y="68"/>
                  <a:pt x="25" y="65"/>
                </a:cubicBezTo>
                <a:cubicBezTo>
                  <a:pt x="8" y="61"/>
                  <a:pt x="0" y="49"/>
                  <a:pt x="5" y="32"/>
                </a:cubicBezTo>
                <a:cubicBezTo>
                  <a:pt x="6" y="25"/>
                  <a:pt x="9" y="18"/>
                  <a:pt x="12" y="12"/>
                </a:cubicBezTo>
                <a:close/>
              </a:path>
            </a:pathLst>
          </a:custGeom>
          <a:solidFill>
            <a:srgbClr val="B3DF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5" name="Freeform 81"/>
          <p:cNvSpPr>
            <a:spLocks/>
          </p:cNvSpPr>
          <p:nvPr/>
        </p:nvSpPr>
        <p:spPr bwMode="auto">
          <a:xfrm>
            <a:off x="10251455" y="5536586"/>
            <a:ext cx="280987" cy="84137"/>
          </a:xfrm>
          <a:custGeom>
            <a:avLst/>
            <a:gdLst>
              <a:gd name="T0" fmla="*/ 0 w 188"/>
              <a:gd name="T1" fmla="*/ 53 h 57"/>
              <a:gd name="T2" fmla="*/ 21 w 188"/>
              <a:gd name="T3" fmla="*/ 37 h 57"/>
              <a:gd name="T4" fmla="*/ 60 w 188"/>
              <a:gd name="T5" fmla="*/ 26 h 57"/>
              <a:gd name="T6" fmla="*/ 136 w 188"/>
              <a:gd name="T7" fmla="*/ 29 h 57"/>
              <a:gd name="T8" fmla="*/ 157 w 188"/>
              <a:gd name="T9" fmla="*/ 21 h 57"/>
              <a:gd name="T10" fmla="*/ 160 w 188"/>
              <a:gd name="T11" fmla="*/ 14 h 57"/>
              <a:gd name="T12" fmla="*/ 174 w 188"/>
              <a:gd name="T13" fmla="*/ 0 h 57"/>
              <a:gd name="T14" fmla="*/ 188 w 188"/>
              <a:gd name="T15" fmla="*/ 21 h 57"/>
              <a:gd name="T16" fmla="*/ 162 w 188"/>
              <a:gd name="T17" fmla="*/ 32 h 57"/>
              <a:gd name="T18" fmla="*/ 144 w 188"/>
              <a:gd name="T19" fmla="*/ 38 h 57"/>
              <a:gd name="T20" fmla="*/ 118 w 188"/>
              <a:gd name="T21" fmla="*/ 44 h 57"/>
              <a:gd name="T22" fmla="*/ 52 w 188"/>
              <a:gd name="T23" fmla="*/ 45 h 57"/>
              <a:gd name="T24" fmla="*/ 4 w 188"/>
              <a:gd name="T25" fmla="*/ 55 h 57"/>
              <a:gd name="T26" fmla="*/ 0 w 188"/>
              <a:gd name="T27" fmla="*/ 53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88" h="57">
                <a:moveTo>
                  <a:pt x="0" y="53"/>
                </a:moveTo>
                <a:cubicBezTo>
                  <a:pt x="5" y="45"/>
                  <a:pt x="15" y="43"/>
                  <a:pt x="21" y="37"/>
                </a:cubicBezTo>
                <a:cubicBezTo>
                  <a:pt x="32" y="27"/>
                  <a:pt x="46" y="27"/>
                  <a:pt x="60" y="26"/>
                </a:cubicBezTo>
                <a:cubicBezTo>
                  <a:pt x="85" y="25"/>
                  <a:pt x="111" y="26"/>
                  <a:pt x="136" y="29"/>
                </a:cubicBezTo>
                <a:cubicBezTo>
                  <a:pt x="144" y="30"/>
                  <a:pt x="152" y="29"/>
                  <a:pt x="157" y="21"/>
                </a:cubicBezTo>
                <a:cubicBezTo>
                  <a:pt x="158" y="19"/>
                  <a:pt x="160" y="17"/>
                  <a:pt x="160" y="14"/>
                </a:cubicBezTo>
                <a:cubicBezTo>
                  <a:pt x="159" y="4"/>
                  <a:pt x="165" y="0"/>
                  <a:pt x="174" y="0"/>
                </a:cubicBezTo>
                <a:cubicBezTo>
                  <a:pt x="179" y="7"/>
                  <a:pt x="183" y="14"/>
                  <a:pt x="188" y="21"/>
                </a:cubicBezTo>
                <a:cubicBezTo>
                  <a:pt x="177" y="21"/>
                  <a:pt x="169" y="24"/>
                  <a:pt x="162" y="32"/>
                </a:cubicBezTo>
                <a:cubicBezTo>
                  <a:pt x="158" y="37"/>
                  <a:pt x="152" y="39"/>
                  <a:pt x="144" y="38"/>
                </a:cubicBezTo>
                <a:cubicBezTo>
                  <a:pt x="135" y="37"/>
                  <a:pt x="127" y="43"/>
                  <a:pt x="118" y="44"/>
                </a:cubicBezTo>
                <a:cubicBezTo>
                  <a:pt x="96" y="47"/>
                  <a:pt x="73" y="49"/>
                  <a:pt x="52" y="45"/>
                </a:cubicBezTo>
                <a:cubicBezTo>
                  <a:pt x="33" y="40"/>
                  <a:pt x="19" y="44"/>
                  <a:pt x="4" y="55"/>
                </a:cubicBezTo>
                <a:cubicBezTo>
                  <a:pt x="3" y="57"/>
                  <a:pt x="1" y="55"/>
                  <a:pt x="0" y="53"/>
                </a:cubicBezTo>
                <a:close/>
              </a:path>
            </a:pathLst>
          </a:custGeom>
          <a:solidFill>
            <a:srgbClr val="5976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6" name="Freeform 82"/>
          <p:cNvSpPr>
            <a:spLocks/>
          </p:cNvSpPr>
          <p:nvPr/>
        </p:nvSpPr>
        <p:spPr bwMode="auto">
          <a:xfrm>
            <a:off x="10613405" y="5407998"/>
            <a:ext cx="88900" cy="165100"/>
          </a:xfrm>
          <a:custGeom>
            <a:avLst/>
            <a:gdLst>
              <a:gd name="T0" fmla="*/ 6 w 60"/>
              <a:gd name="T1" fmla="*/ 108 h 111"/>
              <a:gd name="T2" fmla="*/ 1 w 60"/>
              <a:gd name="T3" fmla="*/ 66 h 111"/>
              <a:gd name="T4" fmla="*/ 40 w 60"/>
              <a:gd name="T5" fmla="*/ 11 h 111"/>
              <a:gd name="T6" fmla="*/ 51 w 60"/>
              <a:gd name="T7" fmla="*/ 4 h 111"/>
              <a:gd name="T8" fmla="*/ 57 w 60"/>
              <a:gd name="T9" fmla="*/ 6 h 111"/>
              <a:gd name="T10" fmla="*/ 55 w 60"/>
              <a:gd name="T11" fmla="*/ 11 h 111"/>
              <a:gd name="T12" fmla="*/ 12 w 60"/>
              <a:gd name="T13" fmla="*/ 36 h 111"/>
              <a:gd name="T14" fmla="*/ 9 w 60"/>
              <a:gd name="T15" fmla="*/ 68 h 111"/>
              <a:gd name="T16" fmla="*/ 15 w 60"/>
              <a:gd name="T17" fmla="*/ 99 h 111"/>
              <a:gd name="T18" fmla="*/ 6 w 60"/>
              <a:gd name="T19" fmla="*/ 108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0" h="111">
                <a:moveTo>
                  <a:pt x="6" y="108"/>
                </a:moveTo>
                <a:cubicBezTo>
                  <a:pt x="9" y="93"/>
                  <a:pt x="2" y="80"/>
                  <a:pt x="1" y="66"/>
                </a:cubicBezTo>
                <a:cubicBezTo>
                  <a:pt x="0" y="36"/>
                  <a:pt x="11" y="20"/>
                  <a:pt x="40" y="11"/>
                </a:cubicBezTo>
                <a:cubicBezTo>
                  <a:pt x="44" y="9"/>
                  <a:pt x="51" y="12"/>
                  <a:pt x="51" y="4"/>
                </a:cubicBezTo>
                <a:cubicBezTo>
                  <a:pt x="55" y="0"/>
                  <a:pt x="56" y="5"/>
                  <a:pt x="57" y="6"/>
                </a:cubicBezTo>
                <a:cubicBezTo>
                  <a:pt x="60" y="9"/>
                  <a:pt x="55" y="9"/>
                  <a:pt x="55" y="11"/>
                </a:cubicBezTo>
                <a:cubicBezTo>
                  <a:pt x="38" y="14"/>
                  <a:pt x="24" y="24"/>
                  <a:pt x="12" y="36"/>
                </a:cubicBezTo>
                <a:cubicBezTo>
                  <a:pt x="4" y="45"/>
                  <a:pt x="5" y="57"/>
                  <a:pt x="9" y="68"/>
                </a:cubicBezTo>
                <a:cubicBezTo>
                  <a:pt x="12" y="78"/>
                  <a:pt x="16" y="88"/>
                  <a:pt x="15" y="99"/>
                </a:cubicBezTo>
                <a:cubicBezTo>
                  <a:pt x="15" y="105"/>
                  <a:pt x="15" y="111"/>
                  <a:pt x="6" y="108"/>
                </a:cubicBezTo>
                <a:close/>
              </a:path>
            </a:pathLst>
          </a:custGeom>
          <a:solidFill>
            <a:srgbClr val="4A88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7" name="Freeform 83"/>
          <p:cNvSpPr>
            <a:spLocks/>
          </p:cNvSpPr>
          <p:nvPr/>
        </p:nvSpPr>
        <p:spPr bwMode="auto">
          <a:xfrm>
            <a:off x="9056068" y="5509598"/>
            <a:ext cx="146050" cy="60325"/>
          </a:xfrm>
          <a:custGeom>
            <a:avLst/>
            <a:gdLst>
              <a:gd name="T0" fmla="*/ 6 w 98"/>
              <a:gd name="T1" fmla="*/ 37 h 41"/>
              <a:gd name="T2" fmla="*/ 1 w 98"/>
              <a:gd name="T3" fmla="*/ 16 h 41"/>
              <a:gd name="T4" fmla="*/ 37 w 98"/>
              <a:gd name="T5" fmla="*/ 16 h 41"/>
              <a:gd name="T6" fmla="*/ 85 w 98"/>
              <a:gd name="T7" fmla="*/ 4 h 41"/>
              <a:gd name="T8" fmla="*/ 95 w 98"/>
              <a:gd name="T9" fmla="*/ 3 h 41"/>
              <a:gd name="T10" fmla="*/ 94 w 98"/>
              <a:gd name="T11" fmla="*/ 16 h 41"/>
              <a:gd name="T12" fmla="*/ 89 w 98"/>
              <a:gd name="T13" fmla="*/ 35 h 41"/>
              <a:gd name="T14" fmla="*/ 86 w 98"/>
              <a:gd name="T15" fmla="*/ 29 h 41"/>
              <a:gd name="T16" fmla="*/ 6 w 98"/>
              <a:gd name="T17" fmla="*/ 37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8" h="41">
                <a:moveTo>
                  <a:pt x="6" y="37"/>
                </a:moveTo>
                <a:cubicBezTo>
                  <a:pt x="3" y="31"/>
                  <a:pt x="0" y="24"/>
                  <a:pt x="1" y="16"/>
                </a:cubicBezTo>
                <a:cubicBezTo>
                  <a:pt x="13" y="11"/>
                  <a:pt x="25" y="16"/>
                  <a:pt x="37" y="16"/>
                </a:cubicBezTo>
                <a:cubicBezTo>
                  <a:pt x="54" y="15"/>
                  <a:pt x="70" y="10"/>
                  <a:pt x="85" y="4"/>
                </a:cubicBezTo>
                <a:cubicBezTo>
                  <a:pt x="89" y="3"/>
                  <a:pt x="92" y="0"/>
                  <a:pt x="95" y="3"/>
                </a:cubicBezTo>
                <a:cubicBezTo>
                  <a:pt x="98" y="8"/>
                  <a:pt x="98" y="12"/>
                  <a:pt x="94" y="16"/>
                </a:cubicBezTo>
                <a:cubicBezTo>
                  <a:pt x="89" y="21"/>
                  <a:pt x="94" y="29"/>
                  <a:pt x="89" y="35"/>
                </a:cubicBezTo>
                <a:cubicBezTo>
                  <a:pt x="88" y="33"/>
                  <a:pt x="90" y="27"/>
                  <a:pt x="86" y="29"/>
                </a:cubicBezTo>
                <a:cubicBezTo>
                  <a:pt x="60" y="41"/>
                  <a:pt x="33" y="36"/>
                  <a:pt x="6" y="37"/>
                </a:cubicBezTo>
                <a:close/>
              </a:path>
            </a:pathLst>
          </a:custGeom>
          <a:solidFill>
            <a:srgbClr val="BDC5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8" name="Freeform 84"/>
          <p:cNvSpPr>
            <a:spLocks/>
          </p:cNvSpPr>
          <p:nvPr/>
        </p:nvSpPr>
        <p:spPr bwMode="auto">
          <a:xfrm>
            <a:off x="10448305" y="5007948"/>
            <a:ext cx="74612" cy="112712"/>
          </a:xfrm>
          <a:custGeom>
            <a:avLst/>
            <a:gdLst>
              <a:gd name="T0" fmla="*/ 4 w 50"/>
              <a:gd name="T1" fmla="*/ 36 h 75"/>
              <a:gd name="T2" fmla="*/ 4 w 50"/>
              <a:gd name="T3" fmla="*/ 16 h 75"/>
              <a:gd name="T4" fmla="*/ 5 w 50"/>
              <a:gd name="T5" fmla="*/ 0 h 75"/>
              <a:gd name="T6" fmla="*/ 21 w 50"/>
              <a:gd name="T7" fmla="*/ 22 h 75"/>
              <a:gd name="T8" fmla="*/ 50 w 50"/>
              <a:gd name="T9" fmla="*/ 26 h 75"/>
              <a:gd name="T10" fmla="*/ 49 w 50"/>
              <a:gd name="T11" fmla="*/ 58 h 75"/>
              <a:gd name="T12" fmla="*/ 47 w 50"/>
              <a:gd name="T13" fmla="*/ 65 h 75"/>
              <a:gd name="T14" fmla="*/ 27 w 50"/>
              <a:gd name="T15" fmla="*/ 71 h 75"/>
              <a:gd name="T16" fmla="*/ 2 w 50"/>
              <a:gd name="T17" fmla="*/ 51 h 75"/>
              <a:gd name="T18" fmla="*/ 4 w 50"/>
              <a:gd name="T19" fmla="*/ 36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" h="75">
                <a:moveTo>
                  <a:pt x="4" y="36"/>
                </a:moveTo>
                <a:cubicBezTo>
                  <a:pt x="4" y="30"/>
                  <a:pt x="4" y="23"/>
                  <a:pt x="4" y="16"/>
                </a:cubicBezTo>
                <a:cubicBezTo>
                  <a:pt x="4" y="10"/>
                  <a:pt x="5" y="5"/>
                  <a:pt x="5" y="0"/>
                </a:cubicBezTo>
                <a:cubicBezTo>
                  <a:pt x="6" y="10"/>
                  <a:pt x="7" y="19"/>
                  <a:pt x="21" y="22"/>
                </a:cubicBezTo>
                <a:cubicBezTo>
                  <a:pt x="30" y="23"/>
                  <a:pt x="39" y="32"/>
                  <a:pt x="50" y="26"/>
                </a:cubicBezTo>
                <a:cubicBezTo>
                  <a:pt x="50" y="36"/>
                  <a:pt x="49" y="47"/>
                  <a:pt x="49" y="58"/>
                </a:cubicBezTo>
                <a:cubicBezTo>
                  <a:pt x="50" y="61"/>
                  <a:pt x="49" y="63"/>
                  <a:pt x="47" y="65"/>
                </a:cubicBezTo>
                <a:cubicBezTo>
                  <a:pt x="43" y="74"/>
                  <a:pt x="35" y="75"/>
                  <a:pt x="27" y="71"/>
                </a:cubicBezTo>
                <a:cubicBezTo>
                  <a:pt x="18" y="66"/>
                  <a:pt x="7" y="62"/>
                  <a:pt x="2" y="51"/>
                </a:cubicBezTo>
                <a:cubicBezTo>
                  <a:pt x="1" y="46"/>
                  <a:pt x="0" y="41"/>
                  <a:pt x="4" y="36"/>
                </a:cubicBezTo>
                <a:close/>
              </a:path>
            </a:pathLst>
          </a:custGeom>
          <a:solidFill>
            <a:srgbClr val="646E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9" name="Freeform 85"/>
          <p:cNvSpPr>
            <a:spLocks/>
          </p:cNvSpPr>
          <p:nvPr/>
        </p:nvSpPr>
        <p:spPr bwMode="auto">
          <a:xfrm>
            <a:off x="2847711" y="5615960"/>
            <a:ext cx="107950" cy="76200"/>
          </a:xfrm>
          <a:custGeom>
            <a:avLst/>
            <a:gdLst>
              <a:gd name="T0" fmla="*/ 0 w 72"/>
              <a:gd name="T1" fmla="*/ 19 h 51"/>
              <a:gd name="T2" fmla="*/ 10 w 72"/>
              <a:gd name="T3" fmla="*/ 1 h 51"/>
              <a:gd name="T4" fmla="*/ 19 w 72"/>
              <a:gd name="T5" fmla="*/ 5 h 51"/>
              <a:gd name="T6" fmla="*/ 63 w 72"/>
              <a:gd name="T7" fmla="*/ 32 h 51"/>
              <a:gd name="T8" fmla="*/ 72 w 72"/>
              <a:gd name="T9" fmla="*/ 40 h 51"/>
              <a:gd name="T10" fmla="*/ 50 w 72"/>
              <a:gd name="T11" fmla="*/ 45 h 51"/>
              <a:gd name="T12" fmla="*/ 33 w 72"/>
              <a:gd name="T13" fmla="*/ 33 h 51"/>
              <a:gd name="T14" fmla="*/ 24 w 72"/>
              <a:gd name="T15" fmla="*/ 36 h 51"/>
              <a:gd name="T16" fmla="*/ 0 w 72"/>
              <a:gd name="T17" fmla="*/ 19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2" h="51">
                <a:moveTo>
                  <a:pt x="0" y="19"/>
                </a:moveTo>
                <a:cubicBezTo>
                  <a:pt x="3" y="13"/>
                  <a:pt x="7" y="7"/>
                  <a:pt x="10" y="1"/>
                </a:cubicBezTo>
                <a:cubicBezTo>
                  <a:pt x="15" y="0"/>
                  <a:pt x="17" y="3"/>
                  <a:pt x="19" y="5"/>
                </a:cubicBezTo>
                <a:cubicBezTo>
                  <a:pt x="33" y="16"/>
                  <a:pt x="47" y="25"/>
                  <a:pt x="63" y="32"/>
                </a:cubicBezTo>
                <a:cubicBezTo>
                  <a:pt x="68" y="33"/>
                  <a:pt x="72" y="35"/>
                  <a:pt x="72" y="40"/>
                </a:cubicBezTo>
                <a:cubicBezTo>
                  <a:pt x="67" y="51"/>
                  <a:pt x="59" y="50"/>
                  <a:pt x="50" y="45"/>
                </a:cubicBezTo>
                <a:cubicBezTo>
                  <a:pt x="44" y="41"/>
                  <a:pt x="40" y="35"/>
                  <a:pt x="33" y="33"/>
                </a:cubicBezTo>
                <a:cubicBezTo>
                  <a:pt x="29" y="32"/>
                  <a:pt x="27" y="37"/>
                  <a:pt x="24" y="36"/>
                </a:cubicBezTo>
                <a:cubicBezTo>
                  <a:pt x="16" y="30"/>
                  <a:pt x="6" y="27"/>
                  <a:pt x="0" y="19"/>
                </a:cubicBezTo>
                <a:close/>
              </a:path>
            </a:pathLst>
          </a:custGeom>
          <a:solidFill>
            <a:srgbClr val="BCC4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0" name="Freeform 86"/>
          <p:cNvSpPr>
            <a:spLocks/>
          </p:cNvSpPr>
          <p:nvPr/>
        </p:nvSpPr>
        <p:spPr bwMode="auto">
          <a:xfrm>
            <a:off x="2939786" y="5666760"/>
            <a:ext cx="60325" cy="69850"/>
          </a:xfrm>
          <a:custGeom>
            <a:avLst/>
            <a:gdLst>
              <a:gd name="T0" fmla="*/ 40 w 41"/>
              <a:gd name="T1" fmla="*/ 16 h 46"/>
              <a:gd name="T2" fmla="*/ 24 w 41"/>
              <a:gd name="T3" fmla="*/ 46 h 46"/>
              <a:gd name="T4" fmla="*/ 0 w 41"/>
              <a:gd name="T5" fmla="*/ 32 h 46"/>
              <a:gd name="T6" fmla="*/ 5 w 41"/>
              <a:gd name="T7" fmla="*/ 21 h 46"/>
              <a:gd name="T8" fmla="*/ 16 w 41"/>
              <a:gd name="T9" fmla="*/ 5 h 46"/>
              <a:gd name="T10" fmla="*/ 27 w 41"/>
              <a:gd name="T11" fmla="*/ 1 h 46"/>
              <a:gd name="T12" fmla="*/ 40 w 41"/>
              <a:gd name="T13" fmla="*/ 1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" h="46">
                <a:moveTo>
                  <a:pt x="40" y="16"/>
                </a:moveTo>
                <a:cubicBezTo>
                  <a:pt x="35" y="26"/>
                  <a:pt x="31" y="37"/>
                  <a:pt x="24" y="46"/>
                </a:cubicBezTo>
                <a:cubicBezTo>
                  <a:pt x="21" y="31"/>
                  <a:pt x="20" y="30"/>
                  <a:pt x="0" y="32"/>
                </a:cubicBezTo>
                <a:cubicBezTo>
                  <a:pt x="2" y="29"/>
                  <a:pt x="3" y="25"/>
                  <a:pt x="5" y="21"/>
                </a:cubicBezTo>
                <a:cubicBezTo>
                  <a:pt x="7" y="15"/>
                  <a:pt x="10" y="9"/>
                  <a:pt x="16" y="5"/>
                </a:cubicBezTo>
                <a:cubicBezTo>
                  <a:pt x="20" y="4"/>
                  <a:pt x="23" y="2"/>
                  <a:pt x="27" y="1"/>
                </a:cubicBezTo>
                <a:cubicBezTo>
                  <a:pt x="37" y="0"/>
                  <a:pt x="41" y="5"/>
                  <a:pt x="40" y="16"/>
                </a:cubicBezTo>
                <a:close/>
              </a:path>
            </a:pathLst>
          </a:custGeom>
          <a:solidFill>
            <a:srgbClr val="5579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1" name="Freeform 87"/>
          <p:cNvSpPr>
            <a:spLocks/>
          </p:cNvSpPr>
          <p:nvPr/>
        </p:nvSpPr>
        <p:spPr bwMode="auto">
          <a:xfrm>
            <a:off x="2820724" y="5655648"/>
            <a:ext cx="79375" cy="133350"/>
          </a:xfrm>
          <a:custGeom>
            <a:avLst/>
            <a:gdLst>
              <a:gd name="T0" fmla="*/ 43 w 54"/>
              <a:gd name="T1" fmla="*/ 9 h 89"/>
              <a:gd name="T2" fmla="*/ 50 w 54"/>
              <a:gd name="T3" fmla="*/ 0 h 89"/>
              <a:gd name="T4" fmla="*/ 48 w 54"/>
              <a:gd name="T5" fmla="*/ 14 h 89"/>
              <a:gd name="T6" fmla="*/ 0 w 54"/>
              <a:gd name="T7" fmla="*/ 89 h 89"/>
              <a:gd name="T8" fmla="*/ 43 w 54"/>
              <a:gd name="T9" fmla="*/ 9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" h="89">
                <a:moveTo>
                  <a:pt x="43" y="9"/>
                </a:moveTo>
                <a:cubicBezTo>
                  <a:pt x="45" y="6"/>
                  <a:pt x="48" y="3"/>
                  <a:pt x="50" y="0"/>
                </a:cubicBezTo>
                <a:cubicBezTo>
                  <a:pt x="54" y="6"/>
                  <a:pt x="52" y="10"/>
                  <a:pt x="48" y="14"/>
                </a:cubicBezTo>
                <a:cubicBezTo>
                  <a:pt x="35" y="41"/>
                  <a:pt x="20" y="66"/>
                  <a:pt x="0" y="89"/>
                </a:cubicBezTo>
                <a:cubicBezTo>
                  <a:pt x="14" y="62"/>
                  <a:pt x="28" y="35"/>
                  <a:pt x="43" y="9"/>
                </a:cubicBezTo>
                <a:close/>
              </a:path>
            </a:pathLst>
          </a:custGeom>
          <a:solidFill>
            <a:srgbClr val="4E8A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2" name="Freeform 88"/>
          <p:cNvSpPr>
            <a:spLocks/>
          </p:cNvSpPr>
          <p:nvPr/>
        </p:nvSpPr>
        <p:spPr bwMode="auto">
          <a:xfrm>
            <a:off x="2892161" y="5655648"/>
            <a:ext cx="73025" cy="42862"/>
          </a:xfrm>
          <a:custGeom>
            <a:avLst/>
            <a:gdLst>
              <a:gd name="T0" fmla="*/ 0 w 49"/>
              <a:gd name="T1" fmla="*/ 14 h 29"/>
              <a:gd name="T2" fmla="*/ 2 w 49"/>
              <a:gd name="T3" fmla="*/ 0 h 29"/>
              <a:gd name="T4" fmla="*/ 18 w 49"/>
              <a:gd name="T5" fmla="*/ 12 h 29"/>
              <a:gd name="T6" fmla="*/ 43 w 49"/>
              <a:gd name="T7" fmla="*/ 13 h 29"/>
              <a:gd name="T8" fmla="*/ 49 w 49"/>
              <a:gd name="T9" fmla="*/ 13 h 29"/>
              <a:gd name="T10" fmla="*/ 48 w 49"/>
              <a:gd name="T11" fmla="*/ 16 h 29"/>
              <a:gd name="T12" fmla="*/ 37 w 49"/>
              <a:gd name="T13" fmla="*/ 29 h 29"/>
              <a:gd name="T14" fmla="*/ 0 w 49"/>
              <a:gd name="T15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9" h="29">
                <a:moveTo>
                  <a:pt x="0" y="14"/>
                </a:moveTo>
                <a:cubicBezTo>
                  <a:pt x="1" y="9"/>
                  <a:pt x="1" y="5"/>
                  <a:pt x="2" y="0"/>
                </a:cubicBezTo>
                <a:cubicBezTo>
                  <a:pt x="8" y="4"/>
                  <a:pt x="13" y="8"/>
                  <a:pt x="18" y="12"/>
                </a:cubicBezTo>
                <a:cubicBezTo>
                  <a:pt x="26" y="19"/>
                  <a:pt x="34" y="21"/>
                  <a:pt x="43" y="13"/>
                </a:cubicBezTo>
                <a:cubicBezTo>
                  <a:pt x="45" y="10"/>
                  <a:pt x="47" y="9"/>
                  <a:pt x="49" y="13"/>
                </a:cubicBezTo>
                <a:cubicBezTo>
                  <a:pt x="49" y="14"/>
                  <a:pt x="49" y="15"/>
                  <a:pt x="48" y="16"/>
                </a:cubicBezTo>
                <a:cubicBezTo>
                  <a:pt x="44" y="21"/>
                  <a:pt x="41" y="25"/>
                  <a:pt x="37" y="29"/>
                </a:cubicBezTo>
                <a:cubicBezTo>
                  <a:pt x="25" y="24"/>
                  <a:pt x="12" y="19"/>
                  <a:pt x="0" y="14"/>
                </a:cubicBezTo>
                <a:close/>
              </a:path>
            </a:pathLst>
          </a:custGeom>
          <a:solidFill>
            <a:srgbClr val="BAC5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6" name="Freeform 92"/>
          <p:cNvSpPr>
            <a:spLocks/>
          </p:cNvSpPr>
          <p:nvPr/>
        </p:nvSpPr>
        <p:spPr bwMode="auto">
          <a:xfrm>
            <a:off x="9005268" y="5512773"/>
            <a:ext cx="42862" cy="49212"/>
          </a:xfrm>
          <a:custGeom>
            <a:avLst/>
            <a:gdLst>
              <a:gd name="T0" fmla="*/ 0 w 29"/>
              <a:gd name="T1" fmla="*/ 24 h 33"/>
              <a:gd name="T2" fmla="*/ 0 w 29"/>
              <a:gd name="T3" fmla="*/ 3 h 33"/>
              <a:gd name="T4" fmla="*/ 29 w 29"/>
              <a:gd name="T5" fmla="*/ 12 h 33"/>
              <a:gd name="T6" fmla="*/ 29 w 29"/>
              <a:gd name="T7" fmla="*/ 33 h 33"/>
              <a:gd name="T8" fmla="*/ 0 w 29"/>
              <a:gd name="T9" fmla="*/ 24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33">
                <a:moveTo>
                  <a:pt x="0" y="24"/>
                </a:moveTo>
                <a:cubicBezTo>
                  <a:pt x="0" y="17"/>
                  <a:pt x="0" y="10"/>
                  <a:pt x="0" y="3"/>
                </a:cubicBezTo>
                <a:cubicBezTo>
                  <a:pt x="12" y="0"/>
                  <a:pt x="21" y="6"/>
                  <a:pt x="29" y="12"/>
                </a:cubicBezTo>
                <a:cubicBezTo>
                  <a:pt x="29" y="19"/>
                  <a:pt x="29" y="26"/>
                  <a:pt x="29" y="33"/>
                </a:cubicBezTo>
                <a:cubicBezTo>
                  <a:pt x="19" y="30"/>
                  <a:pt x="10" y="27"/>
                  <a:pt x="0" y="24"/>
                </a:cubicBezTo>
                <a:close/>
              </a:path>
            </a:pathLst>
          </a:custGeom>
          <a:solidFill>
            <a:srgbClr val="BBC3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8" name="Freeform 94"/>
          <p:cNvSpPr>
            <a:spLocks/>
          </p:cNvSpPr>
          <p:nvPr/>
        </p:nvSpPr>
        <p:spPr bwMode="auto">
          <a:xfrm>
            <a:off x="9192593" y="5401648"/>
            <a:ext cx="82550" cy="142875"/>
          </a:xfrm>
          <a:custGeom>
            <a:avLst/>
            <a:gdLst>
              <a:gd name="T0" fmla="*/ 2 w 55"/>
              <a:gd name="T1" fmla="*/ 88 h 96"/>
              <a:gd name="T2" fmla="*/ 2 w 55"/>
              <a:gd name="T3" fmla="*/ 74 h 96"/>
              <a:gd name="T4" fmla="*/ 3 w 55"/>
              <a:gd name="T5" fmla="*/ 54 h 96"/>
              <a:gd name="T6" fmla="*/ 42 w 55"/>
              <a:gd name="T7" fmla="*/ 9 h 96"/>
              <a:gd name="T8" fmla="*/ 55 w 55"/>
              <a:gd name="T9" fmla="*/ 8 h 96"/>
              <a:gd name="T10" fmla="*/ 37 w 55"/>
              <a:gd name="T11" fmla="*/ 58 h 96"/>
              <a:gd name="T12" fmla="*/ 29 w 55"/>
              <a:gd name="T13" fmla="*/ 93 h 96"/>
              <a:gd name="T14" fmla="*/ 26 w 55"/>
              <a:gd name="T15" fmla="*/ 81 h 96"/>
              <a:gd name="T16" fmla="*/ 13 w 55"/>
              <a:gd name="T17" fmla="*/ 85 h 96"/>
              <a:gd name="T18" fmla="*/ 2 w 55"/>
              <a:gd name="T19" fmla="*/ 88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5" h="96">
                <a:moveTo>
                  <a:pt x="2" y="88"/>
                </a:moveTo>
                <a:cubicBezTo>
                  <a:pt x="2" y="83"/>
                  <a:pt x="2" y="79"/>
                  <a:pt x="2" y="74"/>
                </a:cubicBezTo>
                <a:cubicBezTo>
                  <a:pt x="0" y="67"/>
                  <a:pt x="1" y="61"/>
                  <a:pt x="3" y="54"/>
                </a:cubicBezTo>
                <a:cubicBezTo>
                  <a:pt x="15" y="38"/>
                  <a:pt x="31" y="26"/>
                  <a:pt x="42" y="9"/>
                </a:cubicBezTo>
                <a:cubicBezTo>
                  <a:pt x="45" y="6"/>
                  <a:pt x="50" y="0"/>
                  <a:pt x="55" y="8"/>
                </a:cubicBezTo>
                <a:cubicBezTo>
                  <a:pt x="51" y="26"/>
                  <a:pt x="47" y="43"/>
                  <a:pt x="37" y="58"/>
                </a:cubicBezTo>
                <a:cubicBezTo>
                  <a:pt x="34" y="70"/>
                  <a:pt x="34" y="82"/>
                  <a:pt x="29" y="93"/>
                </a:cubicBezTo>
                <a:cubicBezTo>
                  <a:pt x="28" y="89"/>
                  <a:pt x="31" y="83"/>
                  <a:pt x="26" y="81"/>
                </a:cubicBezTo>
                <a:cubicBezTo>
                  <a:pt x="21" y="79"/>
                  <a:pt x="18" y="84"/>
                  <a:pt x="13" y="85"/>
                </a:cubicBezTo>
                <a:cubicBezTo>
                  <a:pt x="10" y="87"/>
                  <a:pt x="7" y="96"/>
                  <a:pt x="2" y="88"/>
                </a:cubicBezTo>
                <a:close/>
              </a:path>
            </a:pathLst>
          </a:custGeom>
          <a:solidFill>
            <a:srgbClr val="6D69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9" name="Freeform 95"/>
          <p:cNvSpPr>
            <a:spLocks/>
          </p:cNvSpPr>
          <p:nvPr/>
        </p:nvSpPr>
        <p:spPr bwMode="auto">
          <a:xfrm>
            <a:off x="8987805" y="5476261"/>
            <a:ext cx="214312" cy="65087"/>
          </a:xfrm>
          <a:custGeom>
            <a:avLst/>
            <a:gdLst>
              <a:gd name="T0" fmla="*/ 142 w 143"/>
              <a:gd name="T1" fmla="*/ 3 h 44"/>
              <a:gd name="T2" fmla="*/ 139 w 143"/>
              <a:gd name="T3" fmla="*/ 24 h 44"/>
              <a:gd name="T4" fmla="*/ 102 w 143"/>
              <a:gd name="T5" fmla="*/ 39 h 44"/>
              <a:gd name="T6" fmla="*/ 46 w 143"/>
              <a:gd name="T7" fmla="*/ 38 h 44"/>
              <a:gd name="T8" fmla="*/ 40 w 143"/>
              <a:gd name="T9" fmla="*/ 36 h 44"/>
              <a:gd name="T10" fmla="*/ 11 w 143"/>
              <a:gd name="T11" fmla="*/ 27 h 44"/>
              <a:gd name="T12" fmla="*/ 10 w 143"/>
              <a:gd name="T13" fmla="*/ 27 h 44"/>
              <a:gd name="T14" fmla="*/ 5 w 143"/>
              <a:gd name="T15" fmla="*/ 0 h 44"/>
              <a:gd name="T16" fmla="*/ 30 w 143"/>
              <a:gd name="T17" fmla="*/ 11 h 44"/>
              <a:gd name="T18" fmla="*/ 131 w 143"/>
              <a:gd name="T19" fmla="*/ 6 h 44"/>
              <a:gd name="T20" fmla="*/ 140 w 143"/>
              <a:gd name="T21" fmla="*/ 2 h 44"/>
              <a:gd name="T22" fmla="*/ 142 w 143"/>
              <a:gd name="T23" fmla="*/ 3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3" h="44">
                <a:moveTo>
                  <a:pt x="142" y="3"/>
                </a:moveTo>
                <a:cubicBezTo>
                  <a:pt x="141" y="10"/>
                  <a:pt x="143" y="18"/>
                  <a:pt x="139" y="24"/>
                </a:cubicBezTo>
                <a:cubicBezTo>
                  <a:pt x="129" y="34"/>
                  <a:pt x="114" y="37"/>
                  <a:pt x="102" y="39"/>
                </a:cubicBezTo>
                <a:cubicBezTo>
                  <a:pt x="84" y="43"/>
                  <a:pt x="64" y="44"/>
                  <a:pt x="46" y="38"/>
                </a:cubicBezTo>
                <a:cubicBezTo>
                  <a:pt x="43" y="39"/>
                  <a:pt x="44" y="32"/>
                  <a:pt x="40" y="36"/>
                </a:cubicBezTo>
                <a:cubicBezTo>
                  <a:pt x="30" y="35"/>
                  <a:pt x="21" y="29"/>
                  <a:pt x="11" y="27"/>
                </a:cubicBezTo>
                <a:cubicBezTo>
                  <a:pt x="11" y="27"/>
                  <a:pt x="10" y="27"/>
                  <a:pt x="10" y="27"/>
                </a:cubicBezTo>
                <a:cubicBezTo>
                  <a:pt x="6" y="19"/>
                  <a:pt x="0" y="11"/>
                  <a:pt x="5" y="0"/>
                </a:cubicBezTo>
                <a:cubicBezTo>
                  <a:pt x="15" y="0"/>
                  <a:pt x="21" y="8"/>
                  <a:pt x="30" y="11"/>
                </a:cubicBezTo>
                <a:cubicBezTo>
                  <a:pt x="64" y="23"/>
                  <a:pt x="98" y="22"/>
                  <a:pt x="131" y="6"/>
                </a:cubicBezTo>
                <a:cubicBezTo>
                  <a:pt x="134" y="5"/>
                  <a:pt x="137" y="2"/>
                  <a:pt x="140" y="2"/>
                </a:cubicBezTo>
                <a:cubicBezTo>
                  <a:pt x="141" y="2"/>
                  <a:pt x="142" y="3"/>
                  <a:pt x="142" y="3"/>
                </a:cubicBezTo>
                <a:close/>
              </a:path>
            </a:pathLst>
          </a:custGeom>
          <a:solidFill>
            <a:srgbClr val="C4A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0" name="Freeform 96"/>
          <p:cNvSpPr>
            <a:spLocks/>
          </p:cNvSpPr>
          <p:nvPr/>
        </p:nvSpPr>
        <p:spPr bwMode="auto">
          <a:xfrm>
            <a:off x="8876680" y="5125423"/>
            <a:ext cx="127000" cy="171450"/>
          </a:xfrm>
          <a:custGeom>
            <a:avLst/>
            <a:gdLst>
              <a:gd name="T0" fmla="*/ 0 w 85"/>
              <a:gd name="T1" fmla="*/ 97 h 114"/>
              <a:gd name="T2" fmla="*/ 23 w 85"/>
              <a:gd name="T3" fmla="*/ 56 h 114"/>
              <a:gd name="T4" fmla="*/ 59 w 85"/>
              <a:gd name="T5" fmla="*/ 15 h 114"/>
              <a:gd name="T6" fmla="*/ 75 w 85"/>
              <a:gd name="T7" fmla="*/ 0 h 114"/>
              <a:gd name="T8" fmla="*/ 76 w 85"/>
              <a:gd name="T9" fmla="*/ 0 h 114"/>
              <a:gd name="T10" fmla="*/ 84 w 85"/>
              <a:gd name="T11" fmla="*/ 19 h 114"/>
              <a:gd name="T12" fmla="*/ 74 w 85"/>
              <a:gd name="T13" fmla="*/ 32 h 114"/>
              <a:gd name="T14" fmla="*/ 32 w 85"/>
              <a:gd name="T15" fmla="*/ 95 h 114"/>
              <a:gd name="T16" fmla="*/ 25 w 85"/>
              <a:gd name="T17" fmla="*/ 106 h 114"/>
              <a:gd name="T18" fmla="*/ 14 w 85"/>
              <a:gd name="T19" fmla="*/ 110 h 114"/>
              <a:gd name="T20" fmla="*/ 6 w 85"/>
              <a:gd name="T21" fmla="*/ 102 h 114"/>
              <a:gd name="T22" fmla="*/ 0 w 85"/>
              <a:gd name="T23" fmla="*/ 97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5" h="114">
                <a:moveTo>
                  <a:pt x="0" y="97"/>
                </a:moveTo>
                <a:cubicBezTo>
                  <a:pt x="11" y="85"/>
                  <a:pt x="15" y="69"/>
                  <a:pt x="23" y="56"/>
                </a:cubicBezTo>
                <a:cubicBezTo>
                  <a:pt x="32" y="40"/>
                  <a:pt x="44" y="25"/>
                  <a:pt x="59" y="15"/>
                </a:cubicBezTo>
                <a:cubicBezTo>
                  <a:pt x="65" y="10"/>
                  <a:pt x="70" y="5"/>
                  <a:pt x="75" y="0"/>
                </a:cubicBezTo>
                <a:cubicBezTo>
                  <a:pt x="75" y="0"/>
                  <a:pt x="76" y="0"/>
                  <a:pt x="76" y="0"/>
                </a:cubicBezTo>
                <a:cubicBezTo>
                  <a:pt x="82" y="5"/>
                  <a:pt x="85" y="11"/>
                  <a:pt x="84" y="19"/>
                </a:cubicBezTo>
                <a:cubicBezTo>
                  <a:pt x="82" y="24"/>
                  <a:pt x="78" y="29"/>
                  <a:pt x="74" y="32"/>
                </a:cubicBezTo>
                <a:cubicBezTo>
                  <a:pt x="51" y="47"/>
                  <a:pt x="42" y="71"/>
                  <a:pt x="32" y="95"/>
                </a:cubicBezTo>
                <a:cubicBezTo>
                  <a:pt x="30" y="99"/>
                  <a:pt x="29" y="103"/>
                  <a:pt x="25" y="106"/>
                </a:cubicBezTo>
                <a:cubicBezTo>
                  <a:pt x="22" y="109"/>
                  <a:pt x="19" y="114"/>
                  <a:pt x="14" y="110"/>
                </a:cubicBezTo>
                <a:cubicBezTo>
                  <a:pt x="12" y="107"/>
                  <a:pt x="10" y="103"/>
                  <a:pt x="6" y="102"/>
                </a:cubicBezTo>
                <a:cubicBezTo>
                  <a:pt x="4" y="100"/>
                  <a:pt x="2" y="98"/>
                  <a:pt x="0" y="97"/>
                </a:cubicBezTo>
                <a:close/>
              </a:path>
            </a:pathLst>
          </a:custGeom>
          <a:solidFill>
            <a:srgbClr val="7066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3" name="Freeform 99"/>
          <p:cNvSpPr>
            <a:spLocks/>
          </p:cNvSpPr>
          <p:nvPr/>
        </p:nvSpPr>
        <p:spPr bwMode="auto">
          <a:xfrm>
            <a:off x="9248155" y="5195273"/>
            <a:ext cx="73025" cy="303212"/>
          </a:xfrm>
          <a:custGeom>
            <a:avLst/>
            <a:gdLst>
              <a:gd name="T0" fmla="*/ 0 w 49"/>
              <a:gd name="T1" fmla="*/ 197 h 204"/>
              <a:gd name="T2" fmla="*/ 16 w 49"/>
              <a:gd name="T3" fmla="*/ 147 h 204"/>
              <a:gd name="T4" fmla="*/ 27 w 49"/>
              <a:gd name="T5" fmla="*/ 96 h 204"/>
              <a:gd name="T6" fmla="*/ 24 w 49"/>
              <a:gd name="T7" fmla="*/ 69 h 204"/>
              <a:gd name="T8" fmla="*/ 14 w 49"/>
              <a:gd name="T9" fmla="*/ 21 h 204"/>
              <a:gd name="T10" fmla="*/ 16 w 49"/>
              <a:gd name="T11" fmla="*/ 13 h 204"/>
              <a:gd name="T12" fmla="*/ 30 w 49"/>
              <a:gd name="T13" fmla="*/ 12 h 204"/>
              <a:gd name="T14" fmla="*/ 45 w 49"/>
              <a:gd name="T15" fmla="*/ 77 h 204"/>
              <a:gd name="T16" fmla="*/ 43 w 49"/>
              <a:gd name="T17" fmla="*/ 129 h 204"/>
              <a:gd name="T18" fmla="*/ 20 w 49"/>
              <a:gd name="T19" fmla="*/ 187 h 204"/>
              <a:gd name="T20" fmla="*/ 13 w 49"/>
              <a:gd name="T21" fmla="*/ 203 h 204"/>
              <a:gd name="T22" fmla="*/ 0 w 49"/>
              <a:gd name="T23" fmla="*/ 197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9" h="204">
                <a:moveTo>
                  <a:pt x="0" y="197"/>
                </a:moveTo>
                <a:cubicBezTo>
                  <a:pt x="6" y="181"/>
                  <a:pt x="11" y="164"/>
                  <a:pt x="16" y="147"/>
                </a:cubicBezTo>
                <a:cubicBezTo>
                  <a:pt x="17" y="129"/>
                  <a:pt x="26" y="114"/>
                  <a:pt x="27" y="96"/>
                </a:cubicBezTo>
                <a:cubicBezTo>
                  <a:pt x="27" y="87"/>
                  <a:pt x="28" y="77"/>
                  <a:pt x="24" y="69"/>
                </a:cubicBezTo>
                <a:cubicBezTo>
                  <a:pt x="18" y="53"/>
                  <a:pt x="15" y="38"/>
                  <a:pt x="14" y="21"/>
                </a:cubicBezTo>
                <a:cubicBezTo>
                  <a:pt x="13" y="18"/>
                  <a:pt x="14" y="15"/>
                  <a:pt x="16" y="13"/>
                </a:cubicBezTo>
                <a:cubicBezTo>
                  <a:pt x="20" y="5"/>
                  <a:pt x="24" y="0"/>
                  <a:pt x="30" y="12"/>
                </a:cubicBezTo>
                <a:cubicBezTo>
                  <a:pt x="39" y="33"/>
                  <a:pt x="46" y="55"/>
                  <a:pt x="45" y="77"/>
                </a:cubicBezTo>
                <a:cubicBezTo>
                  <a:pt x="45" y="94"/>
                  <a:pt x="49" y="111"/>
                  <a:pt x="43" y="129"/>
                </a:cubicBezTo>
                <a:cubicBezTo>
                  <a:pt x="37" y="149"/>
                  <a:pt x="28" y="168"/>
                  <a:pt x="20" y="187"/>
                </a:cubicBezTo>
                <a:cubicBezTo>
                  <a:pt x="18" y="192"/>
                  <a:pt x="16" y="198"/>
                  <a:pt x="13" y="203"/>
                </a:cubicBezTo>
                <a:cubicBezTo>
                  <a:pt x="8" y="204"/>
                  <a:pt x="4" y="200"/>
                  <a:pt x="0" y="197"/>
                </a:cubicBezTo>
                <a:close/>
              </a:path>
            </a:pathLst>
          </a:custGeom>
          <a:solidFill>
            <a:srgbClr val="533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4" name="Freeform 100"/>
          <p:cNvSpPr>
            <a:spLocks/>
          </p:cNvSpPr>
          <p:nvPr/>
        </p:nvSpPr>
        <p:spPr bwMode="auto">
          <a:xfrm>
            <a:off x="10511805" y="5095261"/>
            <a:ext cx="122237" cy="227012"/>
          </a:xfrm>
          <a:custGeom>
            <a:avLst/>
            <a:gdLst>
              <a:gd name="T0" fmla="*/ 5 w 82"/>
              <a:gd name="T1" fmla="*/ 5 h 153"/>
              <a:gd name="T2" fmla="*/ 7 w 82"/>
              <a:gd name="T3" fmla="*/ 0 h 153"/>
              <a:gd name="T4" fmla="*/ 18 w 82"/>
              <a:gd name="T5" fmla="*/ 0 h 153"/>
              <a:gd name="T6" fmla="*/ 32 w 82"/>
              <a:gd name="T7" fmla="*/ 28 h 153"/>
              <a:gd name="T8" fmla="*/ 63 w 82"/>
              <a:gd name="T9" fmla="*/ 69 h 153"/>
              <a:gd name="T10" fmla="*/ 81 w 82"/>
              <a:gd name="T11" fmla="*/ 143 h 153"/>
              <a:gd name="T12" fmla="*/ 74 w 82"/>
              <a:gd name="T13" fmla="*/ 152 h 153"/>
              <a:gd name="T14" fmla="*/ 46 w 82"/>
              <a:gd name="T15" fmla="*/ 139 h 153"/>
              <a:gd name="T16" fmla="*/ 46 w 82"/>
              <a:gd name="T17" fmla="*/ 135 h 153"/>
              <a:gd name="T18" fmla="*/ 47 w 82"/>
              <a:gd name="T19" fmla="*/ 120 h 153"/>
              <a:gd name="T20" fmla="*/ 21 w 82"/>
              <a:gd name="T21" fmla="*/ 63 h 153"/>
              <a:gd name="T22" fmla="*/ 15 w 82"/>
              <a:gd name="T23" fmla="*/ 50 h 153"/>
              <a:gd name="T24" fmla="*/ 3 w 82"/>
              <a:gd name="T25" fmla="*/ 30 h 153"/>
              <a:gd name="T26" fmla="*/ 5 w 82"/>
              <a:gd name="T27" fmla="*/ 5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2" h="153">
                <a:moveTo>
                  <a:pt x="5" y="5"/>
                </a:moveTo>
                <a:cubicBezTo>
                  <a:pt x="6" y="3"/>
                  <a:pt x="6" y="2"/>
                  <a:pt x="7" y="0"/>
                </a:cubicBezTo>
                <a:cubicBezTo>
                  <a:pt x="11" y="0"/>
                  <a:pt x="15" y="0"/>
                  <a:pt x="18" y="0"/>
                </a:cubicBezTo>
                <a:cubicBezTo>
                  <a:pt x="17" y="12"/>
                  <a:pt x="22" y="20"/>
                  <a:pt x="32" y="28"/>
                </a:cubicBezTo>
                <a:cubicBezTo>
                  <a:pt x="45" y="39"/>
                  <a:pt x="53" y="55"/>
                  <a:pt x="63" y="69"/>
                </a:cubicBezTo>
                <a:cubicBezTo>
                  <a:pt x="78" y="92"/>
                  <a:pt x="80" y="117"/>
                  <a:pt x="81" y="143"/>
                </a:cubicBezTo>
                <a:cubicBezTo>
                  <a:pt x="82" y="148"/>
                  <a:pt x="80" y="151"/>
                  <a:pt x="74" y="152"/>
                </a:cubicBezTo>
                <a:cubicBezTo>
                  <a:pt x="63" y="153"/>
                  <a:pt x="53" y="149"/>
                  <a:pt x="46" y="139"/>
                </a:cubicBezTo>
                <a:cubicBezTo>
                  <a:pt x="46" y="138"/>
                  <a:pt x="46" y="137"/>
                  <a:pt x="46" y="135"/>
                </a:cubicBezTo>
                <a:cubicBezTo>
                  <a:pt x="49" y="130"/>
                  <a:pt x="49" y="125"/>
                  <a:pt x="47" y="120"/>
                </a:cubicBezTo>
                <a:cubicBezTo>
                  <a:pt x="39" y="100"/>
                  <a:pt x="35" y="79"/>
                  <a:pt x="21" y="63"/>
                </a:cubicBezTo>
                <a:cubicBezTo>
                  <a:pt x="18" y="59"/>
                  <a:pt x="15" y="54"/>
                  <a:pt x="15" y="50"/>
                </a:cubicBezTo>
                <a:cubicBezTo>
                  <a:pt x="13" y="42"/>
                  <a:pt x="9" y="35"/>
                  <a:pt x="3" y="30"/>
                </a:cubicBezTo>
                <a:cubicBezTo>
                  <a:pt x="0" y="21"/>
                  <a:pt x="1" y="13"/>
                  <a:pt x="5" y="5"/>
                </a:cubicBezTo>
                <a:close/>
              </a:path>
            </a:pathLst>
          </a:custGeom>
          <a:solidFill>
            <a:srgbClr val="5E3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5" name="Freeform 101"/>
          <p:cNvSpPr>
            <a:spLocks/>
          </p:cNvSpPr>
          <p:nvPr/>
        </p:nvSpPr>
        <p:spPr bwMode="auto">
          <a:xfrm>
            <a:off x="3004874" y="5412760"/>
            <a:ext cx="236537" cy="276225"/>
          </a:xfrm>
          <a:custGeom>
            <a:avLst/>
            <a:gdLst>
              <a:gd name="T0" fmla="*/ 153 w 159"/>
              <a:gd name="T1" fmla="*/ 0 h 185"/>
              <a:gd name="T2" fmla="*/ 159 w 159"/>
              <a:gd name="T3" fmla="*/ 6 h 185"/>
              <a:gd name="T4" fmla="*/ 149 w 159"/>
              <a:gd name="T5" fmla="*/ 55 h 185"/>
              <a:gd name="T6" fmla="*/ 38 w 159"/>
              <a:gd name="T7" fmla="*/ 173 h 185"/>
              <a:gd name="T8" fmla="*/ 9 w 159"/>
              <a:gd name="T9" fmla="*/ 185 h 185"/>
              <a:gd name="T10" fmla="*/ 1 w 159"/>
              <a:gd name="T11" fmla="*/ 182 h 185"/>
              <a:gd name="T12" fmla="*/ 17 w 159"/>
              <a:gd name="T13" fmla="*/ 149 h 185"/>
              <a:gd name="T14" fmla="*/ 20 w 159"/>
              <a:gd name="T15" fmla="*/ 149 h 185"/>
              <a:gd name="T16" fmla="*/ 38 w 159"/>
              <a:gd name="T17" fmla="*/ 151 h 185"/>
              <a:gd name="T18" fmla="*/ 101 w 159"/>
              <a:gd name="T19" fmla="*/ 108 h 185"/>
              <a:gd name="T20" fmla="*/ 116 w 159"/>
              <a:gd name="T21" fmla="*/ 79 h 185"/>
              <a:gd name="T22" fmla="*/ 128 w 159"/>
              <a:gd name="T23" fmla="*/ 48 h 185"/>
              <a:gd name="T24" fmla="*/ 128 w 159"/>
              <a:gd name="T25" fmla="*/ 28 h 185"/>
              <a:gd name="T26" fmla="*/ 134 w 159"/>
              <a:gd name="T27" fmla="*/ 16 h 185"/>
              <a:gd name="T28" fmla="*/ 153 w 159"/>
              <a:gd name="T29" fmla="*/ 0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59" h="185">
                <a:moveTo>
                  <a:pt x="153" y="0"/>
                </a:moveTo>
                <a:cubicBezTo>
                  <a:pt x="154" y="3"/>
                  <a:pt x="156" y="5"/>
                  <a:pt x="159" y="6"/>
                </a:cubicBezTo>
                <a:cubicBezTo>
                  <a:pt x="152" y="21"/>
                  <a:pt x="151" y="38"/>
                  <a:pt x="149" y="55"/>
                </a:cubicBezTo>
                <a:cubicBezTo>
                  <a:pt x="140" y="121"/>
                  <a:pt x="98" y="156"/>
                  <a:pt x="38" y="173"/>
                </a:cubicBezTo>
                <a:cubicBezTo>
                  <a:pt x="28" y="176"/>
                  <a:pt x="18" y="180"/>
                  <a:pt x="9" y="185"/>
                </a:cubicBezTo>
                <a:cubicBezTo>
                  <a:pt x="8" y="180"/>
                  <a:pt x="5" y="180"/>
                  <a:pt x="1" y="182"/>
                </a:cubicBezTo>
                <a:cubicBezTo>
                  <a:pt x="0" y="168"/>
                  <a:pt x="10" y="159"/>
                  <a:pt x="17" y="149"/>
                </a:cubicBezTo>
                <a:cubicBezTo>
                  <a:pt x="18" y="149"/>
                  <a:pt x="19" y="149"/>
                  <a:pt x="20" y="149"/>
                </a:cubicBezTo>
                <a:cubicBezTo>
                  <a:pt x="26" y="153"/>
                  <a:pt x="32" y="154"/>
                  <a:pt x="38" y="151"/>
                </a:cubicBezTo>
                <a:cubicBezTo>
                  <a:pt x="61" y="140"/>
                  <a:pt x="84" y="127"/>
                  <a:pt x="101" y="108"/>
                </a:cubicBezTo>
                <a:cubicBezTo>
                  <a:pt x="109" y="99"/>
                  <a:pt x="111" y="89"/>
                  <a:pt x="116" y="79"/>
                </a:cubicBezTo>
                <a:cubicBezTo>
                  <a:pt x="120" y="69"/>
                  <a:pt x="123" y="58"/>
                  <a:pt x="128" y="48"/>
                </a:cubicBezTo>
                <a:cubicBezTo>
                  <a:pt x="132" y="41"/>
                  <a:pt x="130" y="34"/>
                  <a:pt x="128" y="28"/>
                </a:cubicBezTo>
                <a:cubicBezTo>
                  <a:pt x="128" y="23"/>
                  <a:pt x="131" y="19"/>
                  <a:pt x="134" y="16"/>
                </a:cubicBezTo>
                <a:cubicBezTo>
                  <a:pt x="141" y="11"/>
                  <a:pt x="143" y="0"/>
                  <a:pt x="153" y="0"/>
                </a:cubicBezTo>
                <a:close/>
              </a:path>
            </a:pathLst>
          </a:custGeom>
          <a:solidFill>
            <a:srgbClr val="5C35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6" name="Freeform 102"/>
          <p:cNvSpPr>
            <a:spLocks/>
          </p:cNvSpPr>
          <p:nvPr/>
        </p:nvSpPr>
        <p:spPr bwMode="auto">
          <a:xfrm>
            <a:off x="2963599" y="5617548"/>
            <a:ext cx="68262" cy="74612"/>
          </a:xfrm>
          <a:custGeom>
            <a:avLst/>
            <a:gdLst>
              <a:gd name="T0" fmla="*/ 46 w 46"/>
              <a:gd name="T1" fmla="*/ 12 h 49"/>
              <a:gd name="T2" fmla="*/ 29 w 46"/>
              <a:gd name="T3" fmla="*/ 44 h 49"/>
              <a:gd name="T4" fmla="*/ 24 w 46"/>
              <a:gd name="T5" fmla="*/ 49 h 49"/>
              <a:gd name="T6" fmla="*/ 0 w 46"/>
              <a:gd name="T7" fmla="*/ 41 h 49"/>
              <a:gd name="T8" fmla="*/ 0 w 46"/>
              <a:gd name="T9" fmla="*/ 38 h 49"/>
              <a:gd name="T10" fmla="*/ 12 w 46"/>
              <a:gd name="T11" fmla="*/ 16 h 49"/>
              <a:gd name="T12" fmla="*/ 18 w 46"/>
              <a:gd name="T13" fmla="*/ 9 h 49"/>
              <a:gd name="T14" fmla="*/ 46 w 46"/>
              <a:gd name="T15" fmla="*/ 12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6" h="49">
                <a:moveTo>
                  <a:pt x="46" y="12"/>
                </a:moveTo>
                <a:cubicBezTo>
                  <a:pt x="40" y="23"/>
                  <a:pt x="34" y="33"/>
                  <a:pt x="29" y="44"/>
                </a:cubicBezTo>
                <a:cubicBezTo>
                  <a:pt x="27" y="45"/>
                  <a:pt x="26" y="47"/>
                  <a:pt x="24" y="49"/>
                </a:cubicBezTo>
                <a:cubicBezTo>
                  <a:pt x="21" y="35"/>
                  <a:pt x="20" y="35"/>
                  <a:pt x="0" y="41"/>
                </a:cubicBezTo>
                <a:cubicBezTo>
                  <a:pt x="0" y="40"/>
                  <a:pt x="0" y="39"/>
                  <a:pt x="0" y="38"/>
                </a:cubicBezTo>
                <a:cubicBezTo>
                  <a:pt x="1" y="30"/>
                  <a:pt x="8" y="24"/>
                  <a:pt x="12" y="16"/>
                </a:cubicBezTo>
                <a:cubicBezTo>
                  <a:pt x="13" y="14"/>
                  <a:pt x="15" y="11"/>
                  <a:pt x="18" y="9"/>
                </a:cubicBezTo>
                <a:cubicBezTo>
                  <a:pt x="34" y="0"/>
                  <a:pt x="37" y="0"/>
                  <a:pt x="46" y="12"/>
                </a:cubicBezTo>
                <a:close/>
              </a:path>
            </a:pathLst>
          </a:custGeom>
          <a:solidFill>
            <a:srgbClr val="7761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7" name="Freeform 103"/>
          <p:cNvSpPr>
            <a:spLocks/>
          </p:cNvSpPr>
          <p:nvPr/>
        </p:nvSpPr>
        <p:spPr bwMode="auto">
          <a:xfrm>
            <a:off x="3101711" y="4828560"/>
            <a:ext cx="284162" cy="415925"/>
          </a:xfrm>
          <a:custGeom>
            <a:avLst/>
            <a:gdLst>
              <a:gd name="T0" fmla="*/ 0 w 190"/>
              <a:gd name="T1" fmla="*/ 267 h 279"/>
              <a:gd name="T2" fmla="*/ 34 w 190"/>
              <a:gd name="T3" fmla="*/ 197 h 279"/>
              <a:gd name="T4" fmla="*/ 63 w 190"/>
              <a:gd name="T5" fmla="*/ 175 h 279"/>
              <a:gd name="T6" fmla="*/ 63 w 190"/>
              <a:gd name="T7" fmla="*/ 154 h 279"/>
              <a:gd name="T8" fmla="*/ 99 w 190"/>
              <a:gd name="T9" fmla="*/ 90 h 279"/>
              <a:gd name="T10" fmla="*/ 118 w 190"/>
              <a:gd name="T11" fmla="*/ 63 h 279"/>
              <a:gd name="T12" fmla="*/ 170 w 190"/>
              <a:gd name="T13" fmla="*/ 6 h 279"/>
              <a:gd name="T14" fmla="*/ 183 w 190"/>
              <a:gd name="T15" fmla="*/ 5 h 279"/>
              <a:gd name="T16" fmla="*/ 185 w 190"/>
              <a:gd name="T17" fmla="*/ 21 h 279"/>
              <a:gd name="T18" fmla="*/ 153 w 190"/>
              <a:gd name="T19" fmla="*/ 53 h 279"/>
              <a:gd name="T20" fmla="*/ 149 w 190"/>
              <a:gd name="T21" fmla="*/ 56 h 279"/>
              <a:gd name="T22" fmla="*/ 96 w 190"/>
              <a:gd name="T23" fmla="*/ 161 h 279"/>
              <a:gd name="T24" fmla="*/ 90 w 190"/>
              <a:gd name="T25" fmla="*/ 180 h 279"/>
              <a:gd name="T26" fmla="*/ 81 w 190"/>
              <a:gd name="T27" fmla="*/ 186 h 279"/>
              <a:gd name="T28" fmla="*/ 78 w 190"/>
              <a:gd name="T29" fmla="*/ 190 h 279"/>
              <a:gd name="T30" fmla="*/ 63 w 190"/>
              <a:gd name="T31" fmla="*/ 221 h 279"/>
              <a:gd name="T32" fmla="*/ 20 w 190"/>
              <a:gd name="T33" fmla="*/ 278 h 279"/>
              <a:gd name="T34" fmla="*/ 18 w 190"/>
              <a:gd name="T35" fmla="*/ 279 h 279"/>
              <a:gd name="T36" fmla="*/ 0 w 190"/>
              <a:gd name="T37" fmla="*/ 267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90" h="279">
                <a:moveTo>
                  <a:pt x="0" y="267"/>
                </a:moveTo>
                <a:cubicBezTo>
                  <a:pt x="12" y="244"/>
                  <a:pt x="23" y="220"/>
                  <a:pt x="34" y="197"/>
                </a:cubicBezTo>
                <a:cubicBezTo>
                  <a:pt x="42" y="183"/>
                  <a:pt x="48" y="179"/>
                  <a:pt x="63" y="175"/>
                </a:cubicBezTo>
                <a:cubicBezTo>
                  <a:pt x="54" y="168"/>
                  <a:pt x="57" y="161"/>
                  <a:pt x="63" y="154"/>
                </a:cubicBezTo>
                <a:cubicBezTo>
                  <a:pt x="80" y="135"/>
                  <a:pt x="89" y="112"/>
                  <a:pt x="99" y="90"/>
                </a:cubicBezTo>
                <a:cubicBezTo>
                  <a:pt x="103" y="80"/>
                  <a:pt x="110" y="71"/>
                  <a:pt x="118" y="63"/>
                </a:cubicBezTo>
                <a:cubicBezTo>
                  <a:pt x="135" y="44"/>
                  <a:pt x="157" y="29"/>
                  <a:pt x="170" y="6"/>
                </a:cubicBezTo>
                <a:cubicBezTo>
                  <a:pt x="173" y="0"/>
                  <a:pt x="179" y="1"/>
                  <a:pt x="183" y="5"/>
                </a:cubicBezTo>
                <a:cubicBezTo>
                  <a:pt x="189" y="10"/>
                  <a:pt x="190" y="16"/>
                  <a:pt x="185" y="21"/>
                </a:cubicBezTo>
                <a:cubicBezTo>
                  <a:pt x="174" y="32"/>
                  <a:pt x="170" y="49"/>
                  <a:pt x="153" y="53"/>
                </a:cubicBezTo>
                <a:cubicBezTo>
                  <a:pt x="151" y="53"/>
                  <a:pt x="150" y="55"/>
                  <a:pt x="149" y="56"/>
                </a:cubicBezTo>
                <a:cubicBezTo>
                  <a:pt x="136" y="93"/>
                  <a:pt x="106" y="122"/>
                  <a:pt x="96" y="161"/>
                </a:cubicBezTo>
                <a:cubicBezTo>
                  <a:pt x="94" y="167"/>
                  <a:pt x="92" y="173"/>
                  <a:pt x="90" y="180"/>
                </a:cubicBezTo>
                <a:cubicBezTo>
                  <a:pt x="88" y="184"/>
                  <a:pt x="89" y="191"/>
                  <a:pt x="81" y="186"/>
                </a:cubicBezTo>
                <a:cubicBezTo>
                  <a:pt x="77" y="185"/>
                  <a:pt x="78" y="189"/>
                  <a:pt x="78" y="190"/>
                </a:cubicBezTo>
                <a:cubicBezTo>
                  <a:pt x="78" y="203"/>
                  <a:pt x="71" y="212"/>
                  <a:pt x="63" y="221"/>
                </a:cubicBezTo>
                <a:cubicBezTo>
                  <a:pt x="46" y="237"/>
                  <a:pt x="32" y="257"/>
                  <a:pt x="20" y="278"/>
                </a:cubicBezTo>
                <a:cubicBezTo>
                  <a:pt x="19" y="278"/>
                  <a:pt x="19" y="278"/>
                  <a:pt x="18" y="279"/>
                </a:cubicBezTo>
                <a:cubicBezTo>
                  <a:pt x="11" y="277"/>
                  <a:pt x="0" y="279"/>
                  <a:pt x="0" y="267"/>
                </a:cubicBezTo>
                <a:close/>
              </a:path>
            </a:pathLst>
          </a:custGeom>
          <a:solidFill>
            <a:srgbClr val="B3DF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8" name="Freeform 104"/>
          <p:cNvSpPr>
            <a:spLocks/>
          </p:cNvSpPr>
          <p:nvPr/>
        </p:nvSpPr>
        <p:spPr bwMode="auto">
          <a:xfrm>
            <a:off x="3011224" y="4812685"/>
            <a:ext cx="246062" cy="411162"/>
          </a:xfrm>
          <a:custGeom>
            <a:avLst/>
            <a:gdLst>
              <a:gd name="T0" fmla="*/ 0 w 165"/>
              <a:gd name="T1" fmla="*/ 269 h 275"/>
              <a:gd name="T2" fmla="*/ 33 w 165"/>
              <a:gd name="T3" fmla="*/ 170 h 275"/>
              <a:gd name="T4" fmla="*/ 68 w 165"/>
              <a:gd name="T5" fmla="*/ 113 h 275"/>
              <a:gd name="T6" fmla="*/ 117 w 165"/>
              <a:gd name="T7" fmla="*/ 33 h 275"/>
              <a:gd name="T8" fmla="*/ 150 w 165"/>
              <a:gd name="T9" fmla="*/ 4 h 275"/>
              <a:gd name="T10" fmla="*/ 160 w 165"/>
              <a:gd name="T11" fmla="*/ 5 h 275"/>
              <a:gd name="T12" fmla="*/ 161 w 165"/>
              <a:gd name="T13" fmla="*/ 18 h 275"/>
              <a:gd name="T14" fmla="*/ 146 w 165"/>
              <a:gd name="T15" fmla="*/ 38 h 275"/>
              <a:gd name="T16" fmla="*/ 143 w 165"/>
              <a:gd name="T17" fmla="*/ 40 h 275"/>
              <a:gd name="T18" fmla="*/ 123 w 165"/>
              <a:gd name="T19" fmla="*/ 66 h 275"/>
              <a:gd name="T20" fmla="*/ 108 w 165"/>
              <a:gd name="T21" fmla="*/ 93 h 275"/>
              <a:gd name="T22" fmla="*/ 80 w 165"/>
              <a:gd name="T23" fmla="*/ 155 h 275"/>
              <a:gd name="T24" fmla="*/ 62 w 165"/>
              <a:gd name="T25" fmla="*/ 192 h 275"/>
              <a:gd name="T26" fmla="*/ 32 w 165"/>
              <a:gd name="T27" fmla="*/ 253 h 275"/>
              <a:gd name="T28" fmla="*/ 19 w 165"/>
              <a:gd name="T29" fmla="*/ 275 h 275"/>
              <a:gd name="T30" fmla="*/ 0 w 165"/>
              <a:gd name="T31" fmla="*/ 269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65" h="275">
                <a:moveTo>
                  <a:pt x="0" y="269"/>
                </a:moveTo>
                <a:cubicBezTo>
                  <a:pt x="9" y="235"/>
                  <a:pt x="24" y="204"/>
                  <a:pt x="33" y="170"/>
                </a:cubicBezTo>
                <a:cubicBezTo>
                  <a:pt x="39" y="149"/>
                  <a:pt x="57" y="133"/>
                  <a:pt x="68" y="113"/>
                </a:cubicBezTo>
                <a:cubicBezTo>
                  <a:pt x="83" y="86"/>
                  <a:pt x="96" y="57"/>
                  <a:pt x="117" y="33"/>
                </a:cubicBezTo>
                <a:cubicBezTo>
                  <a:pt x="127" y="22"/>
                  <a:pt x="141" y="16"/>
                  <a:pt x="150" y="4"/>
                </a:cubicBezTo>
                <a:cubicBezTo>
                  <a:pt x="152" y="0"/>
                  <a:pt x="157" y="1"/>
                  <a:pt x="160" y="5"/>
                </a:cubicBezTo>
                <a:cubicBezTo>
                  <a:pt x="163" y="9"/>
                  <a:pt x="165" y="15"/>
                  <a:pt x="161" y="18"/>
                </a:cubicBezTo>
                <a:cubicBezTo>
                  <a:pt x="153" y="23"/>
                  <a:pt x="149" y="30"/>
                  <a:pt x="146" y="38"/>
                </a:cubicBezTo>
                <a:cubicBezTo>
                  <a:pt x="146" y="39"/>
                  <a:pt x="144" y="40"/>
                  <a:pt x="143" y="40"/>
                </a:cubicBezTo>
                <a:cubicBezTo>
                  <a:pt x="127" y="41"/>
                  <a:pt x="126" y="55"/>
                  <a:pt x="123" y="66"/>
                </a:cubicBezTo>
                <a:cubicBezTo>
                  <a:pt x="120" y="77"/>
                  <a:pt x="115" y="85"/>
                  <a:pt x="108" y="93"/>
                </a:cubicBezTo>
                <a:cubicBezTo>
                  <a:pt x="93" y="111"/>
                  <a:pt x="80" y="130"/>
                  <a:pt x="80" y="155"/>
                </a:cubicBezTo>
                <a:cubicBezTo>
                  <a:pt x="79" y="169"/>
                  <a:pt x="67" y="179"/>
                  <a:pt x="62" y="192"/>
                </a:cubicBezTo>
                <a:cubicBezTo>
                  <a:pt x="53" y="213"/>
                  <a:pt x="42" y="232"/>
                  <a:pt x="32" y="253"/>
                </a:cubicBezTo>
                <a:cubicBezTo>
                  <a:pt x="30" y="262"/>
                  <a:pt x="28" y="271"/>
                  <a:pt x="19" y="275"/>
                </a:cubicBezTo>
                <a:cubicBezTo>
                  <a:pt x="13" y="273"/>
                  <a:pt x="5" y="275"/>
                  <a:pt x="0" y="269"/>
                </a:cubicBezTo>
                <a:close/>
              </a:path>
            </a:pathLst>
          </a:custGeom>
          <a:solidFill>
            <a:srgbClr val="B4E0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9" name="Freeform 105"/>
          <p:cNvSpPr>
            <a:spLocks/>
          </p:cNvSpPr>
          <p:nvPr/>
        </p:nvSpPr>
        <p:spPr bwMode="auto">
          <a:xfrm>
            <a:off x="3160449" y="4882535"/>
            <a:ext cx="249237" cy="403225"/>
          </a:xfrm>
          <a:custGeom>
            <a:avLst/>
            <a:gdLst>
              <a:gd name="T0" fmla="*/ 78 w 167"/>
              <a:gd name="T1" fmla="*/ 192 h 270"/>
              <a:gd name="T2" fmla="*/ 20 w 167"/>
              <a:gd name="T3" fmla="*/ 267 h 270"/>
              <a:gd name="T4" fmla="*/ 0 w 167"/>
              <a:gd name="T5" fmla="*/ 256 h 270"/>
              <a:gd name="T6" fmla="*/ 2 w 167"/>
              <a:gd name="T7" fmla="*/ 252 h 270"/>
              <a:gd name="T8" fmla="*/ 44 w 167"/>
              <a:gd name="T9" fmla="*/ 180 h 270"/>
              <a:gd name="T10" fmla="*/ 69 w 167"/>
              <a:gd name="T11" fmla="*/ 136 h 270"/>
              <a:gd name="T12" fmla="*/ 94 w 167"/>
              <a:gd name="T13" fmla="*/ 89 h 270"/>
              <a:gd name="T14" fmla="*/ 110 w 167"/>
              <a:gd name="T15" fmla="*/ 66 h 270"/>
              <a:gd name="T16" fmla="*/ 119 w 167"/>
              <a:gd name="T17" fmla="*/ 53 h 270"/>
              <a:gd name="T18" fmla="*/ 148 w 167"/>
              <a:gd name="T19" fmla="*/ 8 h 270"/>
              <a:gd name="T20" fmla="*/ 162 w 167"/>
              <a:gd name="T21" fmla="*/ 4 h 270"/>
              <a:gd name="T22" fmla="*/ 162 w 167"/>
              <a:gd name="T23" fmla="*/ 18 h 270"/>
              <a:gd name="T24" fmla="*/ 126 w 167"/>
              <a:gd name="T25" fmla="*/ 83 h 270"/>
              <a:gd name="T26" fmla="*/ 120 w 167"/>
              <a:gd name="T27" fmla="*/ 93 h 270"/>
              <a:gd name="T28" fmla="*/ 93 w 167"/>
              <a:gd name="T29" fmla="*/ 148 h 270"/>
              <a:gd name="T30" fmla="*/ 78 w 167"/>
              <a:gd name="T31" fmla="*/ 192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67" h="270">
                <a:moveTo>
                  <a:pt x="78" y="192"/>
                </a:moveTo>
                <a:cubicBezTo>
                  <a:pt x="57" y="215"/>
                  <a:pt x="38" y="241"/>
                  <a:pt x="20" y="267"/>
                </a:cubicBezTo>
                <a:cubicBezTo>
                  <a:pt x="10" y="270"/>
                  <a:pt x="6" y="260"/>
                  <a:pt x="0" y="256"/>
                </a:cubicBezTo>
                <a:cubicBezTo>
                  <a:pt x="0" y="254"/>
                  <a:pt x="0" y="253"/>
                  <a:pt x="2" y="252"/>
                </a:cubicBezTo>
                <a:cubicBezTo>
                  <a:pt x="18" y="229"/>
                  <a:pt x="31" y="205"/>
                  <a:pt x="44" y="180"/>
                </a:cubicBezTo>
                <a:cubicBezTo>
                  <a:pt x="51" y="165"/>
                  <a:pt x="55" y="148"/>
                  <a:pt x="69" y="136"/>
                </a:cubicBezTo>
                <a:cubicBezTo>
                  <a:pt x="83" y="124"/>
                  <a:pt x="88" y="106"/>
                  <a:pt x="94" y="89"/>
                </a:cubicBezTo>
                <a:cubicBezTo>
                  <a:pt x="97" y="80"/>
                  <a:pt x="101" y="71"/>
                  <a:pt x="110" y="66"/>
                </a:cubicBezTo>
                <a:cubicBezTo>
                  <a:pt x="115" y="63"/>
                  <a:pt x="118" y="58"/>
                  <a:pt x="119" y="53"/>
                </a:cubicBezTo>
                <a:cubicBezTo>
                  <a:pt x="123" y="34"/>
                  <a:pt x="139" y="23"/>
                  <a:pt x="148" y="8"/>
                </a:cubicBezTo>
                <a:cubicBezTo>
                  <a:pt x="151" y="3"/>
                  <a:pt x="157" y="0"/>
                  <a:pt x="162" y="4"/>
                </a:cubicBezTo>
                <a:cubicBezTo>
                  <a:pt x="167" y="7"/>
                  <a:pt x="165" y="13"/>
                  <a:pt x="162" y="18"/>
                </a:cubicBezTo>
                <a:cubicBezTo>
                  <a:pt x="150" y="39"/>
                  <a:pt x="132" y="58"/>
                  <a:pt x="126" y="83"/>
                </a:cubicBezTo>
                <a:cubicBezTo>
                  <a:pt x="125" y="87"/>
                  <a:pt x="123" y="91"/>
                  <a:pt x="120" y="93"/>
                </a:cubicBezTo>
                <a:cubicBezTo>
                  <a:pt x="102" y="107"/>
                  <a:pt x="97" y="128"/>
                  <a:pt x="93" y="148"/>
                </a:cubicBezTo>
                <a:cubicBezTo>
                  <a:pt x="89" y="163"/>
                  <a:pt x="78" y="175"/>
                  <a:pt x="78" y="192"/>
                </a:cubicBezTo>
                <a:close/>
              </a:path>
            </a:pathLst>
          </a:custGeom>
          <a:solidFill>
            <a:srgbClr val="B2DF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0" name="Freeform 106"/>
          <p:cNvSpPr>
            <a:spLocks/>
          </p:cNvSpPr>
          <p:nvPr/>
        </p:nvSpPr>
        <p:spPr bwMode="auto">
          <a:xfrm>
            <a:off x="2887399" y="5044460"/>
            <a:ext cx="130175" cy="207962"/>
          </a:xfrm>
          <a:custGeom>
            <a:avLst/>
            <a:gdLst>
              <a:gd name="T0" fmla="*/ 0 w 87"/>
              <a:gd name="T1" fmla="*/ 137 h 140"/>
              <a:gd name="T2" fmla="*/ 9 w 87"/>
              <a:gd name="T3" fmla="*/ 105 h 140"/>
              <a:gd name="T4" fmla="*/ 25 w 87"/>
              <a:gd name="T5" fmla="*/ 76 h 140"/>
              <a:gd name="T6" fmla="*/ 64 w 87"/>
              <a:gd name="T7" fmla="*/ 26 h 140"/>
              <a:gd name="T8" fmla="*/ 77 w 87"/>
              <a:gd name="T9" fmla="*/ 6 h 140"/>
              <a:gd name="T10" fmla="*/ 82 w 87"/>
              <a:gd name="T11" fmla="*/ 1 h 140"/>
              <a:gd name="T12" fmla="*/ 86 w 87"/>
              <a:gd name="T13" fmla="*/ 7 h 140"/>
              <a:gd name="T14" fmla="*/ 76 w 87"/>
              <a:gd name="T15" fmla="*/ 34 h 140"/>
              <a:gd name="T16" fmla="*/ 66 w 87"/>
              <a:gd name="T17" fmla="*/ 55 h 140"/>
              <a:gd name="T18" fmla="*/ 51 w 87"/>
              <a:gd name="T19" fmla="*/ 72 h 140"/>
              <a:gd name="T20" fmla="*/ 31 w 87"/>
              <a:gd name="T21" fmla="*/ 112 h 140"/>
              <a:gd name="T22" fmla="*/ 20 w 87"/>
              <a:gd name="T23" fmla="*/ 132 h 140"/>
              <a:gd name="T24" fmla="*/ 0 w 87"/>
              <a:gd name="T25" fmla="*/ 137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7" h="140">
                <a:moveTo>
                  <a:pt x="0" y="137"/>
                </a:moveTo>
                <a:cubicBezTo>
                  <a:pt x="0" y="126"/>
                  <a:pt x="1" y="115"/>
                  <a:pt x="9" y="105"/>
                </a:cubicBezTo>
                <a:cubicBezTo>
                  <a:pt x="16" y="97"/>
                  <a:pt x="22" y="86"/>
                  <a:pt x="25" y="76"/>
                </a:cubicBezTo>
                <a:cubicBezTo>
                  <a:pt x="32" y="54"/>
                  <a:pt x="49" y="41"/>
                  <a:pt x="64" y="26"/>
                </a:cubicBezTo>
                <a:cubicBezTo>
                  <a:pt x="69" y="20"/>
                  <a:pt x="75" y="14"/>
                  <a:pt x="77" y="6"/>
                </a:cubicBezTo>
                <a:cubicBezTo>
                  <a:pt x="77" y="3"/>
                  <a:pt x="79" y="0"/>
                  <a:pt x="82" y="1"/>
                </a:cubicBezTo>
                <a:cubicBezTo>
                  <a:pt x="85" y="1"/>
                  <a:pt x="85" y="4"/>
                  <a:pt x="86" y="7"/>
                </a:cubicBezTo>
                <a:cubicBezTo>
                  <a:pt x="87" y="18"/>
                  <a:pt x="81" y="26"/>
                  <a:pt x="76" y="34"/>
                </a:cubicBezTo>
                <a:cubicBezTo>
                  <a:pt x="71" y="40"/>
                  <a:pt x="64" y="45"/>
                  <a:pt x="66" y="55"/>
                </a:cubicBezTo>
                <a:cubicBezTo>
                  <a:pt x="66" y="60"/>
                  <a:pt x="57" y="67"/>
                  <a:pt x="51" y="72"/>
                </a:cubicBezTo>
                <a:cubicBezTo>
                  <a:pt x="39" y="83"/>
                  <a:pt x="33" y="96"/>
                  <a:pt x="31" y="112"/>
                </a:cubicBezTo>
                <a:cubicBezTo>
                  <a:pt x="34" y="122"/>
                  <a:pt x="30" y="129"/>
                  <a:pt x="20" y="132"/>
                </a:cubicBezTo>
                <a:cubicBezTo>
                  <a:pt x="13" y="134"/>
                  <a:pt x="8" y="140"/>
                  <a:pt x="0" y="137"/>
                </a:cubicBezTo>
                <a:close/>
              </a:path>
            </a:pathLst>
          </a:custGeom>
          <a:solidFill>
            <a:srgbClr val="B2DF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1" name="Freeform 107"/>
          <p:cNvSpPr>
            <a:spLocks/>
          </p:cNvSpPr>
          <p:nvPr/>
        </p:nvSpPr>
        <p:spPr bwMode="auto">
          <a:xfrm>
            <a:off x="2927086" y="5207973"/>
            <a:ext cx="84137" cy="87312"/>
          </a:xfrm>
          <a:custGeom>
            <a:avLst/>
            <a:gdLst>
              <a:gd name="T0" fmla="*/ 5 w 56"/>
              <a:gd name="T1" fmla="*/ 4 h 58"/>
              <a:gd name="T2" fmla="*/ 34 w 56"/>
              <a:gd name="T3" fmla="*/ 9 h 58"/>
              <a:gd name="T4" fmla="*/ 53 w 56"/>
              <a:gd name="T5" fmla="*/ 4 h 58"/>
              <a:gd name="T6" fmla="*/ 42 w 56"/>
              <a:gd name="T7" fmla="*/ 42 h 58"/>
              <a:gd name="T8" fmla="*/ 29 w 56"/>
              <a:gd name="T9" fmla="*/ 49 h 58"/>
              <a:gd name="T10" fmla="*/ 0 w 56"/>
              <a:gd name="T11" fmla="*/ 42 h 58"/>
              <a:gd name="T12" fmla="*/ 5 w 56"/>
              <a:gd name="T13" fmla="*/ 4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6" h="58">
                <a:moveTo>
                  <a:pt x="5" y="4"/>
                </a:moveTo>
                <a:cubicBezTo>
                  <a:pt x="13" y="16"/>
                  <a:pt x="24" y="12"/>
                  <a:pt x="34" y="9"/>
                </a:cubicBezTo>
                <a:cubicBezTo>
                  <a:pt x="41" y="7"/>
                  <a:pt x="46" y="0"/>
                  <a:pt x="53" y="4"/>
                </a:cubicBezTo>
                <a:cubicBezTo>
                  <a:pt x="56" y="19"/>
                  <a:pt x="49" y="31"/>
                  <a:pt x="42" y="42"/>
                </a:cubicBezTo>
                <a:cubicBezTo>
                  <a:pt x="37" y="44"/>
                  <a:pt x="33" y="46"/>
                  <a:pt x="29" y="49"/>
                </a:cubicBezTo>
                <a:cubicBezTo>
                  <a:pt x="15" y="58"/>
                  <a:pt x="10" y="56"/>
                  <a:pt x="0" y="42"/>
                </a:cubicBezTo>
                <a:cubicBezTo>
                  <a:pt x="0" y="29"/>
                  <a:pt x="2" y="17"/>
                  <a:pt x="5" y="4"/>
                </a:cubicBezTo>
                <a:close/>
              </a:path>
            </a:pathLst>
          </a:custGeom>
          <a:solidFill>
            <a:srgbClr val="686C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2" name="Freeform 108"/>
          <p:cNvSpPr>
            <a:spLocks/>
          </p:cNvSpPr>
          <p:nvPr/>
        </p:nvSpPr>
        <p:spPr bwMode="auto">
          <a:xfrm>
            <a:off x="3023924" y="5190510"/>
            <a:ext cx="76200" cy="88900"/>
          </a:xfrm>
          <a:custGeom>
            <a:avLst/>
            <a:gdLst>
              <a:gd name="T0" fmla="*/ 10 w 51"/>
              <a:gd name="T1" fmla="*/ 21 h 60"/>
              <a:gd name="T2" fmla="*/ 23 w 51"/>
              <a:gd name="T3" fmla="*/ 0 h 60"/>
              <a:gd name="T4" fmla="*/ 50 w 51"/>
              <a:gd name="T5" fmla="*/ 24 h 60"/>
              <a:gd name="T6" fmla="*/ 35 w 51"/>
              <a:gd name="T7" fmla="*/ 59 h 60"/>
              <a:gd name="T8" fmla="*/ 31 w 51"/>
              <a:gd name="T9" fmla="*/ 60 h 60"/>
              <a:gd name="T10" fmla="*/ 1 w 51"/>
              <a:gd name="T11" fmla="*/ 45 h 60"/>
              <a:gd name="T12" fmla="*/ 10 w 51"/>
              <a:gd name="T13" fmla="*/ 21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1" h="60">
                <a:moveTo>
                  <a:pt x="10" y="21"/>
                </a:moveTo>
                <a:cubicBezTo>
                  <a:pt x="16" y="15"/>
                  <a:pt x="18" y="7"/>
                  <a:pt x="23" y="0"/>
                </a:cubicBezTo>
                <a:cubicBezTo>
                  <a:pt x="26" y="21"/>
                  <a:pt x="31" y="25"/>
                  <a:pt x="50" y="24"/>
                </a:cubicBezTo>
                <a:cubicBezTo>
                  <a:pt x="51" y="38"/>
                  <a:pt x="40" y="47"/>
                  <a:pt x="35" y="59"/>
                </a:cubicBezTo>
                <a:cubicBezTo>
                  <a:pt x="34" y="59"/>
                  <a:pt x="32" y="60"/>
                  <a:pt x="31" y="60"/>
                </a:cubicBezTo>
                <a:cubicBezTo>
                  <a:pt x="19" y="59"/>
                  <a:pt x="8" y="56"/>
                  <a:pt x="1" y="45"/>
                </a:cubicBezTo>
                <a:cubicBezTo>
                  <a:pt x="0" y="36"/>
                  <a:pt x="4" y="28"/>
                  <a:pt x="10" y="21"/>
                </a:cubicBezTo>
                <a:close/>
              </a:path>
            </a:pathLst>
          </a:custGeom>
          <a:solidFill>
            <a:srgbClr val="6272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3" name="Freeform 109"/>
          <p:cNvSpPr>
            <a:spLocks/>
          </p:cNvSpPr>
          <p:nvPr/>
        </p:nvSpPr>
        <p:spPr bwMode="auto">
          <a:xfrm>
            <a:off x="2887399" y="5211148"/>
            <a:ext cx="49212" cy="96837"/>
          </a:xfrm>
          <a:custGeom>
            <a:avLst/>
            <a:gdLst>
              <a:gd name="T0" fmla="*/ 32 w 33"/>
              <a:gd name="T1" fmla="*/ 2 h 65"/>
              <a:gd name="T2" fmla="*/ 30 w 33"/>
              <a:gd name="T3" fmla="*/ 42 h 65"/>
              <a:gd name="T4" fmla="*/ 27 w 33"/>
              <a:gd name="T5" fmla="*/ 53 h 65"/>
              <a:gd name="T6" fmla="*/ 12 w 33"/>
              <a:gd name="T7" fmla="*/ 62 h 65"/>
              <a:gd name="T8" fmla="*/ 6 w 33"/>
              <a:gd name="T9" fmla="*/ 60 h 65"/>
              <a:gd name="T10" fmla="*/ 0 w 33"/>
              <a:gd name="T11" fmla="*/ 31 h 65"/>
              <a:gd name="T12" fmla="*/ 0 w 33"/>
              <a:gd name="T13" fmla="*/ 25 h 65"/>
              <a:gd name="T14" fmla="*/ 16 w 33"/>
              <a:gd name="T15" fmla="*/ 18 h 65"/>
              <a:gd name="T16" fmla="*/ 31 w 33"/>
              <a:gd name="T17" fmla="*/ 0 h 65"/>
              <a:gd name="T18" fmla="*/ 32 w 33"/>
              <a:gd name="T19" fmla="*/ 2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3" h="65">
                <a:moveTo>
                  <a:pt x="32" y="2"/>
                </a:moveTo>
                <a:cubicBezTo>
                  <a:pt x="32" y="16"/>
                  <a:pt x="33" y="29"/>
                  <a:pt x="30" y="42"/>
                </a:cubicBezTo>
                <a:cubicBezTo>
                  <a:pt x="31" y="46"/>
                  <a:pt x="30" y="50"/>
                  <a:pt x="27" y="53"/>
                </a:cubicBezTo>
                <a:cubicBezTo>
                  <a:pt x="22" y="56"/>
                  <a:pt x="16" y="56"/>
                  <a:pt x="12" y="62"/>
                </a:cubicBezTo>
                <a:cubicBezTo>
                  <a:pt x="10" y="65"/>
                  <a:pt x="7" y="63"/>
                  <a:pt x="6" y="60"/>
                </a:cubicBezTo>
                <a:cubicBezTo>
                  <a:pt x="4" y="51"/>
                  <a:pt x="2" y="41"/>
                  <a:pt x="0" y="31"/>
                </a:cubicBezTo>
                <a:cubicBezTo>
                  <a:pt x="0" y="29"/>
                  <a:pt x="0" y="27"/>
                  <a:pt x="0" y="25"/>
                </a:cubicBezTo>
                <a:cubicBezTo>
                  <a:pt x="6" y="23"/>
                  <a:pt x="10" y="19"/>
                  <a:pt x="16" y="18"/>
                </a:cubicBezTo>
                <a:cubicBezTo>
                  <a:pt x="26" y="15"/>
                  <a:pt x="31" y="9"/>
                  <a:pt x="31" y="0"/>
                </a:cubicBezTo>
                <a:cubicBezTo>
                  <a:pt x="31" y="1"/>
                  <a:pt x="32" y="1"/>
                  <a:pt x="32" y="2"/>
                </a:cubicBezTo>
                <a:close/>
              </a:path>
            </a:pathLst>
          </a:custGeom>
          <a:solidFill>
            <a:srgbClr val="BCBA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4" name="Freeform 110"/>
          <p:cNvSpPr>
            <a:spLocks/>
          </p:cNvSpPr>
          <p:nvPr/>
        </p:nvSpPr>
        <p:spPr bwMode="auto">
          <a:xfrm>
            <a:off x="2984236" y="5212735"/>
            <a:ext cx="55562" cy="65087"/>
          </a:xfrm>
          <a:custGeom>
            <a:avLst/>
            <a:gdLst>
              <a:gd name="T0" fmla="*/ 37 w 37"/>
              <a:gd name="T1" fmla="*/ 6 h 44"/>
              <a:gd name="T2" fmla="*/ 29 w 37"/>
              <a:gd name="T3" fmla="*/ 30 h 44"/>
              <a:gd name="T4" fmla="*/ 25 w 37"/>
              <a:gd name="T5" fmla="*/ 44 h 44"/>
              <a:gd name="T6" fmla="*/ 1 w 37"/>
              <a:gd name="T7" fmla="*/ 43 h 44"/>
              <a:gd name="T8" fmla="*/ 2 w 37"/>
              <a:gd name="T9" fmla="*/ 38 h 44"/>
              <a:gd name="T10" fmla="*/ 15 w 37"/>
              <a:gd name="T11" fmla="*/ 1 h 44"/>
              <a:gd name="T12" fmla="*/ 18 w 37"/>
              <a:gd name="T13" fmla="*/ 1 h 44"/>
              <a:gd name="T14" fmla="*/ 37 w 37"/>
              <a:gd name="T15" fmla="*/ 6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7" h="44">
                <a:moveTo>
                  <a:pt x="37" y="6"/>
                </a:moveTo>
                <a:cubicBezTo>
                  <a:pt x="37" y="15"/>
                  <a:pt x="30" y="22"/>
                  <a:pt x="29" y="30"/>
                </a:cubicBezTo>
                <a:cubicBezTo>
                  <a:pt x="32" y="36"/>
                  <a:pt x="30" y="41"/>
                  <a:pt x="25" y="44"/>
                </a:cubicBezTo>
                <a:cubicBezTo>
                  <a:pt x="17" y="41"/>
                  <a:pt x="9" y="44"/>
                  <a:pt x="1" y="43"/>
                </a:cubicBezTo>
                <a:cubicBezTo>
                  <a:pt x="0" y="41"/>
                  <a:pt x="0" y="40"/>
                  <a:pt x="2" y="38"/>
                </a:cubicBezTo>
                <a:cubicBezTo>
                  <a:pt x="8" y="26"/>
                  <a:pt x="12" y="14"/>
                  <a:pt x="15" y="1"/>
                </a:cubicBezTo>
                <a:cubicBezTo>
                  <a:pt x="16" y="1"/>
                  <a:pt x="17" y="1"/>
                  <a:pt x="18" y="1"/>
                </a:cubicBezTo>
                <a:cubicBezTo>
                  <a:pt x="24" y="1"/>
                  <a:pt x="32" y="0"/>
                  <a:pt x="37" y="6"/>
                </a:cubicBezTo>
                <a:close/>
              </a:path>
            </a:pathLst>
          </a:custGeom>
          <a:solidFill>
            <a:srgbClr val="BFB7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5" name="Freeform 111"/>
          <p:cNvSpPr>
            <a:spLocks/>
          </p:cNvSpPr>
          <p:nvPr/>
        </p:nvSpPr>
        <p:spPr bwMode="auto">
          <a:xfrm>
            <a:off x="3104886" y="5241310"/>
            <a:ext cx="58737" cy="61912"/>
          </a:xfrm>
          <a:custGeom>
            <a:avLst/>
            <a:gdLst>
              <a:gd name="T0" fmla="*/ 39 w 39"/>
              <a:gd name="T1" fmla="*/ 12 h 42"/>
              <a:gd name="T2" fmla="*/ 38 w 39"/>
              <a:gd name="T3" fmla="*/ 16 h 42"/>
              <a:gd name="T4" fmla="*/ 26 w 39"/>
              <a:gd name="T5" fmla="*/ 38 h 42"/>
              <a:gd name="T6" fmla="*/ 20 w 39"/>
              <a:gd name="T7" fmla="*/ 41 h 42"/>
              <a:gd name="T8" fmla="*/ 0 w 39"/>
              <a:gd name="T9" fmla="*/ 27 h 42"/>
              <a:gd name="T10" fmla="*/ 17 w 39"/>
              <a:gd name="T11" fmla="*/ 1 h 42"/>
              <a:gd name="T12" fmla="*/ 18 w 39"/>
              <a:gd name="T13" fmla="*/ 1 h 42"/>
              <a:gd name="T14" fmla="*/ 25 w 39"/>
              <a:gd name="T15" fmla="*/ 5 h 42"/>
              <a:gd name="T16" fmla="*/ 39 w 39"/>
              <a:gd name="T17" fmla="*/ 12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" h="42">
                <a:moveTo>
                  <a:pt x="39" y="12"/>
                </a:moveTo>
                <a:cubicBezTo>
                  <a:pt x="39" y="13"/>
                  <a:pt x="38" y="15"/>
                  <a:pt x="38" y="16"/>
                </a:cubicBezTo>
                <a:cubicBezTo>
                  <a:pt x="37" y="25"/>
                  <a:pt x="31" y="31"/>
                  <a:pt x="26" y="38"/>
                </a:cubicBezTo>
                <a:cubicBezTo>
                  <a:pt x="25" y="40"/>
                  <a:pt x="23" y="42"/>
                  <a:pt x="20" y="41"/>
                </a:cubicBezTo>
                <a:cubicBezTo>
                  <a:pt x="11" y="40"/>
                  <a:pt x="3" y="37"/>
                  <a:pt x="0" y="27"/>
                </a:cubicBezTo>
                <a:cubicBezTo>
                  <a:pt x="2" y="16"/>
                  <a:pt x="9" y="8"/>
                  <a:pt x="17" y="1"/>
                </a:cubicBezTo>
                <a:cubicBezTo>
                  <a:pt x="17" y="1"/>
                  <a:pt x="18" y="1"/>
                  <a:pt x="18" y="1"/>
                </a:cubicBezTo>
                <a:cubicBezTo>
                  <a:pt x="21" y="0"/>
                  <a:pt x="24" y="2"/>
                  <a:pt x="25" y="5"/>
                </a:cubicBezTo>
                <a:cubicBezTo>
                  <a:pt x="28" y="11"/>
                  <a:pt x="33" y="12"/>
                  <a:pt x="39" y="12"/>
                </a:cubicBezTo>
                <a:close/>
              </a:path>
            </a:pathLst>
          </a:custGeom>
          <a:solidFill>
            <a:srgbClr val="6570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6" name="Freeform 112"/>
          <p:cNvSpPr>
            <a:spLocks/>
          </p:cNvSpPr>
          <p:nvPr/>
        </p:nvSpPr>
        <p:spPr bwMode="auto">
          <a:xfrm>
            <a:off x="3073136" y="5225435"/>
            <a:ext cx="57150" cy="65087"/>
          </a:xfrm>
          <a:custGeom>
            <a:avLst/>
            <a:gdLst>
              <a:gd name="T0" fmla="*/ 38 w 38"/>
              <a:gd name="T1" fmla="*/ 11 h 43"/>
              <a:gd name="T2" fmla="*/ 22 w 38"/>
              <a:gd name="T3" fmla="*/ 37 h 43"/>
              <a:gd name="T4" fmla="*/ 19 w 38"/>
              <a:gd name="T5" fmla="*/ 43 h 43"/>
              <a:gd name="T6" fmla="*/ 0 w 38"/>
              <a:gd name="T7" fmla="*/ 34 h 43"/>
              <a:gd name="T8" fmla="*/ 17 w 38"/>
              <a:gd name="T9" fmla="*/ 0 h 43"/>
              <a:gd name="T10" fmla="*/ 19 w 38"/>
              <a:gd name="T11" fmla="*/ 0 h 43"/>
              <a:gd name="T12" fmla="*/ 38 w 38"/>
              <a:gd name="T13" fmla="*/ 11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" h="43">
                <a:moveTo>
                  <a:pt x="38" y="11"/>
                </a:moveTo>
                <a:cubicBezTo>
                  <a:pt x="33" y="20"/>
                  <a:pt x="28" y="28"/>
                  <a:pt x="22" y="37"/>
                </a:cubicBezTo>
                <a:cubicBezTo>
                  <a:pt x="23" y="40"/>
                  <a:pt x="22" y="42"/>
                  <a:pt x="19" y="43"/>
                </a:cubicBezTo>
                <a:cubicBezTo>
                  <a:pt x="12" y="42"/>
                  <a:pt x="6" y="39"/>
                  <a:pt x="0" y="34"/>
                </a:cubicBezTo>
                <a:cubicBezTo>
                  <a:pt x="6" y="23"/>
                  <a:pt x="11" y="11"/>
                  <a:pt x="17" y="0"/>
                </a:cubicBezTo>
                <a:cubicBezTo>
                  <a:pt x="18" y="0"/>
                  <a:pt x="19" y="0"/>
                  <a:pt x="19" y="0"/>
                </a:cubicBezTo>
                <a:cubicBezTo>
                  <a:pt x="23" y="8"/>
                  <a:pt x="32" y="6"/>
                  <a:pt x="38" y="11"/>
                </a:cubicBezTo>
                <a:close/>
              </a:path>
            </a:pathLst>
          </a:custGeom>
          <a:solidFill>
            <a:srgbClr val="BEB9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7" name="Freeform 113"/>
          <p:cNvSpPr>
            <a:spLocks/>
          </p:cNvSpPr>
          <p:nvPr/>
        </p:nvSpPr>
        <p:spPr bwMode="auto">
          <a:xfrm>
            <a:off x="3216011" y="5039698"/>
            <a:ext cx="231775" cy="317500"/>
          </a:xfrm>
          <a:custGeom>
            <a:avLst/>
            <a:gdLst>
              <a:gd name="T0" fmla="*/ 1 w 155"/>
              <a:gd name="T1" fmla="*/ 194 h 213"/>
              <a:gd name="T2" fmla="*/ 37 w 155"/>
              <a:gd name="T3" fmla="*/ 136 h 213"/>
              <a:gd name="T4" fmla="*/ 40 w 155"/>
              <a:gd name="T5" fmla="*/ 130 h 213"/>
              <a:gd name="T6" fmla="*/ 66 w 155"/>
              <a:gd name="T7" fmla="*/ 100 h 213"/>
              <a:gd name="T8" fmla="*/ 81 w 155"/>
              <a:gd name="T9" fmla="*/ 82 h 213"/>
              <a:gd name="T10" fmla="*/ 128 w 155"/>
              <a:gd name="T11" fmla="*/ 18 h 213"/>
              <a:gd name="T12" fmla="*/ 138 w 155"/>
              <a:gd name="T13" fmla="*/ 7 h 213"/>
              <a:gd name="T14" fmla="*/ 150 w 155"/>
              <a:gd name="T15" fmla="*/ 4 h 213"/>
              <a:gd name="T16" fmla="*/ 151 w 155"/>
              <a:gd name="T17" fmla="*/ 17 h 213"/>
              <a:gd name="T18" fmla="*/ 119 w 155"/>
              <a:gd name="T19" fmla="*/ 64 h 213"/>
              <a:gd name="T20" fmla="*/ 86 w 155"/>
              <a:gd name="T21" fmla="*/ 123 h 213"/>
              <a:gd name="T22" fmla="*/ 69 w 155"/>
              <a:gd name="T23" fmla="*/ 148 h 213"/>
              <a:gd name="T24" fmla="*/ 14 w 155"/>
              <a:gd name="T25" fmla="*/ 213 h 213"/>
              <a:gd name="T26" fmla="*/ 0 w 155"/>
              <a:gd name="T27" fmla="*/ 195 h 213"/>
              <a:gd name="T28" fmla="*/ 1 w 155"/>
              <a:gd name="T29" fmla="*/ 194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55" h="213">
                <a:moveTo>
                  <a:pt x="1" y="194"/>
                </a:moveTo>
                <a:cubicBezTo>
                  <a:pt x="17" y="177"/>
                  <a:pt x="33" y="160"/>
                  <a:pt x="37" y="136"/>
                </a:cubicBezTo>
                <a:cubicBezTo>
                  <a:pt x="37" y="134"/>
                  <a:pt x="38" y="131"/>
                  <a:pt x="40" y="130"/>
                </a:cubicBezTo>
                <a:cubicBezTo>
                  <a:pt x="53" y="124"/>
                  <a:pt x="55" y="108"/>
                  <a:pt x="66" y="100"/>
                </a:cubicBezTo>
                <a:cubicBezTo>
                  <a:pt x="73" y="96"/>
                  <a:pt x="78" y="89"/>
                  <a:pt x="81" y="82"/>
                </a:cubicBezTo>
                <a:cubicBezTo>
                  <a:pt x="91" y="56"/>
                  <a:pt x="108" y="36"/>
                  <a:pt x="128" y="18"/>
                </a:cubicBezTo>
                <a:cubicBezTo>
                  <a:pt x="132" y="15"/>
                  <a:pt x="135" y="11"/>
                  <a:pt x="138" y="7"/>
                </a:cubicBezTo>
                <a:cubicBezTo>
                  <a:pt x="141" y="3"/>
                  <a:pt x="145" y="0"/>
                  <a:pt x="150" y="4"/>
                </a:cubicBezTo>
                <a:cubicBezTo>
                  <a:pt x="154" y="7"/>
                  <a:pt x="155" y="14"/>
                  <a:pt x="151" y="17"/>
                </a:cubicBezTo>
                <a:cubicBezTo>
                  <a:pt x="137" y="30"/>
                  <a:pt x="131" y="50"/>
                  <a:pt x="119" y="64"/>
                </a:cubicBezTo>
                <a:cubicBezTo>
                  <a:pt x="103" y="82"/>
                  <a:pt x="95" y="102"/>
                  <a:pt x="86" y="123"/>
                </a:cubicBezTo>
                <a:cubicBezTo>
                  <a:pt x="83" y="132"/>
                  <a:pt x="77" y="143"/>
                  <a:pt x="69" y="148"/>
                </a:cubicBezTo>
                <a:cubicBezTo>
                  <a:pt x="46" y="166"/>
                  <a:pt x="33" y="191"/>
                  <a:pt x="14" y="213"/>
                </a:cubicBezTo>
                <a:cubicBezTo>
                  <a:pt x="6" y="210"/>
                  <a:pt x="4" y="202"/>
                  <a:pt x="0" y="195"/>
                </a:cubicBezTo>
                <a:cubicBezTo>
                  <a:pt x="0" y="195"/>
                  <a:pt x="0" y="194"/>
                  <a:pt x="1" y="194"/>
                </a:cubicBezTo>
                <a:close/>
              </a:path>
            </a:pathLst>
          </a:custGeom>
          <a:solidFill>
            <a:srgbClr val="B3DF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8" name="Freeform 114"/>
          <p:cNvSpPr>
            <a:spLocks/>
          </p:cNvSpPr>
          <p:nvPr/>
        </p:nvSpPr>
        <p:spPr bwMode="auto">
          <a:xfrm>
            <a:off x="3158861" y="5284173"/>
            <a:ext cx="58737" cy="79375"/>
          </a:xfrm>
          <a:custGeom>
            <a:avLst/>
            <a:gdLst>
              <a:gd name="T0" fmla="*/ 21 w 40"/>
              <a:gd name="T1" fmla="*/ 0 h 53"/>
              <a:gd name="T2" fmla="*/ 40 w 40"/>
              <a:gd name="T3" fmla="*/ 30 h 53"/>
              <a:gd name="T4" fmla="*/ 40 w 40"/>
              <a:gd name="T5" fmla="*/ 31 h 53"/>
              <a:gd name="T6" fmla="*/ 25 w 40"/>
              <a:gd name="T7" fmla="*/ 51 h 53"/>
              <a:gd name="T8" fmla="*/ 17 w 40"/>
              <a:gd name="T9" fmla="*/ 53 h 53"/>
              <a:gd name="T10" fmla="*/ 1 w 40"/>
              <a:gd name="T11" fmla="*/ 28 h 53"/>
              <a:gd name="T12" fmla="*/ 2 w 40"/>
              <a:gd name="T13" fmla="*/ 19 h 53"/>
              <a:gd name="T14" fmla="*/ 21 w 40"/>
              <a:gd name="T15" fmla="*/ 0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0" h="53">
                <a:moveTo>
                  <a:pt x="21" y="0"/>
                </a:moveTo>
                <a:cubicBezTo>
                  <a:pt x="24" y="12"/>
                  <a:pt x="33" y="20"/>
                  <a:pt x="40" y="30"/>
                </a:cubicBezTo>
                <a:cubicBezTo>
                  <a:pt x="40" y="30"/>
                  <a:pt x="40" y="31"/>
                  <a:pt x="40" y="31"/>
                </a:cubicBezTo>
                <a:cubicBezTo>
                  <a:pt x="38" y="39"/>
                  <a:pt x="31" y="45"/>
                  <a:pt x="25" y="51"/>
                </a:cubicBezTo>
                <a:cubicBezTo>
                  <a:pt x="22" y="52"/>
                  <a:pt x="20" y="53"/>
                  <a:pt x="17" y="53"/>
                </a:cubicBezTo>
                <a:cubicBezTo>
                  <a:pt x="3" y="50"/>
                  <a:pt x="4" y="38"/>
                  <a:pt x="1" y="28"/>
                </a:cubicBezTo>
                <a:cubicBezTo>
                  <a:pt x="0" y="25"/>
                  <a:pt x="1" y="22"/>
                  <a:pt x="2" y="19"/>
                </a:cubicBezTo>
                <a:cubicBezTo>
                  <a:pt x="8" y="12"/>
                  <a:pt x="10" y="2"/>
                  <a:pt x="21" y="0"/>
                </a:cubicBezTo>
                <a:close/>
              </a:path>
            </a:pathLst>
          </a:custGeom>
          <a:solidFill>
            <a:srgbClr val="6A6C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9" name="Freeform 115"/>
          <p:cNvSpPr>
            <a:spLocks/>
          </p:cNvSpPr>
          <p:nvPr/>
        </p:nvSpPr>
        <p:spPr bwMode="auto">
          <a:xfrm>
            <a:off x="3190611" y="5368310"/>
            <a:ext cx="55562" cy="69850"/>
          </a:xfrm>
          <a:custGeom>
            <a:avLst/>
            <a:gdLst>
              <a:gd name="T0" fmla="*/ 29 w 38"/>
              <a:gd name="T1" fmla="*/ 30 h 47"/>
              <a:gd name="T2" fmla="*/ 11 w 38"/>
              <a:gd name="T3" fmla="*/ 47 h 47"/>
              <a:gd name="T4" fmla="*/ 8 w 38"/>
              <a:gd name="T5" fmla="*/ 25 h 47"/>
              <a:gd name="T6" fmla="*/ 16 w 38"/>
              <a:gd name="T7" fmla="*/ 10 h 47"/>
              <a:gd name="T8" fmla="*/ 29 w 38"/>
              <a:gd name="T9" fmla="*/ 1 h 47"/>
              <a:gd name="T10" fmla="*/ 38 w 38"/>
              <a:gd name="T11" fmla="*/ 20 h 47"/>
              <a:gd name="T12" fmla="*/ 29 w 38"/>
              <a:gd name="T13" fmla="*/ 3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" h="47">
                <a:moveTo>
                  <a:pt x="29" y="30"/>
                </a:moveTo>
                <a:cubicBezTo>
                  <a:pt x="22" y="34"/>
                  <a:pt x="20" y="44"/>
                  <a:pt x="11" y="47"/>
                </a:cubicBezTo>
                <a:cubicBezTo>
                  <a:pt x="0" y="41"/>
                  <a:pt x="7" y="33"/>
                  <a:pt x="8" y="25"/>
                </a:cubicBezTo>
                <a:cubicBezTo>
                  <a:pt x="9" y="19"/>
                  <a:pt x="13" y="15"/>
                  <a:pt x="16" y="10"/>
                </a:cubicBezTo>
                <a:cubicBezTo>
                  <a:pt x="20" y="6"/>
                  <a:pt x="22" y="0"/>
                  <a:pt x="29" y="1"/>
                </a:cubicBezTo>
                <a:cubicBezTo>
                  <a:pt x="27" y="9"/>
                  <a:pt x="27" y="17"/>
                  <a:pt x="38" y="20"/>
                </a:cubicBezTo>
                <a:cubicBezTo>
                  <a:pt x="35" y="23"/>
                  <a:pt x="32" y="27"/>
                  <a:pt x="29" y="30"/>
                </a:cubicBezTo>
                <a:close/>
              </a:path>
            </a:pathLst>
          </a:custGeom>
          <a:solidFill>
            <a:srgbClr val="6E69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70" name="Freeform 116"/>
          <p:cNvSpPr>
            <a:spLocks/>
          </p:cNvSpPr>
          <p:nvPr/>
        </p:nvSpPr>
        <p:spPr bwMode="auto">
          <a:xfrm>
            <a:off x="3193786" y="5330210"/>
            <a:ext cx="44450" cy="53975"/>
          </a:xfrm>
          <a:custGeom>
            <a:avLst/>
            <a:gdLst>
              <a:gd name="T0" fmla="*/ 26 w 29"/>
              <a:gd name="T1" fmla="*/ 26 h 36"/>
              <a:gd name="T2" fmla="*/ 15 w 29"/>
              <a:gd name="T3" fmla="*/ 36 h 36"/>
              <a:gd name="T4" fmla="*/ 0 w 29"/>
              <a:gd name="T5" fmla="*/ 18 h 36"/>
              <a:gd name="T6" fmla="*/ 16 w 29"/>
              <a:gd name="T7" fmla="*/ 0 h 36"/>
              <a:gd name="T8" fmla="*/ 29 w 29"/>
              <a:gd name="T9" fmla="*/ 18 h 36"/>
              <a:gd name="T10" fmla="*/ 26 w 29"/>
              <a:gd name="T11" fmla="*/ 2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36">
                <a:moveTo>
                  <a:pt x="26" y="26"/>
                </a:moveTo>
                <a:cubicBezTo>
                  <a:pt x="22" y="29"/>
                  <a:pt x="19" y="33"/>
                  <a:pt x="15" y="36"/>
                </a:cubicBezTo>
                <a:cubicBezTo>
                  <a:pt x="7" y="33"/>
                  <a:pt x="2" y="26"/>
                  <a:pt x="0" y="18"/>
                </a:cubicBezTo>
                <a:cubicBezTo>
                  <a:pt x="5" y="12"/>
                  <a:pt x="10" y="6"/>
                  <a:pt x="16" y="0"/>
                </a:cubicBezTo>
                <a:cubicBezTo>
                  <a:pt x="22" y="5"/>
                  <a:pt x="26" y="11"/>
                  <a:pt x="29" y="18"/>
                </a:cubicBezTo>
                <a:cubicBezTo>
                  <a:pt x="28" y="20"/>
                  <a:pt x="27" y="23"/>
                  <a:pt x="26" y="26"/>
                </a:cubicBezTo>
                <a:close/>
              </a:path>
            </a:pathLst>
          </a:custGeom>
          <a:solidFill>
            <a:srgbClr val="BEC0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71" name="Freeform 117"/>
          <p:cNvSpPr>
            <a:spLocks/>
          </p:cNvSpPr>
          <p:nvPr/>
        </p:nvSpPr>
        <p:spPr bwMode="auto">
          <a:xfrm>
            <a:off x="3141399" y="5265123"/>
            <a:ext cx="49212" cy="47625"/>
          </a:xfrm>
          <a:custGeom>
            <a:avLst/>
            <a:gdLst>
              <a:gd name="T0" fmla="*/ 32 w 32"/>
              <a:gd name="T1" fmla="*/ 13 h 32"/>
              <a:gd name="T2" fmla="*/ 16 w 32"/>
              <a:gd name="T3" fmla="*/ 32 h 32"/>
              <a:gd name="T4" fmla="*/ 0 w 32"/>
              <a:gd name="T5" fmla="*/ 21 h 32"/>
              <a:gd name="T6" fmla="*/ 13 w 32"/>
              <a:gd name="T7" fmla="*/ 0 h 32"/>
              <a:gd name="T8" fmla="*/ 32 w 32"/>
              <a:gd name="T9" fmla="*/ 11 h 32"/>
              <a:gd name="T10" fmla="*/ 32 w 32"/>
              <a:gd name="T11" fmla="*/ 13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" h="32">
                <a:moveTo>
                  <a:pt x="32" y="13"/>
                </a:moveTo>
                <a:cubicBezTo>
                  <a:pt x="27" y="20"/>
                  <a:pt x="21" y="26"/>
                  <a:pt x="16" y="32"/>
                </a:cubicBezTo>
                <a:cubicBezTo>
                  <a:pt x="10" y="31"/>
                  <a:pt x="4" y="27"/>
                  <a:pt x="0" y="21"/>
                </a:cubicBezTo>
                <a:cubicBezTo>
                  <a:pt x="3" y="13"/>
                  <a:pt x="8" y="7"/>
                  <a:pt x="13" y="0"/>
                </a:cubicBezTo>
                <a:cubicBezTo>
                  <a:pt x="21" y="0"/>
                  <a:pt x="24" y="10"/>
                  <a:pt x="32" y="11"/>
                </a:cubicBezTo>
                <a:cubicBezTo>
                  <a:pt x="32" y="12"/>
                  <a:pt x="32" y="13"/>
                  <a:pt x="32" y="13"/>
                </a:cubicBezTo>
                <a:close/>
              </a:path>
            </a:pathLst>
          </a:custGeom>
          <a:solidFill>
            <a:srgbClr val="BDC1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72" name="Freeform 118"/>
          <p:cNvSpPr>
            <a:spLocks/>
          </p:cNvSpPr>
          <p:nvPr/>
        </p:nvSpPr>
        <p:spPr bwMode="auto">
          <a:xfrm>
            <a:off x="2792149" y="5307985"/>
            <a:ext cx="92075" cy="257175"/>
          </a:xfrm>
          <a:custGeom>
            <a:avLst/>
            <a:gdLst>
              <a:gd name="T0" fmla="*/ 56 w 62"/>
              <a:gd name="T1" fmla="*/ 1 h 172"/>
              <a:gd name="T2" fmla="*/ 56 w 62"/>
              <a:gd name="T3" fmla="*/ 4 h 172"/>
              <a:gd name="T4" fmla="*/ 60 w 62"/>
              <a:gd name="T5" fmla="*/ 29 h 172"/>
              <a:gd name="T6" fmla="*/ 36 w 62"/>
              <a:gd name="T7" fmla="*/ 62 h 172"/>
              <a:gd name="T8" fmla="*/ 30 w 62"/>
              <a:gd name="T9" fmla="*/ 77 h 172"/>
              <a:gd name="T10" fmla="*/ 40 w 62"/>
              <a:gd name="T11" fmla="*/ 141 h 172"/>
              <a:gd name="T12" fmla="*/ 40 w 62"/>
              <a:gd name="T13" fmla="*/ 149 h 172"/>
              <a:gd name="T14" fmla="*/ 22 w 62"/>
              <a:gd name="T15" fmla="*/ 172 h 172"/>
              <a:gd name="T16" fmla="*/ 6 w 62"/>
              <a:gd name="T17" fmla="*/ 71 h 172"/>
              <a:gd name="T18" fmla="*/ 37 w 62"/>
              <a:gd name="T19" fmla="*/ 7 h 172"/>
              <a:gd name="T20" fmla="*/ 56 w 62"/>
              <a:gd name="T21" fmla="*/ 1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2" h="172">
                <a:moveTo>
                  <a:pt x="56" y="1"/>
                </a:moveTo>
                <a:cubicBezTo>
                  <a:pt x="56" y="2"/>
                  <a:pt x="56" y="3"/>
                  <a:pt x="56" y="4"/>
                </a:cubicBezTo>
                <a:cubicBezTo>
                  <a:pt x="60" y="12"/>
                  <a:pt x="62" y="20"/>
                  <a:pt x="60" y="29"/>
                </a:cubicBezTo>
                <a:cubicBezTo>
                  <a:pt x="45" y="35"/>
                  <a:pt x="39" y="47"/>
                  <a:pt x="36" y="62"/>
                </a:cubicBezTo>
                <a:cubicBezTo>
                  <a:pt x="35" y="67"/>
                  <a:pt x="32" y="72"/>
                  <a:pt x="30" y="77"/>
                </a:cubicBezTo>
                <a:cubicBezTo>
                  <a:pt x="21" y="100"/>
                  <a:pt x="22" y="122"/>
                  <a:pt x="40" y="141"/>
                </a:cubicBezTo>
                <a:cubicBezTo>
                  <a:pt x="42" y="143"/>
                  <a:pt x="41" y="146"/>
                  <a:pt x="40" y="149"/>
                </a:cubicBezTo>
                <a:cubicBezTo>
                  <a:pt x="34" y="156"/>
                  <a:pt x="35" y="170"/>
                  <a:pt x="22" y="172"/>
                </a:cubicBezTo>
                <a:cubicBezTo>
                  <a:pt x="4" y="140"/>
                  <a:pt x="0" y="107"/>
                  <a:pt x="6" y="71"/>
                </a:cubicBezTo>
                <a:cubicBezTo>
                  <a:pt x="10" y="45"/>
                  <a:pt x="24" y="27"/>
                  <a:pt x="37" y="7"/>
                </a:cubicBezTo>
                <a:cubicBezTo>
                  <a:pt x="42" y="0"/>
                  <a:pt x="49" y="1"/>
                  <a:pt x="56" y="1"/>
                </a:cubicBezTo>
                <a:close/>
              </a:path>
            </a:pathLst>
          </a:custGeom>
          <a:solidFill>
            <a:srgbClr val="5B36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73" name="Freeform 119"/>
          <p:cNvSpPr>
            <a:spLocks/>
          </p:cNvSpPr>
          <p:nvPr/>
        </p:nvSpPr>
        <p:spPr bwMode="auto">
          <a:xfrm>
            <a:off x="2822311" y="5520710"/>
            <a:ext cx="65087" cy="92075"/>
          </a:xfrm>
          <a:custGeom>
            <a:avLst/>
            <a:gdLst>
              <a:gd name="T0" fmla="*/ 1 w 43"/>
              <a:gd name="T1" fmla="*/ 29 h 61"/>
              <a:gd name="T2" fmla="*/ 17 w 43"/>
              <a:gd name="T3" fmla="*/ 5 h 61"/>
              <a:gd name="T4" fmla="*/ 31 w 43"/>
              <a:gd name="T5" fmla="*/ 10 h 61"/>
              <a:gd name="T6" fmla="*/ 42 w 43"/>
              <a:gd name="T7" fmla="*/ 31 h 61"/>
              <a:gd name="T8" fmla="*/ 41 w 43"/>
              <a:gd name="T9" fmla="*/ 43 h 61"/>
              <a:gd name="T10" fmla="*/ 27 w 43"/>
              <a:gd name="T11" fmla="*/ 61 h 61"/>
              <a:gd name="T12" fmla="*/ 22 w 43"/>
              <a:gd name="T13" fmla="*/ 51 h 61"/>
              <a:gd name="T14" fmla="*/ 0 w 43"/>
              <a:gd name="T15" fmla="*/ 34 h 61"/>
              <a:gd name="T16" fmla="*/ 1 w 43"/>
              <a:gd name="T17" fmla="*/ 29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3" h="61">
                <a:moveTo>
                  <a:pt x="1" y="29"/>
                </a:moveTo>
                <a:cubicBezTo>
                  <a:pt x="10" y="23"/>
                  <a:pt x="11" y="13"/>
                  <a:pt x="17" y="5"/>
                </a:cubicBezTo>
                <a:cubicBezTo>
                  <a:pt x="23" y="0"/>
                  <a:pt x="27" y="5"/>
                  <a:pt x="31" y="10"/>
                </a:cubicBezTo>
                <a:cubicBezTo>
                  <a:pt x="36" y="16"/>
                  <a:pt x="38" y="24"/>
                  <a:pt x="42" y="31"/>
                </a:cubicBezTo>
                <a:cubicBezTo>
                  <a:pt x="43" y="35"/>
                  <a:pt x="42" y="39"/>
                  <a:pt x="41" y="43"/>
                </a:cubicBezTo>
                <a:cubicBezTo>
                  <a:pt x="37" y="49"/>
                  <a:pt x="37" y="58"/>
                  <a:pt x="27" y="61"/>
                </a:cubicBezTo>
                <a:cubicBezTo>
                  <a:pt x="23" y="59"/>
                  <a:pt x="22" y="56"/>
                  <a:pt x="22" y="51"/>
                </a:cubicBezTo>
                <a:cubicBezTo>
                  <a:pt x="22" y="36"/>
                  <a:pt x="15" y="31"/>
                  <a:pt x="0" y="34"/>
                </a:cubicBezTo>
                <a:cubicBezTo>
                  <a:pt x="1" y="32"/>
                  <a:pt x="1" y="31"/>
                  <a:pt x="1" y="29"/>
                </a:cubicBezTo>
                <a:close/>
              </a:path>
            </a:pathLst>
          </a:custGeom>
          <a:solidFill>
            <a:srgbClr val="7B5E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74" name="Freeform 120"/>
          <p:cNvSpPr>
            <a:spLocks/>
          </p:cNvSpPr>
          <p:nvPr/>
        </p:nvSpPr>
        <p:spPr bwMode="auto">
          <a:xfrm>
            <a:off x="2863586" y="5584210"/>
            <a:ext cx="119062" cy="90487"/>
          </a:xfrm>
          <a:custGeom>
            <a:avLst/>
            <a:gdLst>
              <a:gd name="T0" fmla="*/ 0 w 80"/>
              <a:gd name="T1" fmla="*/ 19 h 61"/>
              <a:gd name="T2" fmla="*/ 11 w 80"/>
              <a:gd name="T3" fmla="*/ 0 h 61"/>
              <a:gd name="T4" fmla="*/ 14 w 80"/>
              <a:gd name="T5" fmla="*/ 1 h 61"/>
              <a:gd name="T6" fmla="*/ 78 w 80"/>
              <a:gd name="T7" fmla="*/ 39 h 61"/>
              <a:gd name="T8" fmla="*/ 80 w 80"/>
              <a:gd name="T9" fmla="*/ 40 h 61"/>
              <a:gd name="T10" fmla="*/ 67 w 80"/>
              <a:gd name="T11" fmla="*/ 61 h 61"/>
              <a:gd name="T12" fmla="*/ 62 w 80"/>
              <a:gd name="T13" fmla="*/ 61 h 61"/>
              <a:gd name="T14" fmla="*/ 41 w 80"/>
              <a:gd name="T15" fmla="*/ 51 h 61"/>
              <a:gd name="T16" fmla="*/ 0 w 80"/>
              <a:gd name="T17" fmla="*/ 22 h 61"/>
              <a:gd name="T18" fmla="*/ 0 w 80"/>
              <a:gd name="T19" fmla="*/ 19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0" h="61">
                <a:moveTo>
                  <a:pt x="0" y="19"/>
                </a:moveTo>
                <a:cubicBezTo>
                  <a:pt x="4" y="13"/>
                  <a:pt x="8" y="7"/>
                  <a:pt x="11" y="0"/>
                </a:cubicBezTo>
                <a:cubicBezTo>
                  <a:pt x="12" y="0"/>
                  <a:pt x="13" y="0"/>
                  <a:pt x="14" y="1"/>
                </a:cubicBezTo>
                <a:cubicBezTo>
                  <a:pt x="31" y="21"/>
                  <a:pt x="53" y="32"/>
                  <a:pt x="78" y="39"/>
                </a:cubicBezTo>
                <a:cubicBezTo>
                  <a:pt x="79" y="39"/>
                  <a:pt x="80" y="40"/>
                  <a:pt x="80" y="40"/>
                </a:cubicBezTo>
                <a:cubicBezTo>
                  <a:pt x="78" y="49"/>
                  <a:pt x="72" y="55"/>
                  <a:pt x="67" y="61"/>
                </a:cubicBezTo>
                <a:cubicBezTo>
                  <a:pt x="65" y="59"/>
                  <a:pt x="63" y="61"/>
                  <a:pt x="62" y="61"/>
                </a:cubicBezTo>
                <a:cubicBezTo>
                  <a:pt x="57" y="54"/>
                  <a:pt x="48" y="55"/>
                  <a:pt x="41" y="51"/>
                </a:cubicBezTo>
                <a:cubicBezTo>
                  <a:pt x="26" y="43"/>
                  <a:pt x="12" y="34"/>
                  <a:pt x="0" y="22"/>
                </a:cubicBezTo>
                <a:cubicBezTo>
                  <a:pt x="0" y="21"/>
                  <a:pt x="0" y="20"/>
                  <a:pt x="0" y="19"/>
                </a:cubicBezTo>
                <a:close/>
              </a:path>
            </a:pathLst>
          </a:custGeom>
          <a:solidFill>
            <a:srgbClr val="C5AA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75" name="Freeform 121"/>
          <p:cNvSpPr>
            <a:spLocks/>
          </p:cNvSpPr>
          <p:nvPr/>
        </p:nvSpPr>
        <p:spPr bwMode="auto">
          <a:xfrm>
            <a:off x="2869936" y="5304810"/>
            <a:ext cx="42862" cy="87312"/>
          </a:xfrm>
          <a:custGeom>
            <a:avLst/>
            <a:gdLst>
              <a:gd name="T0" fmla="*/ 6 w 28"/>
              <a:gd name="T1" fmla="*/ 32 h 58"/>
              <a:gd name="T2" fmla="*/ 3 w 28"/>
              <a:gd name="T3" fmla="*/ 6 h 58"/>
              <a:gd name="T4" fmla="*/ 16 w 28"/>
              <a:gd name="T5" fmla="*/ 1 h 58"/>
              <a:gd name="T6" fmla="*/ 28 w 28"/>
              <a:gd name="T7" fmla="*/ 32 h 58"/>
              <a:gd name="T8" fmla="*/ 28 w 28"/>
              <a:gd name="T9" fmla="*/ 36 h 58"/>
              <a:gd name="T10" fmla="*/ 8 w 28"/>
              <a:gd name="T11" fmla="*/ 56 h 58"/>
              <a:gd name="T12" fmla="*/ 6 w 28"/>
              <a:gd name="T13" fmla="*/ 32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" h="58">
                <a:moveTo>
                  <a:pt x="6" y="32"/>
                </a:moveTo>
                <a:cubicBezTo>
                  <a:pt x="5" y="23"/>
                  <a:pt x="2" y="15"/>
                  <a:pt x="3" y="6"/>
                </a:cubicBezTo>
                <a:cubicBezTo>
                  <a:pt x="9" y="8"/>
                  <a:pt x="11" y="0"/>
                  <a:pt x="16" y="1"/>
                </a:cubicBezTo>
                <a:cubicBezTo>
                  <a:pt x="26" y="9"/>
                  <a:pt x="25" y="21"/>
                  <a:pt x="28" y="32"/>
                </a:cubicBezTo>
                <a:cubicBezTo>
                  <a:pt x="28" y="33"/>
                  <a:pt x="28" y="35"/>
                  <a:pt x="28" y="36"/>
                </a:cubicBezTo>
                <a:cubicBezTo>
                  <a:pt x="24" y="55"/>
                  <a:pt x="20" y="58"/>
                  <a:pt x="8" y="56"/>
                </a:cubicBezTo>
                <a:cubicBezTo>
                  <a:pt x="4" y="49"/>
                  <a:pt x="0" y="41"/>
                  <a:pt x="6" y="32"/>
                </a:cubicBezTo>
                <a:close/>
              </a:path>
            </a:pathLst>
          </a:custGeom>
          <a:solidFill>
            <a:srgbClr val="8D53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76" name="Freeform 122"/>
          <p:cNvSpPr>
            <a:spLocks/>
          </p:cNvSpPr>
          <p:nvPr/>
        </p:nvSpPr>
        <p:spPr bwMode="auto">
          <a:xfrm>
            <a:off x="2895336" y="5284173"/>
            <a:ext cx="41275" cy="71437"/>
          </a:xfrm>
          <a:custGeom>
            <a:avLst/>
            <a:gdLst>
              <a:gd name="T0" fmla="*/ 9 w 28"/>
              <a:gd name="T1" fmla="*/ 46 h 48"/>
              <a:gd name="T2" fmla="*/ 0 w 28"/>
              <a:gd name="T3" fmla="*/ 15 h 48"/>
              <a:gd name="T4" fmla="*/ 1 w 28"/>
              <a:gd name="T5" fmla="*/ 11 h 48"/>
              <a:gd name="T6" fmla="*/ 22 w 28"/>
              <a:gd name="T7" fmla="*/ 3 h 48"/>
              <a:gd name="T8" fmla="*/ 27 w 28"/>
              <a:gd name="T9" fmla="*/ 35 h 48"/>
              <a:gd name="T10" fmla="*/ 9 w 28"/>
              <a:gd name="T11" fmla="*/ 4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" h="48">
                <a:moveTo>
                  <a:pt x="9" y="46"/>
                </a:moveTo>
                <a:cubicBezTo>
                  <a:pt x="6" y="36"/>
                  <a:pt x="3" y="25"/>
                  <a:pt x="0" y="15"/>
                </a:cubicBezTo>
                <a:cubicBezTo>
                  <a:pt x="0" y="14"/>
                  <a:pt x="1" y="12"/>
                  <a:pt x="1" y="11"/>
                </a:cubicBezTo>
                <a:cubicBezTo>
                  <a:pt x="7" y="8"/>
                  <a:pt x="12" y="0"/>
                  <a:pt x="22" y="3"/>
                </a:cubicBezTo>
                <a:cubicBezTo>
                  <a:pt x="28" y="13"/>
                  <a:pt x="26" y="25"/>
                  <a:pt x="27" y="35"/>
                </a:cubicBezTo>
                <a:cubicBezTo>
                  <a:pt x="24" y="43"/>
                  <a:pt x="19" y="48"/>
                  <a:pt x="9" y="46"/>
                </a:cubicBezTo>
                <a:close/>
              </a:path>
            </a:pathLst>
          </a:custGeom>
          <a:solidFill>
            <a:srgbClr val="CC8F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79" name="Freeform 125"/>
          <p:cNvSpPr>
            <a:spLocks/>
          </p:cNvSpPr>
          <p:nvPr/>
        </p:nvSpPr>
        <p:spPr bwMode="auto">
          <a:xfrm>
            <a:off x="10118105" y="5127011"/>
            <a:ext cx="98425" cy="269875"/>
          </a:xfrm>
          <a:custGeom>
            <a:avLst/>
            <a:gdLst>
              <a:gd name="T0" fmla="*/ 23 w 66"/>
              <a:gd name="T1" fmla="*/ 170 h 181"/>
              <a:gd name="T2" fmla="*/ 15 w 66"/>
              <a:gd name="T3" fmla="*/ 175 h 181"/>
              <a:gd name="T4" fmla="*/ 2 w 66"/>
              <a:gd name="T5" fmla="*/ 167 h 181"/>
              <a:gd name="T6" fmla="*/ 2 w 66"/>
              <a:gd name="T7" fmla="*/ 126 h 181"/>
              <a:gd name="T8" fmla="*/ 13 w 66"/>
              <a:gd name="T9" fmla="*/ 63 h 181"/>
              <a:gd name="T10" fmla="*/ 46 w 66"/>
              <a:gd name="T11" fmla="*/ 11 h 181"/>
              <a:gd name="T12" fmla="*/ 60 w 66"/>
              <a:gd name="T13" fmla="*/ 18 h 181"/>
              <a:gd name="T14" fmla="*/ 62 w 66"/>
              <a:gd name="T15" fmla="*/ 37 h 181"/>
              <a:gd name="T16" fmla="*/ 56 w 66"/>
              <a:gd name="T17" fmla="*/ 95 h 181"/>
              <a:gd name="T18" fmla="*/ 40 w 66"/>
              <a:gd name="T19" fmla="*/ 132 h 181"/>
              <a:gd name="T20" fmla="*/ 23 w 66"/>
              <a:gd name="T21" fmla="*/ 170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6" h="181">
                <a:moveTo>
                  <a:pt x="23" y="170"/>
                </a:moveTo>
                <a:cubicBezTo>
                  <a:pt x="20" y="172"/>
                  <a:pt x="18" y="174"/>
                  <a:pt x="15" y="175"/>
                </a:cubicBezTo>
                <a:cubicBezTo>
                  <a:pt x="5" y="181"/>
                  <a:pt x="1" y="179"/>
                  <a:pt x="2" y="167"/>
                </a:cubicBezTo>
                <a:cubicBezTo>
                  <a:pt x="4" y="153"/>
                  <a:pt x="2" y="140"/>
                  <a:pt x="2" y="126"/>
                </a:cubicBezTo>
                <a:cubicBezTo>
                  <a:pt x="0" y="104"/>
                  <a:pt x="5" y="83"/>
                  <a:pt x="13" y="63"/>
                </a:cubicBezTo>
                <a:cubicBezTo>
                  <a:pt x="20" y="43"/>
                  <a:pt x="33" y="27"/>
                  <a:pt x="46" y="11"/>
                </a:cubicBezTo>
                <a:cubicBezTo>
                  <a:pt x="55" y="0"/>
                  <a:pt x="56" y="14"/>
                  <a:pt x="60" y="18"/>
                </a:cubicBezTo>
                <a:cubicBezTo>
                  <a:pt x="66" y="24"/>
                  <a:pt x="62" y="31"/>
                  <a:pt x="62" y="37"/>
                </a:cubicBezTo>
                <a:cubicBezTo>
                  <a:pt x="62" y="57"/>
                  <a:pt x="59" y="76"/>
                  <a:pt x="56" y="95"/>
                </a:cubicBezTo>
                <a:cubicBezTo>
                  <a:pt x="53" y="109"/>
                  <a:pt x="47" y="121"/>
                  <a:pt x="40" y="132"/>
                </a:cubicBezTo>
                <a:cubicBezTo>
                  <a:pt x="35" y="145"/>
                  <a:pt x="31" y="159"/>
                  <a:pt x="23" y="170"/>
                </a:cubicBezTo>
                <a:close/>
              </a:path>
            </a:pathLst>
          </a:custGeom>
          <a:solidFill>
            <a:srgbClr val="65335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80" name="Freeform 126"/>
          <p:cNvSpPr>
            <a:spLocks/>
          </p:cNvSpPr>
          <p:nvPr/>
        </p:nvSpPr>
        <p:spPr bwMode="auto">
          <a:xfrm>
            <a:off x="10203830" y="5063511"/>
            <a:ext cx="104775" cy="136525"/>
          </a:xfrm>
          <a:custGeom>
            <a:avLst/>
            <a:gdLst>
              <a:gd name="T0" fmla="*/ 0 w 70"/>
              <a:gd name="T1" fmla="*/ 80 h 92"/>
              <a:gd name="T2" fmla="*/ 2 w 70"/>
              <a:gd name="T3" fmla="*/ 61 h 92"/>
              <a:gd name="T4" fmla="*/ 3 w 70"/>
              <a:gd name="T5" fmla="*/ 45 h 92"/>
              <a:gd name="T6" fmla="*/ 13 w 70"/>
              <a:gd name="T7" fmla="*/ 43 h 92"/>
              <a:gd name="T8" fmla="*/ 49 w 70"/>
              <a:gd name="T9" fmla="*/ 26 h 92"/>
              <a:gd name="T10" fmla="*/ 64 w 70"/>
              <a:gd name="T11" fmla="*/ 0 h 92"/>
              <a:gd name="T12" fmla="*/ 65 w 70"/>
              <a:gd name="T13" fmla="*/ 0 h 92"/>
              <a:gd name="T14" fmla="*/ 70 w 70"/>
              <a:gd name="T15" fmla="*/ 20 h 92"/>
              <a:gd name="T16" fmla="*/ 66 w 70"/>
              <a:gd name="T17" fmla="*/ 39 h 92"/>
              <a:gd name="T18" fmla="*/ 62 w 70"/>
              <a:gd name="T19" fmla="*/ 39 h 92"/>
              <a:gd name="T20" fmla="*/ 17 w 70"/>
              <a:gd name="T21" fmla="*/ 82 h 92"/>
              <a:gd name="T22" fmla="*/ 0 w 70"/>
              <a:gd name="T23" fmla="*/ 8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0" h="92">
                <a:moveTo>
                  <a:pt x="0" y="80"/>
                </a:moveTo>
                <a:cubicBezTo>
                  <a:pt x="1" y="74"/>
                  <a:pt x="2" y="67"/>
                  <a:pt x="2" y="61"/>
                </a:cubicBezTo>
                <a:cubicBezTo>
                  <a:pt x="2" y="56"/>
                  <a:pt x="3" y="50"/>
                  <a:pt x="3" y="45"/>
                </a:cubicBezTo>
                <a:cubicBezTo>
                  <a:pt x="6" y="44"/>
                  <a:pt x="11" y="45"/>
                  <a:pt x="13" y="43"/>
                </a:cubicBezTo>
                <a:cubicBezTo>
                  <a:pt x="24" y="35"/>
                  <a:pt x="36" y="29"/>
                  <a:pt x="49" y="26"/>
                </a:cubicBezTo>
                <a:cubicBezTo>
                  <a:pt x="62" y="23"/>
                  <a:pt x="58" y="8"/>
                  <a:pt x="64" y="0"/>
                </a:cubicBezTo>
                <a:cubicBezTo>
                  <a:pt x="64" y="0"/>
                  <a:pt x="65" y="0"/>
                  <a:pt x="65" y="0"/>
                </a:cubicBezTo>
                <a:cubicBezTo>
                  <a:pt x="69" y="6"/>
                  <a:pt x="69" y="13"/>
                  <a:pt x="70" y="20"/>
                </a:cubicBezTo>
                <a:cubicBezTo>
                  <a:pt x="70" y="27"/>
                  <a:pt x="69" y="33"/>
                  <a:pt x="66" y="39"/>
                </a:cubicBezTo>
                <a:cubicBezTo>
                  <a:pt x="65" y="40"/>
                  <a:pt x="63" y="41"/>
                  <a:pt x="62" y="39"/>
                </a:cubicBezTo>
                <a:cubicBezTo>
                  <a:pt x="52" y="59"/>
                  <a:pt x="31" y="66"/>
                  <a:pt x="17" y="82"/>
                </a:cubicBezTo>
                <a:cubicBezTo>
                  <a:pt x="12" y="87"/>
                  <a:pt x="5" y="92"/>
                  <a:pt x="0" y="80"/>
                </a:cubicBezTo>
                <a:close/>
              </a:path>
            </a:pathLst>
          </a:custGeom>
          <a:solidFill>
            <a:srgbClr val="805B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81" name="Freeform 127"/>
          <p:cNvSpPr>
            <a:spLocks/>
          </p:cNvSpPr>
          <p:nvPr/>
        </p:nvSpPr>
        <p:spPr bwMode="auto">
          <a:xfrm>
            <a:off x="10145092" y="5320686"/>
            <a:ext cx="47625" cy="107950"/>
          </a:xfrm>
          <a:custGeom>
            <a:avLst/>
            <a:gdLst>
              <a:gd name="T0" fmla="*/ 5 w 32"/>
              <a:gd name="T1" fmla="*/ 40 h 72"/>
              <a:gd name="T2" fmla="*/ 19 w 32"/>
              <a:gd name="T3" fmla="*/ 3 h 72"/>
              <a:gd name="T4" fmla="*/ 30 w 32"/>
              <a:gd name="T5" fmla="*/ 13 h 72"/>
              <a:gd name="T6" fmla="*/ 30 w 32"/>
              <a:gd name="T7" fmla="*/ 47 h 72"/>
              <a:gd name="T8" fmla="*/ 21 w 32"/>
              <a:gd name="T9" fmla="*/ 62 h 72"/>
              <a:gd name="T10" fmla="*/ 13 w 32"/>
              <a:gd name="T11" fmla="*/ 72 h 72"/>
              <a:gd name="T12" fmla="*/ 7 w 32"/>
              <a:gd name="T13" fmla="*/ 57 h 72"/>
              <a:gd name="T14" fmla="*/ 0 w 32"/>
              <a:gd name="T15" fmla="*/ 54 h 72"/>
              <a:gd name="T16" fmla="*/ 5 w 32"/>
              <a:gd name="T17" fmla="*/ 4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" h="72">
                <a:moveTo>
                  <a:pt x="5" y="40"/>
                </a:moveTo>
                <a:cubicBezTo>
                  <a:pt x="7" y="27"/>
                  <a:pt x="14" y="15"/>
                  <a:pt x="19" y="3"/>
                </a:cubicBezTo>
                <a:cubicBezTo>
                  <a:pt x="28" y="0"/>
                  <a:pt x="29" y="7"/>
                  <a:pt x="30" y="13"/>
                </a:cubicBezTo>
                <a:cubicBezTo>
                  <a:pt x="31" y="24"/>
                  <a:pt x="32" y="35"/>
                  <a:pt x="30" y="47"/>
                </a:cubicBezTo>
                <a:cubicBezTo>
                  <a:pt x="28" y="52"/>
                  <a:pt x="22" y="56"/>
                  <a:pt x="21" y="62"/>
                </a:cubicBezTo>
                <a:cubicBezTo>
                  <a:pt x="19" y="66"/>
                  <a:pt x="20" y="72"/>
                  <a:pt x="13" y="72"/>
                </a:cubicBezTo>
                <a:cubicBezTo>
                  <a:pt x="9" y="68"/>
                  <a:pt x="11" y="61"/>
                  <a:pt x="7" y="57"/>
                </a:cubicBezTo>
                <a:cubicBezTo>
                  <a:pt x="5" y="54"/>
                  <a:pt x="4" y="51"/>
                  <a:pt x="0" y="54"/>
                </a:cubicBezTo>
                <a:cubicBezTo>
                  <a:pt x="2" y="49"/>
                  <a:pt x="3" y="45"/>
                  <a:pt x="5" y="40"/>
                </a:cubicBezTo>
                <a:close/>
              </a:path>
            </a:pathLst>
          </a:custGeom>
          <a:solidFill>
            <a:srgbClr val="865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82" name="Freeform 128"/>
          <p:cNvSpPr>
            <a:spLocks/>
          </p:cNvSpPr>
          <p:nvPr/>
        </p:nvSpPr>
        <p:spPr bwMode="auto">
          <a:xfrm>
            <a:off x="10156205" y="5412761"/>
            <a:ext cx="336550" cy="176212"/>
          </a:xfrm>
          <a:custGeom>
            <a:avLst/>
            <a:gdLst>
              <a:gd name="T0" fmla="*/ 5 w 225"/>
              <a:gd name="T1" fmla="*/ 11 h 118"/>
              <a:gd name="T2" fmla="*/ 10 w 225"/>
              <a:gd name="T3" fmla="*/ 0 h 118"/>
              <a:gd name="T4" fmla="*/ 20 w 225"/>
              <a:gd name="T5" fmla="*/ 14 h 118"/>
              <a:gd name="T6" fmla="*/ 141 w 225"/>
              <a:gd name="T7" fmla="*/ 83 h 118"/>
              <a:gd name="T8" fmla="*/ 216 w 225"/>
              <a:gd name="T9" fmla="*/ 64 h 118"/>
              <a:gd name="T10" fmla="*/ 222 w 225"/>
              <a:gd name="T11" fmla="*/ 75 h 118"/>
              <a:gd name="T12" fmla="*/ 223 w 225"/>
              <a:gd name="T13" fmla="*/ 89 h 118"/>
              <a:gd name="T14" fmla="*/ 191 w 225"/>
              <a:gd name="T15" fmla="*/ 106 h 118"/>
              <a:gd name="T16" fmla="*/ 17 w 225"/>
              <a:gd name="T17" fmla="*/ 56 h 118"/>
              <a:gd name="T18" fmla="*/ 7 w 225"/>
              <a:gd name="T19" fmla="*/ 43 h 118"/>
              <a:gd name="T20" fmla="*/ 5 w 225"/>
              <a:gd name="T21" fmla="*/ 43 h 118"/>
              <a:gd name="T22" fmla="*/ 5 w 225"/>
              <a:gd name="T23" fmla="*/ 11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25" h="118">
                <a:moveTo>
                  <a:pt x="5" y="11"/>
                </a:moveTo>
                <a:cubicBezTo>
                  <a:pt x="7" y="8"/>
                  <a:pt x="9" y="4"/>
                  <a:pt x="10" y="0"/>
                </a:cubicBezTo>
                <a:cubicBezTo>
                  <a:pt x="16" y="3"/>
                  <a:pt x="16" y="10"/>
                  <a:pt x="20" y="14"/>
                </a:cubicBezTo>
                <a:cubicBezTo>
                  <a:pt x="50" y="54"/>
                  <a:pt x="89" y="81"/>
                  <a:pt x="141" y="83"/>
                </a:cubicBezTo>
                <a:cubicBezTo>
                  <a:pt x="168" y="84"/>
                  <a:pt x="193" y="77"/>
                  <a:pt x="216" y="64"/>
                </a:cubicBezTo>
                <a:cubicBezTo>
                  <a:pt x="220" y="66"/>
                  <a:pt x="221" y="71"/>
                  <a:pt x="222" y="75"/>
                </a:cubicBezTo>
                <a:cubicBezTo>
                  <a:pt x="223" y="80"/>
                  <a:pt x="225" y="84"/>
                  <a:pt x="223" y="89"/>
                </a:cubicBezTo>
                <a:cubicBezTo>
                  <a:pt x="216" y="102"/>
                  <a:pt x="203" y="104"/>
                  <a:pt x="191" y="106"/>
                </a:cubicBezTo>
                <a:cubicBezTo>
                  <a:pt x="125" y="118"/>
                  <a:pt x="65" y="107"/>
                  <a:pt x="17" y="56"/>
                </a:cubicBezTo>
                <a:cubicBezTo>
                  <a:pt x="13" y="52"/>
                  <a:pt x="9" y="48"/>
                  <a:pt x="7" y="43"/>
                </a:cubicBezTo>
                <a:cubicBezTo>
                  <a:pt x="6" y="39"/>
                  <a:pt x="6" y="44"/>
                  <a:pt x="5" y="43"/>
                </a:cubicBezTo>
                <a:cubicBezTo>
                  <a:pt x="0" y="33"/>
                  <a:pt x="7" y="22"/>
                  <a:pt x="5" y="11"/>
                </a:cubicBezTo>
                <a:close/>
              </a:path>
            </a:pathLst>
          </a:custGeom>
          <a:solidFill>
            <a:srgbClr val="C7AB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83" name="Freeform 129"/>
          <p:cNvSpPr>
            <a:spLocks/>
          </p:cNvSpPr>
          <p:nvPr/>
        </p:nvSpPr>
        <p:spPr bwMode="auto">
          <a:xfrm>
            <a:off x="10153030" y="5465148"/>
            <a:ext cx="341312" cy="125412"/>
          </a:xfrm>
          <a:custGeom>
            <a:avLst/>
            <a:gdLst>
              <a:gd name="T0" fmla="*/ 7 w 229"/>
              <a:gd name="T1" fmla="*/ 8 h 85"/>
              <a:gd name="T2" fmla="*/ 8 w 229"/>
              <a:gd name="T3" fmla="*/ 0 h 85"/>
              <a:gd name="T4" fmla="*/ 60 w 229"/>
              <a:gd name="T5" fmla="*/ 50 h 85"/>
              <a:gd name="T6" fmla="*/ 161 w 229"/>
              <a:gd name="T7" fmla="*/ 72 h 85"/>
              <a:gd name="T8" fmla="*/ 223 w 229"/>
              <a:gd name="T9" fmla="*/ 54 h 85"/>
              <a:gd name="T10" fmla="*/ 227 w 229"/>
              <a:gd name="T11" fmla="*/ 67 h 85"/>
              <a:gd name="T12" fmla="*/ 207 w 229"/>
              <a:gd name="T13" fmla="*/ 82 h 85"/>
              <a:gd name="T14" fmla="*/ 137 w 229"/>
              <a:gd name="T15" fmla="*/ 77 h 85"/>
              <a:gd name="T16" fmla="*/ 87 w 229"/>
              <a:gd name="T17" fmla="*/ 85 h 85"/>
              <a:gd name="T18" fmla="*/ 12 w 229"/>
              <a:gd name="T19" fmla="*/ 41 h 85"/>
              <a:gd name="T20" fmla="*/ 0 w 229"/>
              <a:gd name="T21" fmla="*/ 27 h 85"/>
              <a:gd name="T22" fmla="*/ 7 w 229"/>
              <a:gd name="T23" fmla="*/ 8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29" h="85">
                <a:moveTo>
                  <a:pt x="7" y="8"/>
                </a:moveTo>
                <a:cubicBezTo>
                  <a:pt x="7" y="6"/>
                  <a:pt x="7" y="3"/>
                  <a:pt x="8" y="0"/>
                </a:cubicBezTo>
                <a:cubicBezTo>
                  <a:pt x="21" y="22"/>
                  <a:pt x="39" y="39"/>
                  <a:pt x="60" y="50"/>
                </a:cubicBezTo>
                <a:cubicBezTo>
                  <a:pt x="92" y="67"/>
                  <a:pt x="125" y="76"/>
                  <a:pt x="161" y="72"/>
                </a:cubicBezTo>
                <a:cubicBezTo>
                  <a:pt x="183" y="70"/>
                  <a:pt x="205" y="69"/>
                  <a:pt x="223" y="54"/>
                </a:cubicBezTo>
                <a:cubicBezTo>
                  <a:pt x="229" y="57"/>
                  <a:pt x="228" y="62"/>
                  <a:pt x="227" y="67"/>
                </a:cubicBezTo>
                <a:cubicBezTo>
                  <a:pt x="226" y="80"/>
                  <a:pt x="216" y="84"/>
                  <a:pt x="207" y="82"/>
                </a:cubicBezTo>
                <a:cubicBezTo>
                  <a:pt x="183" y="79"/>
                  <a:pt x="160" y="78"/>
                  <a:pt x="137" y="77"/>
                </a:cubicBezTo>
                <a:cubicBezTo>
                  <a:pt x="120" y="77"/>
                  <a:pt x="103" y="80"/>
                  <a:pt x="87" y="85"/>
                </a:cubicBezTo>
                <a:cubicBezTo>
                  <a:pt x="57" y="79"/>
                  <a:pt x="34" y="60"/>
                  <a:pt x="12" y="41"/>
                </a:cubicBezTo>
                <a:cubicBezTo>
                  <a:pt x="7" y="37"/>
                  <a:pt x="4" y="32"/>
                  <a:pt x="0" y="27"/>
                </a:cubicBezTo>
                <a:cubicBezTo>
                  <a:pt x="1" y="21"/>
                  <a:pt x="8" y="16"/>
                  <a:pt x="7" y="8"/>
                </a:cubicBezTo>
                <a:close/>
              </a:path>
            </a:pathLst>
          </a:custGeom>
          <a:solidFill>
            <a:srgbClr val="BDC4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84" name="Freeform 130"/>
          <p:cNvSpPr>
            <a:spLocks/>
          </p:cNvSpPr>
          <p:nvPr/>
        </p:nvSpPr>
        <p:spPr bwMode="auto">
          <a:xfrm>
            <a:off x="9106868" y="5095261"/>
            <a:ext cx="169862" cy="146050"/>
          </a:xfrm>
          <a:custGeom>
            <a:avLst/>
            <a:gdLst>
              <a:gd name="T0" fmla="*/ 111 w 114"/>
              <a:gd name="T1" fmla="*/ 80 h 98"/>
              <a:gd name="T2" fmla="*/ 111 w 114"/>
              <a:gd name="T3" fmla="*/ 88 h 98"/>
              <a:gd name="T4" fmla="*/ 110 w 114"/>
              <a:gd name="T5" fmla="*/ 96 h 98"/>
              <a:gd name="T6" fmla="*/ 101 w 114"/>
              <a:gd name="T7" fmla="*/ 93 h 98"/>
              <a:gd name="T8" fmla="*/ 79 w 114"/>
              <a:gd name="T9" fmla="*/ 67 h 98"/>
              <a:gd name="T10" fmla="*/ 33 w 114"/>
              <a:gd name="T11" fmla="*/ 31 h 98"/>
              <a:gd name="T12" fmla="*/ 24 w 114"/>
              <a:gd name="T13" fmla="*/ 25 h 98"/>
              <a:gd name="T14" fmla="*/ 8 w 114"/>
              <a:gd name="T15" fmla="*/ 12 h 98"/>
              <a:gd name="T16" fmla="*/ 1 w 114"/>
              <a:gd name="T17" fmla="*/ 0 h 98"/>
              <a:gd name="T18" fmla="*/ 8 w 114"/>
              <a:gd name="T19" fmla="*/ 3 h 98"/>
              <a:gd name="T20" fmla="*/ 45 w 114"/>
              <a:gd name="T21" fmla="*/ 16 h 98"/>
              <a:gd name="T22" fmla="*/ 77 w 114"/>
              <a:gd name="T23" fmla="*/ 34 h 98"/>
              <a:gd name="T24" fmla="*/ 93 w 114"/>
              <a:gd name="T25" fmla="*/ 34 h 98"/>
              <a:gd name="T26" fmla="*/ 103 w 114"/>
              <a:gd name="T27" fmla="*/ 62 h 98"/>
              <a:gd name="T28" fmla="*/ 111 w 114"/>
              <a:gd name="T29" fmla="*/ 8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14" h="98">
                <a:moveTo>
                  <a:pt x="111" y="80"/>
                </a:moveTo>
                <a:cubicBezTo>
                  <a:pt x="111" y="83"/>
                  <a:pt x="111" y="85"/>
                  <a:pt x="111" y="88"/>
                </a:cubicBezTo>
                <a:cubicBezTo>
                  <a:pt x="112" y="91"/>
                  <a:pt x="114" y="94"/>
                  <a:pt x="110" y="96"/>
                </a:cubicBezTo>
                <a:cubicBezTo>
                  <a:pt x="107" y="98"/>
                  <a:pt x="103" y="95"/>
                  <a:pt x="101" y="93"/>
                </a:cubicBezTo>
                <a:cubicBezTo>
                  <a:pt x="94" y="84"/>
                  <a:pt x="88" y="74"/>
                  <a:pt x="79" y="67"/>
                </a:cubicBezTo>
                <a:cubicBezTo>
                  <a:pt x="64" y="56"/>
                  <a:pt x="54" y="36"/>
                  <a:pt x="33" y="31"/>
                </a:cubicBezTo>
                <a:cubicBezTo>
                  <a:pt x="30" y="30"/>
                  <a:pt x="27" y="28"/>
                  <a:pt x="24" y="25"/>
                </a:cubicBezTo>
                <a:cubicBezTo>
                  <a:pt x="19" y="20"/>
                  <a:pt x="13" y="16"/>
                  <a:pt x="8" y="12"/>
                </a:cubicBezTo>
                <a:cubicBezTo>
                  <a:pt x="5" y="9"/>
                  <a:pt x="0" y="6"/>
                  <a:pt x="1" y="0"/>
                </a:cubicBezTo>
                <a:cubicBezTo>
                  <a:pt x="4" y="0"/>
                  <a:pt x="6" y="1"/>
                  <a:pt x="8" y="3"/>
                </a:cubicBezTo>
                <a:cubicBezTo>
                  <a:pt x="20" y="9"/>
                  <a:pt x="31" y="16"/>
                  <a:pt x="45" y="16"/>
                </a:cubicBezTo>
                <a:cubicBezTo>
                  <a:pt x="58" y="17"/>
                  <a:pt x="69" y="24"/>
                  <a:pt x="77" y="34"/>
                </a:cubicBezTo>
                <a:cubicBezTo>
                  <a:pt x="82" y="40"/>
                  <a:pt x="87" y="44"/>
                  <a:pt x="93" y="34"/>
                </a:cubicBezTo>
                <a:cubicBezTo>
                  <a:pt x="102" y="41"/>
                  <a:pt x="99" y="53"/>
                  <a:pt x="103" y="62"/>
                </a:cubicBezTo>
                <a:cubicBezTo>
                  <a:pt x="106" y="68"/>
                  <a:pt x="106" y="75"/>
                  <a:pt x="111" y="80"/>
                </a:cubicBezTo>
                <a:close/>
              </a:path>
            </a:pathLst>
          </a:custGeom>
          <a:solidFill>
            <a:srgbClr val="7563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85" name="Freeform 131"/>
          <p:cNvSpPr>
            <a:spLocks/>
          </p:cNvSpPr>
          <p:nvPr/>
        </p:nvSpPr>
        <p:spPr bwMode="auto">
          <a:xfrm>
            <a:off x="8989393" y="5095261"/>
            <a:ext cx="155575" cy="60325"/>
          </a:xfrm>
          <a:custGeom>
            <a:avLst/>
            <a:gdLst>
              <a:gd name="T0" fmla="*/ 79 w 104"/>
              <a:gd name="T1" fmla="*/ 0 h 41"/>
              <a:gd name="T2" fmla="*/ 104 w 104"/>
              <a:gd name="T3" fmla="*/ 24 h 41"/>
              <a:gd name="T4" fmla="*/ 95 w 104"/>
              <a:gd name="T5" fmla="*/ 26 h 41"/>
              <a:gd name="T6" fmla="*/ 14 w 104"/>
              <a:gd name="T7" fmla="*/ 40 h 41"/>
              <a:gd name="T8" fmla="*/ 9 w 104"/>
              <a:gd name="T9" fmla="*/ 41 h 41"/>
              <a:gd name="T10" fmla="*/ 7 w 104"/>
              <a:gd name="T11" fmla="*/ 40 h 41"/>
              <a:gd name="T12" fmla="*/ 0 w 104"/>
              <a:gd name="T13" fmla="*/ 21 h 41"/>
              <a:gd name="T14" fmla="*/ 46 w 104"/>
              <a:gd name="T15" fmla="*/ 5 h 41"/>
              <a:gd name="T16" fmla="*/ 77 w 104"/>
              <a:gd name="T17" fmla="*/ 0 h 41"/>
              <a:gd name="T18" fmla="*/ 79 w 104"/>
              <a:gd name="T19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4" h="41">
                <a:moveTo>
                  <a:pt x="79" y="0"/>
                </a:moveTo>
                <a:cubicBezTo>
                  <a:pt x="85" y="10"/>
                  <a:pt x="97" y="14"/>
                  <a:pt x="104" y="24"/>
                </a:cubicBezTo>
                <a:cubicBezTo>
                  <a:pt x="102" y="26"/>
                  <a:pt x="98" y="26"/>
                  <a:pt x="95" y="26"/>
                </a:cubicBezTo>
                <a:cubicBezTo>
                  <a:pt x="67" y="23"/>
                  <a:pt x="40" y="27"/>
                  <a:pt x="14" y="40"/>
                </a:cubicBezTo>
                <a:cubicBezTo>
                  <a:pt x="13" y="41"/>
                  <a:pt x="11" y="41"/>
                  <a:pt x="9" y="41"/>
                </a:cubicBezTo>
                <a:cubicBezTo>
                  <a:pt x="8" y="41"/>
                  <a:pt x="8" y="40"/>
                  <a:pt x="7" y="40"/>
                </a:cubicBezTo>
                <a:cubicBezTo>
                  <a:pt x="5" y="34"/>
                  <a:pt x="2" y="27"/>
                  <a:pt x="0" y="21"/>
                </a:cubicBezTo>
                <a:cubicBezTo>
                  <a:pt x="16" y="19"/>
                  <a:pt x="30" y="9"/>
                  <a:pt x="46" y="5"/>
                </a:cubicBezTo>
                <a:cubicBezTo>
                  <a:pt x="56" y="4"/>
                  <a:pt x="67" y="5"/>
                  <a:pt x="77" y="0"/>
                </a:cubicBezTo>
                <a:cubicBezTo>
                  <a:pt x="78" y="0"/>
                  <a:pt x="78" y="0"/>
                  <a:pt x="79" y="0"/>
                </a:cubicBezTo>
                <a:close/>
              </a:path>
            </a:pathLst>
          </a:custGeom>
          <a:solidFill>
            <a:srgbClr val="C5AC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89" name="Freeform 135"/>
          <p:cNvSpPr>
            <a:spLocks/>
          </p:cNvSpPr>
          <p:nvPr/>
        </p:nvSpPr>
        <p:spPr bwMode="auto">
          <a:xfrm>
            <a:off x="8889380" y="5355611"/>
            <a:ext cx="114300" cy="160337"/>
          </a:xfrm>
          <a:custGeom>
            <a:avLst/>
            <a:gdLst>
              <a:gd name="T0" fmla="*/ 71 w 76"/>
              <a:gd name="T1" fmla="*/ 81 h 108"/>
              <a:gd name="T2" fmla="*/ 76 w 76"/>
              <a:gd name="T3" fmla="*/ 108 h 108"/>
              <a:gd name="T4" fmla="*/ 20 w 76"/>
              <a:gd name="T5" fmla="*/ 57 h 108"/>
              <a:gd name="T6" fmla="*/ 13 w 76"/>
              <a:gd name="T7" fmla="*/ 45 h 108"/>
              <a:gd name="T8" fmla="*/ 0 w 76"/>
              <a:gd name="T9" fmla="*/ 28 h 108"/>
              <a:gd name="T10" fmla="*/ 10 w 76"/>
              <a:gd name="T11" fmla="*/ 4 h 108"/>
              <a:gd name="T12" fmla="*/ 24 w 76"/>
              <a:gd name="T13" fmla="*/ 11 h 108"/>
              <a:gd name="T14" fmla="*/ 35 w 76"/>
              <a:gd name="T15" fmla="*/ 35 h 108"/>
              <a:gd name="T16" fmla="*/ 57 w 76"/>
              <a:gd name="T17" fmla="*/ 63 h 108"/>
              <a:gd name="T18" fmla="*/ 69 w 76"/>
              <a:gd name="T19" fmla="*/ 78 h 108"/>
              <a:gd name="T20" fmla="*/ 71 w 76"/>
              <a:gd name="T21" fmla="*/ 81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6" h="108">
                <a:moveTo>
                  <a:pt x="71" y="81"/>
                </a:moveTo>
                <a:cubicBezTo>
                  <a:pt x="73" y="90"/>
                  <a:pt x="75" y="99"/>
                  <a:pt x="76" y="108"/>
                </a:cubicBezTo>
                <a:cubicBezTo>
                  <a:pt x="55" y="94"/>
                  <a:pt x="36" y="77"/>
                  <a:pt x="20" y="57"/>
                </a:cubicBezTo>
                <a:cubicBezTo>
                  <a:pt x="16" y="53"/>
                  <a:pt x="14" y="49"/>
                  <a:pt x="13" y="45"/>
                </a:cubicBezTo>
                <a:cubicBezTo>
                  <a:pt x="11" y="37"/>
                  <a:pt x="8" y="30"/>
                  <a:pt x="0" y="28"/>
                </a:cubicBezTo>
                <a:cubicBezTo>
                  <a:pt x="3" y="20"/>
                  <a:pt x="7" y="12"/>
                  <a:pt x="10" y="4"/>
                </a:cubicBezTo>
                <a:cubicBezTo>
                  <a:pt x="18" y="0"/>
                  <a:pt x="21" y="7"/>
                  <a:pt x="24" y="11"/>
                </a:cubicBezTo>
                <a:cubicBezTo>
                  <a:pt x="29" y="19"/>
                  <a:pt x="31" y="27"/>
                  <a:pt x="35" y="35"/>
                </a:cubicBezTo>
                <a:cubicBezTo>
                  <a:pt x="39" y="47"/>
                  <a:pt x="46" y="57"/>
                  <a:pt x="57" y="63"/>
                </a:cubicBezTo>
                <a:cubicBezTo>
                  <a:pt x="63" y="67"/>
                  <a:pt x="64" y="74"/>
                  <a:pt x="69" y="78"/>
                </a:cubicBezTo>
                <a:cubicBezTo>
                  <a:pt x="70" y="79"/>
                  <a:pt x="71" y="80"/>
                  <a:pt x="71" y="81"/>
                </a:cubicBezTo>
                <a:close/>
              </a:path>
            </a:pathLst>
          </a:custGeom>
          <a:solidFill>
            <a:srgbClr val="72658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90" name="Freeform 136"/>
          <p:cNvSpPr>
            <a:spLocks/>
          </p:cNvSpPr>
          <p:nvPr/>
        </p:nvSpPr>
        <p:spPr bwMode="auto">
          <a:xfrm>
            <a:off x="8897318" y="5153998"/>
            <a:ext cx="114300" cy="322262"/>
          </a:xfrm>
          <a:custGeom>
            <a:avLst/>
            <a:gdLst>
              <a:gd name="T0" fmla="*/ 64 w 77"/>
              <a:gd name="T1" fmla="*/ 216 h 216"/>
              <a:gd name="T2" fmla="*/ 21 w 77"/>
              <a:gd name="T3" fmla="*/ 159 h 216"/>
              <a:gd name="T4" fmla="*/ 5 w 77"/>
              <a:gd name="T5" fmla="*/ 139 h 216"/>
              <a:gd name="T6" fmla="*/ 0 w 77"/>
              <a:gd name="T7" fmla="*/ 91 h 216"/>
              <a:gd name="T8" fmla="*/ 14 w 77"/>
              <a:gd name="T9" fmla="*/ 78 h 216"/>
              <a:gd name="T10" fmla="*/ 27 w 77"/>
              <a:gd name="T11" fmla="*/ 48 h 216"/>
              <a:gd name="T12" fmla="*/ 69 w 77"/>
              <a:gd name="T13" fmla="*/ 0 h 216"/>
              <a:gd name="T14" fmla="*/ 70 w 77"/>
              <a:gd name="T15" fmla="*/ 0 h 216"/>
              <a:gd name="T16" fmla="*/ 75 w 77"/>
              <a:gd name="T17" fmla="*/ 12 h 216"/>
              <a:gd name="T18" fmla="*/ 50 w 77"/>
              <a:gd name="T19" fmla="*/ 47 h 216"/>
              <a:gd name="T20" fmla="*/ 34 w 77"/>
              <a:gd name="T21" fmla="*/ 144 h 216"/>
              <a:gd name="T22" fmla="*/ 58 w 77"/>
              <a:gd name="T23" fmla="*/ 187 h 216"/>
              <a:gd name="T24" fmla="*/ 64 w 77"/>
              <a:gd name="T25" fmla="*/ 216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7" h="216">
                <a:moveTo>
                  <a:pt x="64" y="216"/>
                </a:moveTo>
                <a:cubicBezTo>
                  <a:pt x="47" y="199"/>
                  <a:pt x="28" y="184"/>
                  <a:pt x="21" y="159"/>
                </a:cubicBezTo>
                <a:cubicBezTo>
                  <a:pt x="19" y="151"/>
                  <a:pt x="16" y="141"/>
                  <a:pt x="5" y="139"/>
                </a:cubicBezTo>
                <a:cubicBezTo>
                  <a:pt x="16" y="121"/>
                  <a:pt x="12" y="106"/>
                  <a:pt x="0" y="91"/>
                </a:cubicBezTo>
                <a:cubicBezTo>
                  <a:pt x="8" y="90"/>
                  <a:pt x="11" y="84"/>
                  <a:pt x="14" y="78"/>
                </a:cubicBezTo>
                <a:cubicBezTo>
                  <a:pt x="18" y="68"/>
                  <a:pt x="23" y="58"/>
                  <a:pt x="27" y="48"/>
                </a:cubicBezTo>
                <a:cubicBezTo>
                  <a:pt x="35" y="26"/>
                  <a:pt x="55" y="16"/>
                  <a:pt x="69" y="0"/>
                </a:cubicBezTo>
                <a:cubicBezTo>
                  <a:pt x="69" y="0"/>
                  <a:pt x="70" y="0"/>
                  <a:pt x="70" y="0"/>
                </a:cubicBezTo>
                <a:cubicBezTo>
                  <a:pt x="74" y="3"/>
                  <a:pt x="77" y="6"/>
                  <a:pt x="75" y="12"/>
                </a:cubicBezTo>
                <a:cubicBezTo>
                  <a:pt x="71" y="27"/>
                  <a:pt x="58" y="35"/>
                  <a:pt x="50" y="47"/>
                </a:cubicBezTo>
                <a:cubicBezTo>
                  <a:pt x="29" y="77"/>
                  <a:pt x="21" y="108"/>
                  <a:pt x="34" y="144"/>
                </a:cubicBezTo>
                <a:cubicBezTo>
                  <a:pt x="40" y="160"/>
                  <a:pt x="51" y="172"/>
                  <a:pt x="58" y="187"/>
                </a:cubicBezTo>
                <a:cubicBezTo>
                  <a:pt x="59" y="197"/>
                  <a:pt x="68" y="205"/>
                  <a:pt x="64" y="216"/>
                </a:cubicBezTo>
                <a:close/>
              </a:path>
            </a:pathLst>
          </a:custGeom>
          <a:solidFill>
            <a:srgbClr val="8359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91" name="Freeform 137"/>
          <p:cNvSpPr>
            <a:spLocks/>
          </p:cNvSpPr>
          <p:nvPr/>
        </p:nvSpPr>
        <p:spPr bwMode="auto">
          <a:xfrm>
            <a:off x="10468942" y="5295286"/>
            <a:ext cx="153987" cy="228600"/>
          </a:xfrm>
          <a:custGeom>
            <a:avLst/>
            <a:gdLst>
              <a:gd name="T0" fmla="*/ 9 w 103"/>
              <a:gd name="T1" fmla="*/ 154 h 154"/>
              <a:gd name="T2" fmla="*/ 6 w 103"/>
              <a:gd name="T3" fmla="*/ 144 h 154"/>
              <a:gd name="T4" fmla="*/ 6 w 103"/>
              <a:gd name="T5" fmla="*/ 123 h 154"/>
              <a:gd name="T6" fmla="*/ 12 w 103"/>
              <a:gd name="T7" fmla="*/ 95 h 154"/>
              <a:gd name="T8" fmla="*/ 33 w 103"/>
              <a:gd name="T9" fmla="*/ 73 h 154"/>
              <a:gd name="T10" fmla="*/ 61 w 103"/>
              <a:gd name="T11" fmla="*/ 45 h 154"/>
              <a:gd name="T12" fmla="*/ 63 w 103"/>
              <a:gd name="T13" fmla="*/ 37 h 154"/>
              <a:gd name="T14" fmla="*/ 62 w 103"/>
              <a:gd name="T15" fmla="*/ 13 h 154"/>
              <a:gd name="T16" fmla="*/ 76 w 103"/>
              <a:gd name="T17" fmla="*/ 5 h 154"/>
              <a:gd name="T18" fmla="*/ 102 w 103"/>
              <a:gd name="T19" fmla="*/ 18 h 154"/>
              <a:gd name="T20" fmla="*/ 103 w 103"/>
              <a:gd name="T21" fmla="*/ 21 h 154"/>
              <a:gd name="T22" fmla="*/ 92 w 103"/>
              <a:gd name="T23" fmla="*/ 48 h 154"/>
              <a:gd name="T24" fmla="*/ 52 w 103"/>
              <a:gd name="T25" fmla="*/ 68 h 154"/>
              <a:gd name="T26" fmla="*/ 39 w 103"/>
              <a:gd name="T27" fmla="*/ 79 h 154"/>
              <a:gd name="T28" fmla="*/ 19 w 103"/>
              <a:gd name="T29" fmla="*/ 128 h 154"/>
              <a:gd name="T30" fmla="*/ 20 w 103"/>
              <a:gd name="T31" fmla="*/ 138 h 154"/>
              <a:gd name="T32" fmla="*/ 9 w 103"/>
              <a:gd name="T33" fmla="*/ 154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03" h="154">
                <a:moveTo>
                  <a:pt x="9" y="154"/>
                </a:moveTo>
                <a:cubicBezTo>
                  <a:pt x="8" y="151"/>
                  <a:pt x="7" y="147"/>
                  <a:pt x="6" y="144"/>
                </a:cubicBezTo>
                <a:cubicBezTo>
                  <a:pt x="0" y="137"/>
                  <a:pt x="5" y="130"/>
                  <a:pt x="6" y="123"/>
                </a:cubicBezTo>
                <a:cubicBezTo>
                  <a:pt x="9" y="114"/>
                  <a:pt x="7" y="103"/>
                  <a:pt x="12" y="95"/>
                </a:cubicBezTo>
                <a:cubicBezTo>
                  <a:pt x="17" y="86"/>
                  <a:pt x="24" y="78"/>
                  <a:pt x="33" y="73"/>
                </a:cubicBezTo>
                <a:cubicBezTo>
                  <a:pt x="45" y="66"/>
                  <a:pt x="49" y="52"/>
                  <a:pt x="61" y="45"/>
                </a:cubicBezTo>
                <a:cubicBezTo>
                  <a:pt x="63" y="43"/>
                  <a:pt x="63" y="40"/>
                  <a:pt x="63" y="37"/>
                </a:cubicBezTo>
                <a:cubicBezTo>
                  <a:pt x="62" y="29"/>
                  <a:pt x="61" y="21"/>
                  <a:pt x="62" y="13"/>
                </a:cubicBezTo>
                <a:cubicBezTo>
                  <a:pt x="64" y="6"/>
                  <a:pt x="66" y="0"/>
                  <a:pt x="76" y="5"/>
                </a:cubicBezTo>
                <a:cubicBezTo>
                  <a:pt x="84" y="11"/>
                  <a:pt x="93" y="14"/>
                  <a:pt x="102" y="18"/>
                </a:cubicBezTo>
                <a:cubicBezTo>
                  <a:pt x="102" y="19"/>
                  <a:pt x="103" y="20"/>
                  <a:pt x="103" y="21"/>
                </a:cubicBezTo>
                <a:cubicBezTo>
                  <a:pt x="86" y="24"/>
                  <a:pt x="90" y="36"/>
                  <a:pt x="92" y="48"/>
                </a:cubicBezTo>
                <a:cubicBezTo>
                  <a:pt x="73" y="45"/>
                  <a:pt x="60" y="51"/>
                  <a:pt x="52" y="68"/>
                </a:cubicBezTo>
                <a:cubicBezTo>
                  <a:pt x="49" y="73"/>
                  <a:pt x="44" y="76"/>
                  <a:pt x="39" y="79"/>
                </a:cubicBezTo>
                <a:cubicBezTo>
                  <a:pt x="20" y="91"/>
                  <a:pt x="14" y="107"/>
                  <a:pt x="19" y="128"/>
                </a:cubicBezTo>
                <a:cubicBezTo>
                  <a:pt x="19" y="131"/>
                  <a:pt x="19" y="135"/>
                  <a:pt x="20" y="138"/>
                </a:cubicBezTo>
                <a:cubicBezTo>
                  <a:pt x="21" y="147"/>
                  <a:pt x="18" y="152"/>
                  <a:pt x="9" y="154"/>
                </a:cubicBezTo>
                <a:close/>
              </a:path>
            </a:pathLst>
          </a:custGeom>
          <a:solidFill>
            <a:srgbClr val="8558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93" name="Freeform 139"/>
          <p:cNvSpPr>
            <a:spLocks/>
          </p:cNvSpPr>
          <p:nvPr/>
        </p:nvSpPr>
        <p:spPr bwMode="auto">
          <a:xfrm>
            <a:off x="10297492" y="5047636"/>
            <a:ext cx="160337" cy="52387"/>
          </a:xfrm>
          <a:custGeom>
            <a:avLst/>
            <a:gdLst>
              <a:gd name="T0" fmla="*/ 4 w 107"/>
              <a:gd name="T1" fmla="*/ 32 h 35"/>
              <a:gd name="T2" fmla="*/ 2 w 107"/>
              <a:gd name="T3" fmla="*/ 11 h 35"/>
              <a:gd name="T4" fmla="*/ 83 w 107"/>
              <a:gd name="T5" fmla="*/ 6 h 35"/>
              <a:gd name="T6" fmla="*/ 105 w 107"/>
              <a:gd name="T7" fmla="*/ 10 h 35"/>
              <a:gd name="T8" fmla="*/ 106 w 107"/>
              <a:gd name="T9" fmla="*/ 27 h 35"/>
              <a:gd name="T10" fmla="*/ 104 w 107"/>
              <a:gd name="T11" fmla="*/ 33 h 35"/>
              <a:gd name="T12" fmla="*/ 94 w 107"/>
              <a:gd name="T13" fmla="*/ 35 h 35"/>
              <a:gd name="T14" fmla="*/ 8 w 107"/>
              <a:gd name="T15" fmla="*/ 33 h 35"/>
              <a:gd name="T16" fmla="*/ 4 w 107"/>
              <a:gd name="T17" fmla="*/ 32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7" h="35">
                <a:moveTo>
                  <a:pt x="4" y="32"/>
                </a:moveTo>
                <a:cubicBezTo>
                  <a:pt x="4" y="25"/>
                  <a:pt x="0" y="18"/>
                  <a:pt x="2" y="11"/>
                </a:cubicBezTo>
                <a:cubicBezTo>
                  <a:pt x="28" y="3"/>
                  <a:pt x="55" y="0"/>
                  <a:pt x="83" y="6"/>
                </a:cubicBezTo>
                <a:cubicBezTo>
                  <a:pt x="90" y="8"/>
                  <a:pt x="97" y="11"/>
                  <a:pt x="105" y="10"/>
                </a:cubicBezTo>
                <a:cubicBezTo>
                  <a:pt x="105" y="16"/>
                  <a:pt x="105" y="21"/>
                  <a:pt x="106" y="27"/>
                </a:cubicBezTo>
                <a:cubicBezTo>
                  <a:pt x="107" y="29"/>
                  <a:pt x="107" y="31"/>
                  <a:pt x="104" y="33"/>
                </a:cubicBezTo>
                <a:cubicBezTo>
                  <a:pt x="101" y="35"/>
                  <a:pt x="98" y="35"/>
                  <a:pt x="94" y="35"/>
                </a:cubicBezTo>
                <a:cubicBezTo>
                  <a:pt x="65" y="28"/>
                  <a:pt x="37" y="29"/>
                  <a:pt x="8" y="33"/>
                </a:cubicBezTo>
                <a:cubicBezTo>
                  <a:pt x="6" y="34"/>
                  <a:pt x="5" y="33"/>
                  <a:pt x="4" y="32"/>
                </a:cubicBezTo>
                <a:close/>
              </a:path>
            </a:pathLst>
          </a:custGeom>
          <a:solidFill>
            <a:srgbClr val="C6AB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94" name="Freeform 140"/>
          <p:cNvSpPr>
            <a:spLocks/>
          </p:cNvSpPr>
          <p:nvPr/>
        </p:nvSpPr>
        <p:spPr bwMode="auto">
          <a:xfrm>
            <a:off x="10483230" y="5500073"/>
            <a:ext cx="28575" cy="65087"/>
          </a:xfrm>
          <a:custGeom>
            <a:avLst/>
            <a:gdLst>
              <a:gd name="T0" fmla="*/ 0 w 19"/>
              <a:gd name="T1" fmla="*/ 16 h 43"/>
              <a:gd name="T2" fmla="*/ 11 w 19"/>
              <a:gd name="T3" fmla="*/ 0 h 43"/>
              <a:gd name="T4" fmla="*/ 19 w 19"/>
              <a:gd name="T5" fmla="*/ 24 h 43"/>
              <a:gd name="T6" fmla="*/ 17 w 19"/>
              <a:gd name="T7" fmla="*/ 28 h 43"/>
              <a:gd name="T8" fmla="*/ 9 w 19"/>
              <a:gd name="T9" fmla="*/ 38 h 43"/>
              <a:gd name="T10" fmla="*/ 6 w 19"/>
              <a:gd name="T11" fmla="*/ 43 h 43"/>
              <a:gd name="T12" fmla="*/ 2 w 19"/>
              <a:gd name="T13" fmla="*/ 30 h 43"/>
              <a:gd name="T14" fmla="*/ 0 w 19"/>
              <a:gd name="T15" fmla="*/ 16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" h="43">
                <a:moveTo>
                  <a:pt x="0" y="16"/>
                </a:moveTo>
                <a:cubicBezTo>
                  <a:pt x="4" y="11"/>
                  <a:pt x="10" y="7"/>
                  <a:pt x="11" y="0"/>
                </a:cubicBezTo>
                <a:cubicBezTo>
                  <a:pt x="14" y="8"/>
                  <a:pt x="16" y="16"/>
                  <a:pt x="19" y="24"/>
                </a:cubicBezTo>
                <a:cubicBezTo>
                  <a:pt x="18" y="25"/>
                  <a:pt x="17" y="28"/>
                  <a:pt x="17" y="28"/>
                </a:cubicBezTo>
                <a:cubicBezTo>
                  <a:pt x="8" y="27"/>
                  <a:pt x="7" y="30"/>
                  <a:pt x="9" y="38"/>
                </a:cubicBezTo>
                <a:cubicBezTo>
                  <a:pt x="10" y="40"/>
                  <a:pt x="8" y="42"/>
                  <a:pt x="6" y="43"/>
                </a:cubicBezTo>
                <a:cubicBezTo>
                  <a:pt x="5" y="38"/>
                  <a:pt x="5" y="34"/>
                  <a:pt x="2" y="30"/>
                </a:cubicBezTo>
                <a:cubicBezTo>
                  <a:pt x="2" y="25"/>
                  <a:pt x="1" y="21"/>
                  <a:pt x="0" y="16"/>
                </a:cubicBezTo>
                <a:close/>
              </a:path>
            </a:pathLst>
          </a:custGeom>
          <a:solidFill>
            <a:srgbClr val="6173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95" name="Freeform 141"/>
          <p:cNvSpPr>
            <a:spLocks/>
          </p:cNvSpPr>
          <p:nvPr/>
        </p:nvSpPr>
        <p:spPr bwMode="auto">
          <a:xfrm>
            <a:off x="10446717" y="5087323"/>
            <a:ext cx="77787" cy="82550"/>
          </a:xfrm>
          <a:custGeom>
            <a:avLst/>
            <a:gdLst>
              <a:gd name="T0" fmla="*/ 5 w 52"/>
              <a:gd name="T1" fmla="*/ 5 h 55"/>
              <a:gd name="T2" fmla="*/ 6 w 52"/>
              <a:gd name="T3" fmla="*/ 0 h 55"/>
              <a:gd name="T4" fmla="*/ 25 w 52"/>
              <a:gd name="T5" fmla="*/ 13 h 55"/>
              <a:gd name="T6" fmla="*/ 48 w 52"/>
              <a:gd name="T7" fmla="*/ 10 h 55"/>
              <a:gd name="T8" fmla="*/ 48 w 52"/>
              <a:gd name="T9" fmla="*/ 37 h 55"/>
              <a:gd name="T10" fmla="*/ 47 w 52"/>
              <a:gd name="T11" fmla="*/ 53 h 55"/>
              <a:gd name="T12" fmla="*/ 10 w 52"/>
              <a:gd name="T13" fmla="*/ 28 h 55"/>
              <a:gd name="T14" fmla="*/ 5 w 52"/>
              <a:gd name="T15" fmla="*/ 26 h 55"/>
              <a:gd name="T16" fmla="*/ 5 w 52"/>
              <a:gd name="T17" fmla="*/ 5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55">
                <a:moveTo>
                  <a:pt x="5" y="5"/>
                </a:moveTo>
                <a:cubicBezTo>
                  <a:pt x="5" y="3"/>
                  <a:pt x="6" y="2"/>
                  <a:pt x="6" y="0"/>
                </a:cubicBezTo>
                <a:cubicBezTo>
                  <a:pt x="12" y="4"/>
                  <a:pt x="18" y="9"/>
                  <a:pt x="25" y="13"/>
                </a:cubicBezTo>
                <a:cubicBezTo>
                  <a:pt x="33" y="19"/>
                  <a:pt x="41" y="18"/>
                  <a:pt x="48" y="10"/>
                </a:cubicBezTo>
                <a:cubicBezTo>
                  <a:pt x="48" y="19"/>
                  <a:pt x="48" y="28"/>
                  <a:pt x="48" y="37"/>
                </a:cubicBezTo>
                <a:cubicBezTo>
                  <a:pt x="52" y="43"/>
                  <a:pt x="51" y="48"/>
                  <a:pt x="47" y="53"/>
                </a:cubicBezTo>
                <a:cubicBezTo>
                  <a:pt x="32" y="55"/>
                  <a:pt x="15" y="44"/>
                  <a:pt x="10" y="28"/>
                </a:cubicBezTo>
                <a:cubicBezTo>
                  <a:pt x="8" y="23"/>
                  <a:pt x="6" y="28"/>
                  <a:pt x="5" y="26"/>
                </a:cubicBezTo>
                <a:cubicBezTo>
                  <a:pt x="0" y="19"/>
                  <a:pt x="0" y="12"/>
                  <a:pt x="5" y="5"/>
                </a:cubicBezTo>
                <a:close/>
              </a:path>
            </a:pathLst>
          </a:custGeom>
          <a:solidFill>
            <a:srgbClr val="7E5C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98" name="Freeform 144"/>
          <p:cNvSpPr>
            <a:spLocks/>
          </p:cNvSpPr>
          <p:nvPr/>
        </p:nvSpPr>
        <p:spPr bwMode="auto">
          <a:xfrm>
            <a:off x="9152905" y="5133361"/>
            <a:ext cx="142875" cy="347662"/>
          </a:xfrm>
          <a:custGeom>
            <a:avLst/>
            <a:gdLst>
              <a:gd name="T0" fmla="*/ 3 w 96"/>
              <a:gd name="T1" fmla="*/ 3 h 233"/>
              <a:gd name="T2" fmla="*/ 21 w 96"/>
              <a:gd name="T3" fmla="*/ 10 h 233"/>
              <a:gd name="T4" fmla="*/ 58 w 96"/>
              <a:gd name="T5" fmla="*/ 47 h 233"/>
              <a:gd name="T6" fmla="*/ 73 w 96"/>
              <a:gd name="T7" fmla="*/ 65 h 233"/>
              <a:gd name="T8" fmla="*/ 80 w 96"/>
              <a:gd name="T9" fmla="*/ 62 h 233"/>
              <a:gd name="T10" fmla="*/ 95 w 96"/>
              <a:gd name="T11" fmla="*/ 127 h 233"/>
              <a:gd name="T12" fmla="*/ 80 w 96"/>
              <a:gd name="T13" fmla="*/ 188 h 233"/>
              <a:gd name="T14" fmla="*/ 65 w 96"/>
              <a:gd name="T15" fmla="*/ 201 h 233"/>
              <a:gd name="T16" fmla="*/ 32 w 96"/>
              <a:gd name="T17" fmla="*/ 233 h 233"/>
              <a:gd name="T18" fmla="*/ 32 w 96"/>
              <a:gd name="T19" fmla="*/ 233 h 233"/>
              <a:gd name="T20" fmla="*/ 28 w 96"/>
              <a:gd name="T21" fmla="*/ 213 h 233"/>
              <a:gd name="T22" fmla="*/ 28 w 96"/>
              <a:gd name="T23" fmla="*/ 209 h 233"/>
              <a:gd name="T24" fmla="*/ 38 w 96"/>
              <a:gd name="T25" fmla="*/ 206 h 233"/>
              <a:gd name="T26" fmla="*/ 52 w 96"/>
              <a:gd name="T27" fmla="*/ 197 h 233"/>
              <a:gd name="T28" fmla="*/ 81 w 96"/>
              <a:gd name="T29" fmla="*/ 133 h 233"/>
              <a:gd name="T30" fmla="*/ 69 w 96"/>
              <a:gd name="T31" fmla="*/ 105 h 233"/>
              <a:gd name="T32" fmla="*/ 63 w 96"/>
              <a:gd name="T33" fmla="*/ 100 h 233"/>
              <a:gd name="T34" fmla="*/ 28 w 96"/>
              <a:gd name="T35" fmla="*/ 48 h 233"/>
              <a:gd name="T36" fmla="*/ 19 w 96"/>
              <a:gd name="T37" fmla="*/ 31 h 233"/>
              <a:gd name="T38" fmla="*/ 7 w 96"/>
              <a:gd name="T39" fmla="*/ 14 h 233"/>
              <a:gd name="T40" fmla="*/ 3 w 96"/>
              <a:gd name="T41" fmla="*/ 3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96" h="233">
                <a:moveTo>
                  <a:pt x="3" y="3"/>
                </a:moveTo>
                <a:cubicBezTo>
                  <a:pt x="11" y="0"/>
                  <a:pt x="17" y="5"/>
                  <a:pt x="21" y="10"/>
                </a:cubicBezTo>
                <a:cubicBezTo>
                  <a:pt x="31" y="25"/>
                  <a:pt x="48" y="32"/>
                  <a:pt x="58" y="47"/>
                </a:cubicBezTo>
                <a:cubicBezTo>
                  <a:pt x="62" y="53"/>
                  <a:pt x="67" y="60"/>
                  <a:pt x="73" y="65"/>
                </a:cubicBezTo>
                <a:cubicBezTo>
                  <a:pt x="78" y="71"/>
                  <a:pt x="80" y="68"/>
                  <a:pt x="80" y="62"/>
                </a:cubicBezTo>
                <a:cubicBezTo>
                  <a:pt x="83" y="84"/>
                  <a:pt x="94" y="105"/>
                  <a:pt x="95" y="127"/>
                </a:cubicBezTo>
                <a:cubicBezTo>
                  <a:pt x="96" y="148"/>
                  <a:pt x="90" y="169"/>
                  <a:pt x="80" y="188"/>
                </a:cubicBezTo>
                <a:cubicBezTo>
                  <a:pt x="70" y="186"/>
                  <a:pt x="68" y="195"/>
                  <a:pt x="65" y="201"/>
                </a:cubicBezTo>
                <a:cubicBezTo>
                  <a:pt x="56" y="213"/>
                  <a:pt x="43" y="222"/>
                  <a:pt x="32" y="233"/>
                </a:cubicBezTo>
                <a:cubicBezTo>
                  <a:pt x="32" y="233"/>
                  <a:pt x="32" y="233"/>
                  <a:pt x="32" y="233"/>
                </a:cubicBezTo>
                <a:cubicBezTo>
                  <a:pt x="27" y="227"/>
                  <a:pt x="29" y="220"/>
                  <a:pt x="28" y="213"/>
                </a:cubicBezTo>
                <a:cubicBezTo>
                  <a:pt x="27" y="212"/>
                  <a:pt x="28" y="211"/>
                  <a:pt x="28" y="209"/>
                </a:cubicBezTo>
                <a:cubicBezTo>
                  <a:pt x="30" y="205"/>
                  <a:pt x="34" y="205"/>
                  <a:pt x="38" y="206"/>
                </a:cubicBezTo>
                <a:cubicBezTo>
                  <a:pt x="45" y="207"/>
                  <a:pt x="49" y="202"/>
                  <a:pt x="52" y="197"/>
                </a:cubicBezTo>
                <a:cubicBezTo>
                  <a:pt x="64" y="177"/>
                  <a:pt x="73" y="155"/>
                  <a:pt x="81" y="133"/>
                </a:cubicBezTo>
                <a:cubicBezTo>
                  <a:pt x="87" y="118"/>
                  <a:pt x="84" y="113"/>
                  <a:pt x="69" y="105"/>
                </a:cubicBezTo>
                <a:cubicBezTo>
                  <a:pt x="67" y="104"/>
                  <a:pt x="64" y="102"/>
                  <a:pt x="63" y="100"/>
                </a:cubicBezTo>
                <a:cubicBezTo>
                  <a:pt x="51" y="82"/>
                  <a:pt x="42" y="63"/>
                  <a:pt x="28" y="48"/>
                </a:cubicBezTo>
                <a:cubicBezTo>
                  <a:pt x="24" y="43"/>
                  <a:pt x="22" y="36"/>
                  <a:pt x="19" y="31"/>
                </a:cubicBezTo>
                <a:cubicBezTo>
                  <a:pt x="16" y="25"/>
                  <a:pt x="12" y="19"/>
                  <a:pt x="7" y="14"/>
                </a:cubicBezTo>
                <a:cubicBezTo>
                  <a:pt x="5" y="11"/>
                  <a:pt x="0" y="8"/>
                  <a:pt x="3" y="3"/>
                </a:cubicBezTo>
                <a:close/>
              </a:path>
            </a:pathLst>
          </a:custGeom>
          <a:solidFill>
            <a:srgbClr val="8955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99" name="Freeform 145"/>
          <p:cNvSpPr>
            <a:spLocks/>
          </p:cNvSpPr>
          <p:nvPr/>
        </p:nvSpPr>
        <p:spPr bwMode="auto">
          <a:xfrm>
            <a:off x="8979868" y="5428636"/>
            <a:ext cx="223837" cy="92075"/>
          </a:xfrm>
          <a:custGeom>
            <a:avLst/>
            <a:gdLst>
              <a:gd name="T0" fmla="*/ 145 w 150"/>
              <a:gd name="T1" fmla="*/ 14 h 62"/>
              <a:gd name="T2" fmla="*/ 148 w 150"/>
              <a:gd name="T3" fmla="*/ 35 h 62"/>
              <a:gd name="T4" fmla="*/ 11 w 150"/>
              <a:gd name="T5" fmla="*/ 32 h 62"/>
              <a:gd name="T6" fmla="*/ 9 w 150"/>
              <a:gd name="T7" fmla="*/ 32 h 62"/>
              <a:gd name="T8" fmla="*/ 1 w 150"/>
              <a:gd name="T9" fmla="*/ 3 h 62"/>
              <a:gd name="T10" fmla="*/ 2 w 150"/>
              <a:gd name="T11" fmla="*/ 0 h 62"/>
              <a:gd name="T12" fmla="*/ 31 w 150"/>
              <a:gd name="T13" fmla="*/ 19 h 62"/>
              <a:gd name="T14" fmla="*/ 131 w 150"/>
              <a:gd name="T15" fmla="*/ 19 h 62"/>
              <a:gd name="T16" fmla="*/ 145 w 150"/>
              <a:gd name="T17" fmla="*/ 14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0" h="62">
                <a:moveTo>
                  <a:pt x="145" y="14"/>
                </a:moveTo>
                <a:cubicBezTo>
                  <a:pt x="150" y="20"/>
                  <a:pt x="147" y="28"/>
                  <a:pt x="148" y="35"/>
                </a:cubicBezTo>
                <a:cubicBezTo>
                  <a:pt x="116" y="62"/>
                  <a:pt x="40" y="61"/>
                  <a:pt x="11" y="32"/>
                </a:cubicBezTo>
                <a:cubicBezTo>
                  <a:pt x="10" y="32"/>
                  <a:pt x="10" y="32"/>
                  <a:pt x="9" y="32"/>
                </a:cubicBezTo>
                <a:cubicBezTo>
                  <a:pt x="7" y="22"/>
                  <a:pt x="0" y="14"/>
                  <a:pt x="1" y="3"/>
                </a:cubicBezTo>
                <a:cubicBezTo>
                  <a:pt x="0" y="1"/>
                  <a:pt x="0" y="0"/>
                  <a:pt x="2" y="0"/>
                </a:cubicBezTo>
                <a:cubicBezTo>
                  <a:pt x="13" y="3"/>
                  <a:pt x="21" y="13"/>
                  <a:pt x="31" y="19"/>
                </a:cubicBezTo>
                <a:cubicBezTo>
                  <a:pt x="57" y="35"/>
                  <a:pt x="106" y="36"/>
                  <a:pt x="131" y="19"/>
                </a:cubicBezTo>
                <a:cubicBezTo>
                  <a:pt x="135" y="16"/>
                  <a:pt x="139" y="11"/>
                  <a:pt x="145" y="14"/>
                </a:cubicBezTo>
                <a:close/>
              </a:path>
            </a:pathLst>
          </a:custGeom>
          <a:solidFill>
            <a:srgbClr val="CE91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01" name="Freeform 147"/>
          <p:cNvSpPr>
            <a:spLocks/>
          </p:cNvSpPr>
          <p:nvPr/>
        </p:nvSpPr>
        <p:spPr bwMode="auto">
          <a:xfrm>
            <a:off x="10505455" y="5141298"/>
            <a:ext cx="85725" cy="161925"/>
          </a:xfrm>
          <a:custGeom>
            <a:avLst/>
            <a:gdLst>
              <a:gd name="T0" fmla="*/ 6 w 58"/>
              <a:gd name="T1" fmla="*/ 17 h 109"/>
              <a:gd name="T2" fmla="*/ 9 w 58"/>
              <a:gd name="T3" fmla="*/ 1 h 109"/>
              <a:gd name="T4" fmla="*/ 20 w 58"/>
              <a:gd name="T5" fmla="*/ 10 h 109"/>
              <a:gd name="T6" fmla="*/ 34 w 58"/>
              <a:gd name="T7" fmla="*/ 36 h 109"/>
              <a:gd name="T8" fmla="*/ 42 w 58"/>
              <a:gd name="T9" fmla="*/ 56 h 109"/>
              <a:gd name="T10" fmla="*/ 56 w 58"/>
              <a:gd name="T11" fmla="*/ 92 h 109"/>
              <a:gd name="T12" fmla="*/ 51 w 58"/>
              <a:gd name="T13" fmla="*/ 105 h 109"/>
              <a:gd name="T14" fmla="*/ 30 w 58"/>
              <a:gd name="T15" fmla="*/ 97 h 109"/>
              <a:gd name="T16" fmla="*/ 20 w 58"/>
              <a:gd name="T17" fmla="*/ 85 h 109"/>
              <a:gd name="T18" fmla="*/ 3 w 58"/>
              <a:gd name="T19" fmla="*/ 46 h 109"/>
              <a:gd name="T20" fmla="*/ 6 w 58"/>
              <a:gd name="T21" fmla="*/ 17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8" h="109">
                <a:moveTo>
                  <a:pt x="6" y="17"/>
                </a:moveTo>
                <a:cubicBezTo>
                  <a:pt x="7" y="12"/>
                  <a:pt x="8" y="6"/>
                  <a:pt x="9" y="1"/>
                </a:cubicBezTo>
                <a:cubicBezTo>
                  <a:pt x="16" y="0"/>
                  <a:pt x="19" y="2"/>
                  <a:pt x="20" y="10"/>
                </a:cubicBezTo>
                <a:cubicBezTo>
                  <a:pt x="21" y="20"/>
                  <a:pt x="24" y="30"/>
                  <a:pt x="34" y="36"/>
                </a:cubicBezTo>
                <a:cubicBezTo>
                  <a:pt x="41" y="40"/>
                  <a:pt x="38" y="50"/>
                  <a:pt x="42" y="56"/>
                </a:cubicBezTo>
                <a:cubicBezTo>
                  <a:pt x="48" y="67"/>
                  <a:pt x="53" y="79"/>
                  <a:pt x="56" y="92"/>
                </a:cubicBezTo>
                <a:cubicBezTo>
                  <a:pt x="57" y="98"/>
                  <a:pt x="58" y="102"/>
                  <a:pt x="51" y="105"/>
                </a:cubicBezTo>
                <a:cubicBezTo>
                  <a:pt x="41" y="109"/>
                  <a:pt x="36" y="101"/>
                  <a:pt x="30" y="97"/>
                </a:cubicBezTo>
                <a:cubicBezTo>
                  <a:pt x="26" y="94"/>
                  <a:pt x="23" y="89"/>
                  <a:pt x="20" y="85"/>
                </a:cubicBezTo>
                <a:cubicBezTo>
                  <a:pt x="10" y="74"/>
                  <a:pt x="6" y="60"/>
                  <a:pt x="3" y="46"/>
                </a:cubicBezTo>
                <a:cubicBezTo>
                  <a:pt x="3" y="36"/>
                  <a:pt x="0" y="26"/>
                  <a:pt x="6" y="17"/>
                </a:cubicBezTo>
                <a:close/>
              </a:path>
            </a:pathLst>
          </a:custGeom>
          <a:solidFill>
            <a:srgbClr val="7A28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02" name="Freeform 148"/>
          <p:cNvSpPr>
            <a:spLocks/>
          </p:cNvSpPr>
          <p:nvPr/>
        </p:nvSpPr>
        <p:spPr bwMode="auto">
          <a:xfrm>
            <a:off x="10527680" y="5266711"/>
            <a:ext cx="55562" cy="93662"/>
          </a:xfrm>
          <a:custGeom>
            <a:avLst/>
            <a:gdLst>
              <a:gd name="T0" fmla="*/ 7 w 37"/>
              <a:gd name="T1" fmla="*/ 0 h 63"/>
              <a:gd name="T2" fmla="*/ 36 w 37"/>
              <a:gd name="T3" fmla="*/ 21 h 63"/>
              <a:gd name="T4" fmla="*/ 37 w 37"/>
              <a:gd name="T5" fmla="*/ 24 h 63"/>
              <a:gd name="T6" fmla="*/ 26 w 37"/>
              <a:gd name="T7" fmla="*/ 34 h 63"/>
              <a:gd name="T8" fmla="*/ 26 w 37"/>
              <a:gd name="T9" fmla="*/ 59 h 63"/>
              <a:gd name="T10" fmla="*/ 3 w 37"/>
              <a:gd name="T11" fmla="*/ 53 h 63"/>
              <a:gd name="T12" fmla="*/ 1 w 37"/>
              <a:gd name="T13" fmla="*/ 11 h 63"/>
              <a:gd name="T14" fmla="*/ 7 w 37"/>
              <a:gd name="T15" fmla="*/ 0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7" h="63">
                <a:moveTo>
                  <a:pt x="7" y="0"/>
                </a:moveTo>
                <a:cubicBezTo>
                  <a:pt x="16" y="8"/>
                  <a:pt x="23" y="20"/>
                  <a:pt x="36" y="21"/>
                </a:cubicBezTo>
                <a:cubicBezTo>
                  <a:pt x="37" y="22"/>
                  <a:pt x="37" y="23"/>
                  <a:pt x="37" y="24"/>
                </a:cubicBezTo>
                <a:cubicBezTo>
                  <a:pt x="29" y="23"/>
                  <a:pt x="26" y="27"/>
                  <a:pt x="26" y="34"/>
                </a:cubicBezTo>
                <a:cubicBezTo>
                  <a:pt x="26" y="42"/>
                  <a:pt x="26" y="50"/>
                  <a:pt x="26" y="59"/>
                </a:cubicBezTo>
                <a:cubicBezTo>
                  <a:pt x="17" y="63"/>
                  <a:pt x="10" y="60"/>
                  <a:pt x="3" y="53"/>
                </a:cubicBezTo>
                <a:cubicBezTo>
                  <a:pt x="0" y="39"/>
                  <a:pt x="1" y="25"/>
                  <a:pt x="1" y="11"/>
                </a:cubicBezTo>
                <a:cubicBezTo>
                  <a:pt x="1" y="6"/>
                  <a:pt x="2" y="2"/>
                  <a:pt x="7" y="0"/>
                </a:cubicBezTo>
                <a:close/>
              </a:path>
            </a:pathLst>
          </a:custGeom>
          <a:solidFill>
            <a:srgbClr val="984A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03" name="Freeform 149"/>
          <p:cNvSpPr>
            <a:spLocks/>
          </p:cNvSpPr>
          <p:nvPr/>
        </p:nvSpPr>
        <p:spPr bwMode="auto">
          <a:xfrm>
            <a:off x="3035036" y="5449273"/>
            <a:ext cx="171450" cy="198437"/>
          </a:xfrm>
          <a:custGeom>
            <a:avLst/>
            <a:gdLst>
              <a:gd name="T0" fmla="*/ 109 w 115"/>
              <a:gd name="T1" fmla="*/ 1 h 133"/>
              <a:gd name="T2" fmla="*/ 112 w 115"/>
              <a:gd name="T3" fmla="*/ 23 h 133"/>
              <a:gd name="T4" fmla="*/ 91 w 115"/>
              <a:gd name="T5" fmla="*/ 74 h 133"/>
              <a:gd name="T6" fmla="*/ 76 w 115"/>
              <a:gd name="T7" fmla="*/ 93 h 133"/>
              <a:gd name="T8" fmla="*/ 13 w 115"/>
              <a:gd name="T9" fmla="*/ 131 h 133"/>
              <a:gd name="T10" fmla="*/ 0 w 115"/>
              <a:gd name="T11" fmla="*/ 125 h 133"/>
              <a:gd name="T12" fmla="*/ 29 w 115"/>
              <a:gd name="T13" fmla="*/ 94 h 133"/>
              <a:gd name="T14" fmla="*/ 47 w 115"/>
              <a:gd name="T15" fmla="*/ 88 h 133"/>
              <a:gd name="T16" fmla="*/ 78 w 115"/>
              <a:gd name="T17" fmla="*/ 48 h 133"/>
              <a:gd name="T18" fmla="*/ 84 w 115"/>
              <a:gd name="T19" fmla="*/ 24 h 133"/>
              <a:gd name="T20" fmla="*/ 87 w 115"/>
              <a:gd name="T21" fmla="*/ 17 h 133"/>
              <a:gd name="T22" fmla="*/ 109 w 115"/>
              <a:gd name="T23" fmla="*/ 1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5" h="133">
                <a:moveTo>
                  <a:pt x="109" y="1"/>
                </a:moveTo>
                <a:cubicBezTo>
                  <a:pt x="115" y="8"/>
                  <a:pt x="115" y="15"/>
                  <a:pt x="112" y="23"/>
                </a:cubicBezTo>
                <a:cubicBezTo>
                  <a:pt x="105" y="40"/>
                  <a:pt x="98" y="57"/>
                  <a:pt x="91" y="74"/>
                </a:cubicBezTo>
                <a:cubicBezTo>
                  <a:pt x="88" y="82"/>
                  <a:pt x="82" y="88"/>
                  <a:pt x="76" y="93"/>
                </a:cubicBezTo>
                <a:cubicBezTo>
                  <a:pt x="57" y="109"/>
                  <a:pt x="37" y="123"/>
                  <a:pt x="13" y="131"/>
                </a:cubicBezTo>
                <a:cubicBezTo>
                  <a:pt x="7" y="133"/>
                  <a:pt x="2" y="133"/>
                  <a:pt x="0" y="125"/>
                </a:cubicBezTo>
                <a:cubicBezTo>
                  <a:pt x="5" y="110"/>
                  <a:pt x="16" y="102"/>
                  <a:pt x="29" y="94"/>
                </a:cubicBezTo>
                <a:cubicBezTo>
                  <a:pt x="36" y="95"/>
                  <a:pt x="42" y="93"/>
                  <a:pt x="47" y="88"/>
                </a:cubicBezTo>
                <a:cubicBezTo>
                  <a:pt x="58" y="75"/>
                  <a:pt x="69" y="63"/>
                  <a:pt x="78" y="48"/>
                </a:cubicBezTo>
                <a:cubicBezTo>
                  <a:pt x="82" y="41"/>
                  <a:pt x="88" y="34"/>
                  <a:pt x="84" y="24"/>
                </a:cubicBezTo>
                <a:cubicBezTo>
                  <a:pt x="84" y="21"/>
                  <a:pt x="85" y="19"/>
                  <a:pt x="87" y="17"/>
                </a:cubicBezTo>
                <a:cubicBezTo>
                  <a:pt x="94" y="11"/>
                  <a:pt x="97" y="0"/>
                  <a:pt x="109" y="1"/>
                </a:cubicBezTo>
                <a:close/>
              </a:path>
            </a:pathLst>
          </a:custGeom>
          <a:solidFill>
            <a:srgbClr val="772A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04" name="Freeform 150"/>
          <p:cNvSpPr>
            <a:spLocks/>
          </p:cNvSpPr>
          <p:nvPr/>
        </p:nvSpPr>
        <p:spPr bwMode="auto">
          <a:xfrm>
            <a:off x="2985824" y="5573098"/>
            <a:ext cx="95250" cy="63500"/>
          </a:xfrm>
          <a:custGeom>
            <a:avLst/>
            <a:gdLst>
              <a:gd name="T0" fmla="*/ 62 w 64"/>
              <a:gd name="T1" fmla="*/ 13 h 42"/>
              <a:gd name="T2" fmla="*/ 33 w 64"/>
              <a:gd name="T3" fmla="*/ 42 h 42"/>
              <a:gd name="T4" fmla="*/ 31 w 64"/>
              <a:gd name="T5" fmla="*/ 42 h 42"/>
              <a:gd name="T6" fmla="*/ 3 w 64"/>
              <a:gd name="T7" fmla="*/ 42 h 42"/>
              <a:gd name="T8" fmla="*/ 11 w 64"/>
              <a:gd name="T9" fmla="*/ 17 h 42"/>
              <a:gd name="T10" fmla="*/ 14 w 64"/>
              <a:gd name="T11" fmla="*/ 14 h 42"/>
              <a:gd name="T12" fmla="*/ 63 w 64"/>
              <a:gd name="T13" fmla="*/ 8 h 42"/>
              <a:gd name="T14" fmla="*/ 62 w 64"/>
              <a:gd name="T15" fmla="*/ 13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4" h="42">
                <a:moveTo>
                  <a:pt x="62" y="13"/>
                </a:moveTo>
                <a:cubicBezTo>
                  <a:pt x="52" y="21"/>
                  <a:pt x="42" y="31"/>
                  <a:pt x="33" y="42"/>
                </a:cubicBezTo>
                <a:cubicBezTo>
                  <a:pt x="32" y="42"/>
                  <a:pt x="31" y="42"/>
                  <a:pt x="31" y="42"/>
                </a:cubicBezTo>
                <a:cubicBezTo>
                  <a:pt x="22" y="32"/>
                  <a:pt x="13" y="37"/>
                  <a:pt x="3" y="42"/>
                </a:cubicBezTo>
                <a:cubicBezTo>
                  <a:pt x="0" y="32"/>
                  <a:pt x="8" y="25"/>
                  <a:pt x="11" y="17"/>
                </a:cubicBezTo>
                <a:cubicBezTo>
                  <a:pt x="11" y="16"/>
                  <a:pt x="13" y="15"/>
                  <a:pt x="14" y="14"/>
                </a:cubicBezTo>
                <a:cubicBezTo>
                  <a:pt x="29" y="5"/>
                  <a:pt x="46" y="0"/>
                  <a:pt x="63" y="8"/>
                </a:cubicBezTo>
                <a:cubicBezTo>
                  <a:pt x="64" y="10"/>
                  <a:pt x="63" y="11"/>
                  <a:pt x="62" y="13"/>
                </a:cubicBezTo>
                <a:close/>
              </a:path>
            </a:pathLst>
          </a:custGeom>
          <a:solidFill>
            <a:srgbClr val="9C48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05" name="Freeform 151"/>
          <p:cNvSpPr>
            <a:spLocks/>
          </p:cNvSpPr>
          <p:nvPr/>
        </p:nvSpPr>
        <p:spPr bwMode="auto">
          <a:xfrm>
            <a:off x="3155686" y="5404823"/>
            <a:ext cx="50800" cy="71437"/>
          </a:xfrm>
          <a:custGeom>
            <a:avLst/>
            <a:gdLst>
              <a:gd name="T0" fmla="*/ 28 w 34"/>
              <a:gd name="T1" fmla="*/ 31 h 48"/>
              <a:gd name="T2" fmla="*/ 7 w 34"/>
              <a:gd name="T3" fmla="*/ 48 h 48"/>
              <a:gd name="T4" fmla="*/ 0 w 34"/>
              <a:gd name="T5" fmla="*/ 35 h 48"/>
              <a:gd name="T6" fmla="*/ 13 w 34"/>
              <a:gd name="T7" fmla="*/ 15 h 48"/>
              <a:gd name="T8" fmla="*/ 34 w 34"/>
              <a:gd name="T9" fmla="*/ 0 h 48"/>
              <a:gd name="T10" fmla="*/ 34 w 34"/>
              <a:gd name="T11" fmla="*/ 22 h 48"/>
              <a:gd name="T12" fmla="*/ 28 w 34"/>
              <a:gd name="T13" fmla="*/ 31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" h="48">
                <a:moveTo>
                  <a:pt x="28" y="31"/>
                </a:moveTo>
                <a:cubicBezTo>
                  <a:pt x="19" y="35"/>
                  <a:pt x="15" y="43"/>
                  <a:pt x="7" y="48"/>
                </a:cubicBezTo>
                <a:cubicBezTo>
                  <a:pt x="1" y="46"/>
                  <a:pt x="0" y="41"/>
                  <a:pt x="0" y="35"/>
                </a:cubicBezTo>
                <a:cubicBezTo>
                  <a:pt x="1" y="26"/>
                  <a:pt x="7" y="21"/>
                  <a:pt x="13" y="15"/>
                </a:cubicBezTo>
                <a:cubicBezTo>
                  <a:pt x="20" y="10"/>
                  <a:pt x="23" y="0"/>
                  <a:pt x="34" y="0"/>
                </a:cubicBezTo>
                <a:cubicBezTo>
                  <a:pt x="34" y="7"/>
                  <a:pt x="26" y="15"/>
                  <a:pt x="34" y="22"/>
                </a:cubicBezTo>
                <a:cubicBezTo>
                  <a:pt x="34" y="26"/>
                  <a:pt x="30" y="28"/>
                  <a:pt x="28" y="31"/>
                </a:cubicBezTo>
                <a:close/>
              </a:path>
            </a:pathLst>
          </a:custGeom>
          <a:solidFill>
            <a:srgbClr val="8B55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06" name="Freeform 152"/>
          <p:cNvSpPr>
            <a:spLocks/>
          </p:cNvSpPr>
          <p:nvPr/>
        </p:nvSpPr>
        <p:spPr bwMode="auto">
          <a:xfrm>
            <a:off x="2876286" y="5527060"/>
            <a:ext cx="127000" cy="115887"/>
          </a:xfrm>
          <a:custGeom>
            <a:avLst/>
            <a:gdLst>
              <a:gd name="T0" fmla="*/ 85 w 85"/>
              <a:gd name="T1" fmla="*/ 49 h 78"/>
              <a:gd name="T2" fmla="*/ 76 w 85"/>
              <a:gd name="T3" fmla="*/ 73 h 78"/>
              <a:gd name="T4" fmla="*/ 71 w 85"/>
              <a:gd name="T5" fmla="*/ 78 h 78"/>
              <a:gd name="T6" fmla="*/ 2 w 85"/>
              <a:gd name="T7" fmla="*/ 38 h 78"/>
              <a:gd name="T8" fmla="*/ 4 w 85"/>
              <a:gd name="T9" fmla="*/ 27 h 78"/>
              <a:gd name="T10" fmla="*/ 8 w 85"/>
              <a:gd name="T11" fmla="*/ 6 h 78"/>
              <a:gd name="T12" fmla="*/ 20 w 85"/>
              <a:gd name="T13" fmla="*/ 9 h 78"/>
              <a:gd name="T14" fmla="*/ 78 w 85"/>
              <a:gd name="T15" fmla="*/ 44 h 78"/>
              <a:gd name="T16" fmla="*/ 85 w 85"/>
              <a:gd name="T17" fmla="*/ 49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5" h="78">
                <a:moveTo>
                  <a:pt x="85" y="49"/>
                </a:moveTo>
                <a:cubicBezTo>
                  <a:pt x="84" y="58"/>
                  <a:pt x="78" y="65"/>
                  <a:pt x="76" y="73"/>
                </a:cubicBezTo>
                <a:cubicBezTo>
                  <a:pt x="75" y="75"/>
                  <a:pt x="73" y="76"/>
                  <a:pt x="71" y="78"/>
                </a:cubicBezTo>
                <a:cubicBezTo>
                  <a:pt x="42" y="75"/>
                  <a:pt x="19" y="63"/>
                  <a:pt x="2" y="38"/>
                </a:cubicBezTo>
                <a:cubicBezTo>
                  <a:pt x="3" y="35"/>
                  <a:pt x="4" y="31"/>
                  <a:pt x="4" y="27"/>
                </a:cubicBezTo>
                <a:cubicBezTo>
                  <a:pt x="0" y="19"/>
                  <a:pt x="4" y="12"/>
                  <a:pt x="8" y="6"/>
                </a:cubicBezTo>
                <a:cubicBezTo>
                  <a:pt x="13" y="0"/>
                  <a:pt x="18" y="4"/>
                  <a:pt x="20" y="9"/>
                </a:cubicBezTo>
                <a:cubicBezTo>
                  <a:pt x="33" y="32"/>
                  <a:pt x="55" y="39"/>
                  <a:pt x="78" y="44"/>
                </a:cubicBezTo>
                <a:cubicBezTo>
                  <a:pt x="81" y="45"/>
                  <a:pt x="85" y="43"/>
                  <a:pt x="85" y="49"/>
                </a:cubicBezTo>
                <a:close/>
              </a:path>
            </a:pathLst>
          </a:custGeom>
          <a:solidFill>
            <a:srgbClr val="D188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07" name="Freeform 153"/>
          <p:cNvSpPr>
            <a:spLocks/>
          </p:cNvSpPr>
          <p:nvPr/>
        </p:nvSpPr>
        <p:spPr bwMode="auto">
          <a:xfrm>
            <a:off x="2925499" y="5265123"/>
            <a:ext cx="61912" cy="100012"/>
          </a:xfrm>
          <a:custGeom>
            <a:avLst/>
            <a:gdLst>
              <a:gd name="T0" fmla="*/ 4 w 41"/>
              <a:gd name="T1" fmla="*/ 50 h 67"/>
              <a:gd name="T2" fmla="*/ 1 w 41"/>
              <a:gd name="T3" fmla="*/ 16 h 67"/>
              <a:gd name="T4" fmla="*/ 4 w 41"/>
              <a:gd name="T5" fmla="*/ 6 h 67"/>
              <a:gd name="T6" fmla="*/ 32 w 41"/>
              <a:gd name="T7" fmla="*/ 5 h 67"/>
              <a:gd name="T8" fmla="*/ 41 w 41"/>
              <a:gd name="T9" fmla="*/ 3 h 67"/>
              <a:gd name="T10" fmla="*/ 41 w 41"/>
              <a:gd name="T11" fmla="*/ 9 h 67"/>
              <a:gd name="T12" fmla="*/ 30 w 41"/>
              <a:gd name="T13" fmla="*/ 41 h 67"/>
              <a:gd name="T14" fmla="*/ 22 w 41"/>
              <a:gd name="T15" fmla="*/ 58 h 67"/>
              <a:gd name="T16" fmla="*/ 16 w 41"/>
              <a:gd name="T17" fmla="*/ 67 h 67"/>
              <a:gd name="T18" fmla="*/ 6 w 41"/>
              <a:gd name="T19" fmla="*/ 59 h 67"/>
              <a:gd name="T20" fmla="*/ 4 w 41"/>
              <a:gd name="T21" fmla="*/ 5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1" h="67">
                <a:moveTo>
                  <a:pt x="4" y="50"/>
                </a:moveTo>
                <a:cubicBezTo>
                  <a:pt x="2" y="39"/>
                  <a:pt x="0" y="28"/>
                  <a:pt x="1" y="16"/>
                </a:cubicBezTo>
                <a:cubicBezTo>
                  <a:pt x="2" y="13"/>
                  <a:pt x="3" y="9"/>
                  <a:pt x="4" y="6"/>
                </a:cubicBezTo>
                <a:cubicBezTo>
                  <a:pt x="13" y="16"/>
                  <a:pt x="23" y="14"/>
                  <a:pt x="32" y="5"/>
                </a:cubicBezTo>
                <a:cubicBezTo>
                  <a:pt x="34" y="3"/>
                  <a:pt x="37" y="0"/>
                  <a:pt x="41" y="3"/>
                </a:cubicBezTo>
                <a:cubicBezTo>
                  <a:pt x="41" y="5"/>
                  <a:pt x="41" y="7"/>
                  <a:pt x="41" y="9"/>
                </a:cubicBezTo>
                <a:cubicBezTo>
                  <a:pt x="40" y="20"/>
                  <a:pt x="34" y="31"/>
                  <a:pt x="30" y="41"/>
                </a:cubicBezTo>
                <a:cubicBezTo>
                  <a:pt x="27" y="47"/>
                  <a:pt x="24" y="52"/>
                  <a:pt x="22" y="58"/>
                </a:cubicBezTo>
                <a:cubicBezTo>
                  <a:pt x="21" y="62"/>
                  <a:pt x="20" y="67"/>
                  <a:pt x="16" y="67"/>
                </a:cubicBezTo>
                <a:cubicBezTo>
                  <a:pt x="11" y="67"/>
                  <a:pt x="9" y="62"/>
                  <a:pt x="6" y="59"/>
                </a:cubicBezTo>
                <a:cubicBezTo>
                  <a:pt x="4" y="56"/>
                  <a:pt x="5" y="53"/>
                  <a:pt x="4" y="50"/>
                </a:cubicBezTo>
                <a:close/>
              </a:path>
            </a:pathLst>
          </a:custGeom>
          <a:solidFill>
            <a:srgbClr val="8D54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08" name="Freeform 154"/>
          <p:cNvSpPr>
            <a:spLocks/>
          </p:cNvSpPr>
          <p:nvPr/>
        </p:nvSpPr>
        <p:spPr bwMode="auto">
          <a:xfrm>
            <a:off x="3009636" y="5257185"/>
            <a:ext cx="60325" cy="76200"/>
          </a:xfrm>
          <a:custGeom>
            <a:avLst/>
            <a:gdLst>
              <a:gd name="T0" fmla="*/ 6 w 41"/>
              <a:gd name="T1" fmla="*/ 14 h 51"/>
              <a:gd name="T2" fmla="*/ 12 w 41"/>
              <a:gd name="T3" fmla="*/ 0 h 51"/>
              <a:gd name="T4" fmla="*/ 19 w 41"/>
              <a:gd name="T5" fmla="*/ 3 h 51"/>
              <a:gd name="T6" fmla="*/ 35 w 41"/>
              <a:gd name="T7" fmla="*/ 10 h 51"/>
              <a:gd name="T8" fmla="*/ 41 w 41"/>
              <a:gd name="T9" fmla="*/ 14 h 51"/>
              <a:gd name="T10" fmla="*/ 25 w 41"/>
              <a:gd name="T11" fmla="*/ 44 h 51"/>
              <a:gd name="T12" fmla="*/ 3 w 41"/>
              <a:gd name="T13" fmla="*/ 45 h 51"/>
              <a:gd name="T14" fmla="*/ 1 w 41"/>
              <a:gd name="T15" fmla="*/ 41 h 51"/>
              <a:gd name="T16" fmla="*/ 6 w 41"/>
              <a:gd name="T17" fmla="*/ 14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1" h="51">
                <a:moveTo>
                  <a:pt x="6" y="14"/>
                </a:moveTo>
                <a:cubicBezTo>
                  <a:pt x="8" y="9"/>
                  <a:pt x="10" y="5"/>
                  <a:pt x="12" y="0"/>
                </a:cubicBezTo>
                <a:cubicBezTo>
                  <a:pt x="15" y="0"/>
                  <a:pt x="18" y="0"/>
                  <a:pt x="19" y="3"/>
                </a:cubicBezTo>
                <a:cubicBezTo>
                  <a:pt x="22" y="11"/>
                  <a:pt x="28" y="12"/>
                  <a:pt x="35" y="10"/>
                </a:cubicBezTo>
                <a:cubicBezTo>
                  <a:pt x="39" y="8"/>
                  <a:pt x="41" y="10"/>
                  <a:pt x="41" y="14"/>
                </a:cubicBezTo>
                <a:cubicBezTo>
                  <a:pt x="41" y="27"/>
                  <a:pt x="33" y="36"/>
                  <a:pt x="25" y="44"/>
                </a:cubicBezTo>
                <a:cubicBezTo>
                  <a:pt x="18" y="47"/>
                  <a:pt x="11" y="51"/>
                  <a:pt x="3" y="45"/>
                </a:cubicBezTo>
                <a:cubicBezTo>
                  <a:pt x="2" y="43"/>
                  <a:pt x="2" y="42"/>
                  <a:pt x="1" y="41"/>
                </a:cubicBezTo>
                <a:cubicBezTo>
                  <a:pt x="0" y="31"/>
                  <a:pt x="1" y="22"/>
                  <a:pt x="6" y="14"/>
                </a:cubicBezTo>
                <a:close/>
              </a:path>
            </a:pathLst>
          </a:custGeom>
          <a:solidFill>
            <a:srgbClr val="8D54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09" name="Freeform 155"/>
          <p:cNvSpPr>
            <a:spLocks/>
          </p:cNvSpPr>
          <p:nvPr/>
        </p:nvSpPr>
        <p:spPr bwMode="auto">
          <a:xfrm>
            <a:off x="3044561" y="5274648"/>
            <a:ext cx="61912" cy="55562"/>
          </a:xfrm>
          <a:custGeom>
            <a:avLst/>
            <a:gdLst>
              <a:gd name="T0" fmla="*/ 1 w 41"/>
              <a:gd name="T1" fmla="*/ 31 h 37"/>
              <a:gd name="T2" fmla="*/ 17 w 41"/>
              <a:gd name="T3" fmla="*/ 2 h 37"/>
              <a:gd name="T4" fmla="*/ 19 w 41"/>
              <a:gd name="T5" fmla="*/ 1 h 37"/>
              <a:gd name="T6" fmla="*/ 38 w 41"/>
              <a:gd name="T7" fmla="*/ 9 h 37"/>
              <a:gd name="T8" fmla="*/ 32 w 41"/>
              <a:gd name="T9" fmla="*/ 26 h 37"/>
              <a:gd name="T10" fmla="*/ 24 w 41"/>
              <a:gd name="T11" fmla="*/ 35 h 37"/>
              <a:gd name="T12" fmla="*/ 1 w 41"/>
              <a:gd name="T13" fmla="*/ 34 h 37"/>
              <a:gd name="T14" fmla="*/ 1 w 41"/>
              <a:gd name="T15" fmla="*/ 31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" h="37">
                <a:moveTo>
                  <a:pt x="1" y="31"/>
                </a:moveTo>
                <a:cubicBezTo>
                  <a:pt x="6" y="21"/>
                  <a:pt x="12" y="11"/>
                  <a:pt x="17" y="2"/>
                </a:cubicBezTo>
                <a:cubicBezTo>
                  <a:pt x="18" y="1"/>
                  <a:pt x="18" y="1"/>
                  <a:pt x="19" y="1"/>
                </a:cubicBezTo>
                <a:cubicBezTo>
                  <a:pt x="27" y="0"/>
                  <a:pt x="33" y="5"/>
                  <a:pt x="38" y="9"/>
                </a:cubicBezTo>
                <a:cubicBezTo>
                  <a:pt x="41" y="17"/>
                  <a:pt x="34" y="21"/>
                  <a:pt x="32" y="26"/>
                </a:cubicBezTo>
                <a:cubicBezTo>
                  <a:pt x="30" y="29"/>
                  <a:pt x="28" y="33"/>
                  <a:pt x="24" y="35"/>
                </a:cubicBezTo>
                <a:cubicBezTo>
                  <a:pt x="17" y="36"/>
                  <a:pt x="9" y="37"/>
                  <a:pt x="1" y="34"/>
                </a:cubicBezTo>
                <a:cubicBezTo>
                  <a:pt x="0" y="33"/>
                  <a:pt x="0" y="32"/>
                  <a:pt x="1" y="31"/>
                </a:cubicBezTo>
                <a:close/>
              </a:path>
            </a:pathLst>
          </a:custGeom>
          <a:solidFill>
            <a:srgbClr val="CD89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10" name="Freeform 156"/>
          <p:cNvSpPr>
            <a:spLocks/>
          </p:cNvSpPr>
          <p:nvPr/>
        </p:nvSpPr>
        <p:spPr bwMode="auto">
          <a:xfrm>
            <a:off x="2965186" y="5260360"/>
            <a:ext cx="55562" cy="71437"/>
          </a:xfrm>
          <a:custGeom>
            <a:avLst/>
            <a:gdLst>
              <a:gd name="T0" fmla="*/ 36 w 38"/>
              <a:gd name="T1" fmla="*/ 12 h 48"/>
              <a:gd name="T2" fmla="*/ 33 w 38"/>
              <a:gd name="T3" fmla="*/ 41 h 48"/>
              <a:gd name="T4" fmla="*/ 4 w 38"/>
              <a:gd name="T5" fmla="*/ 48 h 48"/>
              <a:gd name="T6" fmla="*/ 1 w 38"/>
              <a:gd name="T7" fmla="*/ 43 h 48"/>
              <a:gd name="T8" fmla="*/ 15 w 38"/>
              <a:gd name="T9" fmla="*/ 12 h 48"/>
              <a:gd name="T10" fmla="*/ 36 w 38"/>
              <a:gd name="T11" fmla="*/ 12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" h="48">
                <a:moveTo>
                  <a:pt x="36" y="12"/>
                </a:moveTo>
                <a:cubicBezTo>
                  <a:pt x="38" y="22"/>
                  <a:pt x="33" y="31"/>
                  <a:pt x="33" y="41"/>
                </a:cubicBezTo>
                <a:cubicBezTo>
                  <a:pt x="25" y="48"/>
                  <a:pt x="14" y="47"/>
                  <a:pt x="4" y="48"/>
                </a:cubicBezTo>
                <a:cubicBezTo>
                  <a:pt x="2" y="48"/>
                  <a:pt x="0" y="46"/>
                  <a:pt x="1" y="43"/>
                </a:cubicBezTo>
                <a:cubicBezTo>
                  <a:pt x="6" y="33"/>
                  <a:pt x="8" y="21"/>
                  <a:pt x="15" y="12"/>
                </a:cubicBezTo>
                <a:cubicBezTo>
                  <a:pt x="22" y="7"/>
                  <a:pt x="29" y="0"/>
                  <a:pt x="36" y="12"/>
                </a:cubicBezTo>
                <a:close/>
              </a:path>
            </a:pathLst>
          </a:custGeom>
          <a:solidFill>
            <a:srgbClr val="D284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11" name="Freeform 157"/>
          <p:cNvSpPr>
            <a:spLocks/>
          </p:cNvSpPr>
          <p:nvPr/>
        </p:nvSpPr>
        <p:spPr bwMode="auto">
          <a:xfrm>
            <a:off x="3085836" y="5280998"/>
            <a:ext cx="52387" cy="60325"/>
          </a:xfrm>
          <a:custGeom>
            <a:avLst/>
            <a:gdLst>
              <a:gd name="T0" fmla="*/ 3 w 35"/>
              <a:gd name="T1" fmla="*/ 21 h 40"/>
              <a:gd name="T2" fmla="*/ 11 w 35"/>
              <a:gd name="T3" fmla="*/ 5 h 40"/>
              <a:gd name="T4" fmla="*/ 14 w 35"/>
              <a:gd name="T5" fmla="*/ 0 h 40"/>
              <a:gd name="T6" fmla="*/ 33 w 35"/>
              <a:gd name="T7" fmla="*/ 14 h 40"/>
              <a:gd name="T8" fmla="*/ 22 w 35"/>
              <a:gd name="T9" fmla="*/ 39 h 40"/>
              <a:gd name="T10" fmla="*/ 18 w 35"/>
              <a:gd name="T11" fmla="*/ 40 h 40"/>
              <a:gd name="T12" fmla="*/ 3 w 35"/>
              <a:gd name="T13" fmla="*/ 21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5" h="40">
                <a:moveTo>
                  <a:pt x="3" y="21"/>
                </a:moveTo>
                <a:cubicBezTo>
                  <a:pt x="6" y="16"/>
                  <a:pt x="8" y="11"/>
                  <a:pt x="11" y="5"/>
                </a:cubicBezTo>
                <a:cubicBezTo>
                  <a:pt x="12" y="4"/>
                  <a:pt x="13" y="2"/>
                  <a:pt x="14" y="0"/>
                </a:cubicBezTo>
                <a:cubicBezTo>
                  <a:pt x="18" y="8"/>
                  <a:pt x="27" y="9"/>
                  <a:pt x="33" y="14"/>
                </a:cubicBezTo>
                <a:cubicBezTo>
                  <a:pt x="35" y="24"/>
                  <a:pt x="28" y="31"/>
                  <a:pt x="22" y="39"/>
                </a:cubicBezTo>
                <a:cubicBezTo>
                  <a:pt x="21" y="39"/>
                  <a:pt x="20" y="40"/>
                  <a:pt x="18" y="40"/>
                </a:cubicBezTo>
                <a:cubicBezTo>
                  <a:pt x="8" y="38"/>
                  <a:pt x="0" y="34"/>
                  <a:pt x="3" y="21"/>
                </a:cubicBezTo>
                <a:close/>
              </a:path>
            </a:pathLst>
          </a:custGeom>
          <a:solidFill>
            <a:srgbClr val="8658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12" name="Freeform 158"/>
          <p:cNvSpPr>
            <a:spLocks/>
          </p:cNvSpPr>
          <p:nvPr/>
        </p:nvSpPr>
        <p:spPr bwMode="auto">
          <a:xfrm>
            <a:off x="3117586" y="5298460"/>
            <a:ext cx="49212" cy="55562"/>
          </a:xfrm>
          <a:custGeom>
            <a:avLst/>
            <a:gdLst>
              <a:gd name="T0" fmla="*/ 0 w 32"/>
              <a:gd name="T1" fmla="*/ 26 h 38"/>
              <a:gd name="T2" fmla="*/ 11 w 32"/>
              <a:gd name="T3" fmla="*/ 3 h 38"/>
              <a:gd name="T4" fmla="*/ 16 w 32"/>
              <a:gd name="T5" fmla="*/ 0 h 38"/>
              <a:gd name="T6" fmla="*/ 32 w 32"/>
              <a:gd name="T7" fmla="*/ 10 h 38"/>
              <a:gd name="T8" fmla="*/ 29 w 32"/>
              <a:gd name="T9" fmla="*/ 18 h 38"/>
              <a:gd name="T10" fmla="*/ 14 w 32"/>
              <a:gd name="T11" fmla="*/ 38 h 38"/>
              <a:gd name="T12" fmla="*/ 0 w 32"/>
              <a:gd name="T13" fmla="*/ 26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" h="38">
                <a:moveTo>
                  <a:pt x="0" y="26"/>
                </a:moveTo>
                <a:cubicBezTo>
                  <a:pt x="3" y="19"/>
                  <a:pt x="7" y="11"/>
                  <a:pt x="11" y="3"/>
                </a:cubicBezTo>
                <a:cubicBezTo>
                  <a:pt x="13" y="2"/>
                  <a:pt x="14" y="1"/>
                  <a:pt x="16" y="0"/>
                </a:cubicBezTo>
                <a:cubicBezTo>
                  <a:pt x="23" y="0"/>
                  <a:pt x="28" y="5"/>
                  <a:pt x="32" y="10"/>
                </a:cubicBezTo>
                <a:cubicBezTo>
                  <a:pt x="31" y="13"/>
                  <a:pt x="30" y="16"/>
                  <a:pt x="29" y="18"/>
                </a:cubicBezTo>
                <a:cubicBezTo>
                  <a:pt x="28" y="28"/>
                  <a:pt x="23" y="34"/>
                  <a:pt x="14" y="38"/>
                </a:cubicBezTo>
                <a:cubicBezTo>
                  <a:pt x="8" y="35"/>
                  <a:pt x="3" y="31"/>
                  <a:pt x="0" y="26"/>
                </a:cubicBezTo>
                <a:close/>
              </a:path>
            </a:pathLst>
          </a:custGeom>
          <a:solidFill>
            <a:srgbClr val="C89C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13" name="Freeform 159"/>
          <p:cNvSpPr>
            <a:spLocks/>
          </p:cNvSpPr>
          <p:nvPr/>
        </p:nvSpPr>
        <p:spPr bwMode="auto">
          <a:xfrm>
            <a:off x="3160449" y="5357198"/>
            <a:ext cx="55562" cy="71437"/>
          </a:xfrm>
          <a:custGeom>
            <a:avLst/>
            <a:gdLst>
              <a:gd name="T0" fmla="*/ 31 w 38"/>
              <a:gd name="T1" fmla="*/ 32 h 48"/>
              <a:gd name="T2" fmla="*/ 12 w 38"/>
              <a:gd name="T3" fmla="*/ 48 h 48"/>
              <a:gd name="T4" fmla="*/ 0 w 38"/>
              <a:gd name="T5" fmla="*/ 21 h 48"/>
              <a:gd name="T6" fmla="*/ 17 w 38"/>
              <a:gd name="T7" fmla="*/ 2 h 48"/>
              <a:gd name="T8" fmla="*/ 23 w 38"/>
              <a:gd name="T9" fmla="*/ 0 h 48"/>
              <a:gd name="T10" fmla="*/ 38 w 38"/>
              <a:gd name="T11" fmla="*/ 18 h 48"/>
              <a:gd name="T12" fmla="*/ 31 w 38"/>
              <a:gd name="T13" fmla="*/ 32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" h="48">
                <a:moveTo>
                  <a:pt x="31" y="32"/>
                </a:moveTo>
                <a:cubicBezTo>
                  <a:pt x="25" y="37"/>
                  <a:pt x="18" y="43"/>
                  <a:pt x="12" y="48"/>
                </a:cubicBezTo>
                <a:cubicBezTo>
                  <a:pt x="5" y="41"/>
                  <a:pt x="3" y="31"/>
                  <a:pt x="0" y="21"/>
                </a:cubicBezTo>
                <a:cubicBezTo>
                  <a:pt x="4" y="13"/>
                  <a:pt x="8" y="6"/>
                  <a:pt x="17" y="2"/>
                </a:cubicBezTo>
                <a:cubicBezTo>
                  <a:pt x="19" y="1"/>
                  <a:pt x="21" y="0"/>
                  <a:pt x="23" y="0"/>
                </a:cubicBezTo>
                <a:cubicBezTo>
                  <a:pt x="29" y="4"/>
                  <a:pt x="33" y="12"/>
                  <a:pt x="38" y="18"/>
                </a:cubicBezTo>
                <a:cubicBezTo>
                  <a:pt x="37" y="24"/>
                  <a:pt x="31" y="26"/>
                  <a:pt x="31" y="32"/>
                </a:cubicBezTo>
                <a:close/>
              </a:path>
            </a:pathLst>
          </a:custGeom>
          <a:solidFill>
            <a:srgbClr val="C79E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14" name="Freeform 160"/>
          <p:cNvSpPr>
            <a:spLocks/>
          </p:cNvSpPr>
          <p:nvPr/>
        </p:nvSpPr>
        <p:spPr bwMode="auto">
          <a:xfrm>
            <a:off x="3131874" y="5323860"/>
            <a:ext cx="53975" cy="68262"/>
          </a:xfrm>
          <a:custGeom>
            <a:avLst/>
            <a:gdLst>
              <a:gd name="T0" fmla="*/ 36 w 36"/>
              <a:gd name="T1" fmla="*/ 24 h 45"/>
              <a:gd name="T2" fmla="*/ 20 w 36"/>
              <a:gd name="T3" fmla="*/ 43 h 45"/>
              <a:gd name="T4" fmla="*/ 17 w 36"/>
              <a:gd name="T5" fmla="*/ 45 h 45"/>
              <a:gd name="T6" fmla="*/ 0 w 36"/>
              <a:gd name="T7" fmla="*/ 25 h 45"/>
              <a:gd name="T8" fmla="*/ 5 w 36"/>
              <a:gd name="T9" fmla="*/ 20 h 45"/>
              <a:gd name="T10" fmla="*/ 20 w 36"/>
              <a:gd name="T11" fmla="*/ 0 h 45"/>
              <a:gd name="T12" fmla="*/ 36 w 36"/>
              <a:gd name="T13" fmla="*/ 24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" h="45">
                <a:moveTo>
                  <a:pt x="36" y="24"/>
                </a:moveTo>
                <a:cubicBezTo>
                  <a:pt x="31" y="30"/>
                  <a:pt x="26" y="37"/>
                  <a:pt x="20" y="43"/>
                </a:cubicBezTo>
                <a:cubicBezTo>
                  <a:pt x="19" y="44"/>
                  <a:pt x="18" y="45"/>
                  <a:pt x="17" y="45"/>
                </a:cubicBezTo>
                <a:cubicBezTo>
                  <a:pt x="3" y="45"/>
                  <a:pt x="1" y="43"/>
                  <a:pt x="0" y="25"/>
                </a:cubicBezTo>
                <a:cubicBezTo>
                  <a:pt x="1" y="22"/>
                  <a:pt x="2" y="20"/>
                  <a:pt x="5" y="20"/>
                </a:cubicBezTo>
                <a:cubicBezTo>
                  <a:pt x="10" y="13"/>
                  <a:pt x="15" y="7"/>
                  <a:pt x="20" y="0"/>
                </a:cubicBezTo>
                <a:cubicBezTo>
                  <a:pt x="27" y="7"/>
                  <a:pt x="23" y="21"/>
                  <a:pt x="36" y="24"/>
                </a:cubicBezTo>
                <a:close/>
              </a:path>
            </a:pathLst>
          </a:custGeom>
          <a:solidFill>
            <a:srgbClr val="8A55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15" name="Freeform 161"/>
          <p:cNvSpPr>
            <a:spLocks/>
          </p:cNvSpPr>
          <p:nvPr/>
        </p:nvSpPr>
        <p:spPr bwMode="auto">
          <a:xfrm>
            <a:off x="2817549" y="5352435"/>
            <a:ext cx="80962" cy="166687"/>
          </a:xfrm>
          <a:custGeom>
            <a:avLst/>
            <a:gdLst>
              <a:gd name="T0" fmla="*/ 42 w 55"/>
              <a:gd name="T1" fmla="*/ 0 h 112"/>
              <a:gd name="T2" fmla="*/ 45 w 55"/>
              <a:gd name="T3" fmla="*/ 24 h 112"/>
              <a:gd name="T4" fmla="*/ 43 w 55"/>
              <a:gd name="T5" fmla="*/ 87 h 112"/>
              <a:gd name="T6" fmla="*/ 23 w 55"/>
              <a:gd name="T7" fmla="*/ 112 h 112"/>
              <a:gd name="T8" fmla="*/ 5 w 55"/>
              <a:gd name="T9" fmla="*/ 59 h 112"/>
              <a:gd name="T10" fmla="*/ 23 w 55"/>
              <a:gd name="T11" fmla="*/ 9 h 112"/>
              <a:gd name="T12" fmla="*/ 42 w 55"/>
              <a:gd name="T13" fmla="*/ 0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" h="112">
                <a:moveTo>
                  <a:pt x="42" y="0"/>
                </a:moveTo>
                <a:cubicBezTo>
                  <a:pt x="43" y="8"/>
                  <a:pt x="44" y="16"/>
                  <a:pt x="45" y="24"/>
                </a:cubicBezTo>
                <a:cubicBezTo>
                  <a:pt x="55" y="45"/>
                  <a:pt x="53" y="66"/>
                  <a:pt x="43" y="87"/>
                </a:cubicBezTo>
                <a:cubicBezTo>
                  <a:pt x="37" y="96"/>
                  <a:pt x="31" y="105"/>
                  <a:pt x="23" y="112"/>
                </a:cubicBezTo>
                <a:cubicBezTo>
                  <a:pt x="9" y="105"/>
                  <a:pt x="0" y="79"/>
                  <a:pt x="5" y="59"/>
                </a:cubicBezTo>
                <a:cubicBezTo>
                  <a:pt x="10" y="42"/>
                  <a:pt x="17" y="25"/>
                  <a:pt x="23" y="9"/>
                </a:cubicBezTo>
                <a:cubicBezTo>
                  <a:pt x="26" y="0"/>
                  <a:pt x="34" y="0"/>
                  <a:pt x="42" y="0"/>
                </a:cubicBezTo>
                <a:close/>
              </a:path>
            </a:pathLst>
          </a:custGeom>
          <a:solidFill>
            <a:srgbClr val="7A2B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16" name="Freeform 162"/>
          <p:cNvSpPr>
            <a:spLocks/>
          </p:cNvSpPr>
          <p:nvPr/>
        </p:nvSpPr>
        <p:spPr bwMode="auto">
          <a:xfrm>
            <a:off x="2847711" y="5484198"/>
            <a:ext cx="47625" cy="84137"/>
          </a:xfrm>
          <a:custGeom>
            <a:avLst/>
            <a:gdLst>
              <a:gd name="T0" fmla="*/ 2 w 31"/>
              <a:gd name="T1" fmla="*/ 24 h 56"/>
              <a:gd name="T2" fmla="*/ 18 w 31"/>
              <a:gd name="T3" fmla="*/ 0 h 56"/>
              <a:gd name="T4" fmla="*/ 29 w 31"/>
              <a:gd name="T5" fmla="*/ 12 h 56"/>
              <a:gd name="T6" fmla="*/ 31 w 31"/>
              <a:gd name="T7" fmla="*/ 29 h 56"/>
              <a:gd name="T8" fmla="*/ 29 w 31"/>
              <a:gd name="T9" fmla="*/ 35 h 56"/>
              <a:gd name="T10" fmla="*/ 23 w 31"/>
              <a:gd name="T11" fmla="*/ 56 h 56"/>
              <a:gd name="T12" fmla="*/ 11 w 31"/>
              <a:gd name="T13" fmla="*/ 36 h 56"/>
              <a:gd name="T14" fmla="*/ 0 w 31"/>
              <a:gd name="T15" fmla="*/ 30 h 56"/>
              <a:gd name="T16" fmla="*/ 2 w 31"/>
              <a:gd name="T17" fmla="*/ 24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" h="56">
                <a:moveTo>
                  <a:pt x="2" y="24"/>
                </a:moveTo>
                <a:cubicBezTo>
                  <a:pt x="4" y="14"/>
                  <a:pt x="12" y="8"/>
                  <a:pt x="18" y="0"/>
                </a:cubicBezTo>
                <a:cubicBezTo>
                  <a:pt x="26" y="0"/>
                  <a:pt x="27" y="7"/>
                  <a:pt x="29" y="12"/>
                </a:cubicBezTo>
                <a:cubicBezTo>
                  <a:pt x="30" y="18"/>
                  <a:pt x="30" y="23"/>
                  <a:pt x="31" y="29"/>
                </a:cubicBezTo>
                <a:cubicBezTo>
                  <a:pt x="31" y="31"/>
                  <a:pt x="30" y="33"/>
                  <a:pt x="29" y="35"/>
                </a:cubicBezTo>
                <a:cubicBezTo>
                  <a:pt x="27" y="42"/>
                  <a:pt x="25" y="49"/>
                  <a:pt x="23" y="56"/>
                </a:cubicBezTo>
                <a:cubicBezTo>
                  <a:pt x="16" y="52"/>
                  <a:pt x="17" y="42"/>
                  <a:pt x="11" y="36"/>
                </a:cubicBezTo>
                <a:cubicBezTo>
                  <a:pt x="8" y="33"/>
                  <a:pt x="5" y="29"/>
                  <a:pt x="0" y="30"/>
                </a:cubicBezTo>
                <a:cubicBezTo>
                  <a:pt x="0" y="28"/>
                  <a:pt x="1" y="26"/>
                  <a:pt x="2" y="24"/>
                </a:cubicBezTo>
                <a:close/>
              </a:path>
            </a:pathLst>
          </a:custGeom>
          <a:solidFill>
            <a:srgbClr val="974B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17" name="Freeform 163"/>
          <p:cNvSpPr>
            <a:spLocks/>
          </p:cNvSpPr>
          <p:nvPr/>
        </p:nvSpPr>
        <p:spPr bwMode="auto">
          <a:xfrm>
            <a:off x="2874699" y="5357198"/>
            <a:ext cx="63500" cy="171450"/>
          </a:xfrm>
          <a:custGeom>
            <a:avLst/>
            <a:gdLst>
              <a:gd name="T0" fmla="*/ 11 w 42"/>
              <a:gd name="T1" fmla="*/ 115 h 115"/>
              <a:gd name="T2" fmla="*/ 8 w 42"/>
              <a:gd name="T3" fmla="*/ 99 h 115"/>
              <a:gd name="T4" fmla="*/ 0 w 42"/>
              <a:gd name="T5" fmla="*/ 85 h 115"/>
              <a:gd name="T6" fmla="*/ 6 w 42"/>
              <a:gd name="T7" fmla="*/ 21 h 115"/>
              <a:gd name="T8" fmla="*/ 22 w 42"/>
              <a:gd name="T9" fmla="*/ 0 h 115"/>
              <a:gd name="T10" fmla="*/ 28 w 42"/>
              <a:gd name="T11" fmla="*/ 13 h 115"/>
              <a:gd name="T12" fmla="*/ 27 w 42"/>
              <a:gd name="T13" fmla="*/ 42 h 115"/>
              <a:gd name="T14" fmla="*/ 28 w 42"/>
              <a:gd name="T15" fmla="*/ 46 h 115"/>
              <a:gd name="T16" fmla="*/ 40 w 42"/>
              <a:gd name="T17" fmla="*/ 89 h 115"/>
              <a:gd name="T18" fmla="*/ 39 w 42"/>
              <a:gd name="T19" fmla="*/ 97 h 115"/>
              <a:gd name="T20" fmla="*/ 26 w 42"/>
              <a:gd name="T21" fmla="*/ 103 h 115"/>
              <a:gd name="T22" fmla="*/ 11 w 42"/>
              <a:gd name="T23" fmla="*/ 115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2" h="115">
                <a:moveTo>
                  <a:pt x="11" y="115"/>
                </a:moveTo>
                <a:cubicBezTo>
                  <a:pt x="6" y="110"/>
                  <a:pt x="9" y="104"/>
                  <a:pt x="8" y="99"/>
                </a:cubicBezTo>
                <a:cubicBezTo>
                  <a:pt x="7" y="93"/>
                  <a:pt x="6" y="88"/>
                  <a:pt x="0" y="85"/>
                </a:cubicBezTo>
                <a:cubicBezTo>
                  <a:pt x="11" y="65"/>
                  <a:pt x="9" y="43"/>
                  <a:pt x="6" y="21"/>
                </a:cubicBezTo>
                <a:cubicBezTo>
                  <a:pt x="19" y="20"/>
                  <a:pt x="20" y="10"/>
                  <a:pt x="22" y="0"/>
                </a:cubicBezTo>
                <a:cubicBezTo>
                  <a:pt x="29" y="2"/>
                  <a:pt x="27" y="8"/>
                  <a:pt x="28" y="13"/>
                </a:cubicBezTo>
                <a:cubicBezTo>
                  <a:pt x="30" y="23"/>
                  <a:pt x="24" y="32"/>
                  <a:pt x="27" y="42"/>
                </a:cubicBezTo>
                <a:cubicBezTo>
                  <a:pt x="27" y="43"/>
                  <a:pt x="28" y="45"/>
                  <a:pt x="28" y="46"/>
                </a:cubicBezTo>
                <a:cubicBezTo>
                  <a:pt x="25" y="62"/>
                  <a:pt x="33" y="75"/>
                  <a:pt x="40" y="89"/>
                </a:cubicBezTo>
                <a:cubicBezTo>
                  <a:pt x="41" y="92"/>
                  <a:pt x="42" y="95"/>
                  <a:pt x="39" y="97"/>
                </a:cubicBezTo>
                <a:cubicBezTo>
                  <a:pt x="34" y="100"/>
                  <a:pt x="29" y="99"/>
                  <a:pt x="26" y="103"/>
                </a:cubicBezTo>
                <a:cubicBezTo>
                  <a:pt x="20" y="106"/>
                  <a:pt x="19" y="115"/>
                  <a:pt x="11" y="115"/>
                </a:cubicBezTo>
                <a:close/>
              </a:path>
            </a:pathLst>
          </a:custGeom>
          <a:solidFill>
            <a:srgbClr val="B13A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18" name="Freeform 164"/>
          <p:cNvSpPr>
            <a:spLocks/>
          </p:cNvSpPr>
          <p:nvPr/>
        </p:nvSpPr>
        <p:spPr bwMode="auto">
          <a:xfrm>
            <a:off x="2903274" y="5322273"/>
            <a:ext cx="114300" cy="101600"/>
          </a:xfrm>
          <a:custGeom>
            <a:avLst/>
            <a:gdLst>
              <a:gd name="T0" fmla="*/ 5 w 77"/>
              <a:gd name="T1" fmla="*/ 69 h 69"/>
              <a:gd name="T2" fmla="*/ 4 w 77"/>
              <a:gd name="T3" fmla="*/ 56 h 69"/>
              <a:gd name="T4" fmla="*/ 3 w 77"/>
              <a:gd name="T5" fmla="*/ 24 h 69"/>
              <a:gd name="T6" fmla="*/ 3 w 77"/>
              <a:gd name="T7" fmla="*/ 21 h 69"/>
              <a:gd name="T8" fmla="*/ 19 w 77"/>
              <a:gd name="T9" fmla="*/ 12 h 69"/>
              <a:gd name="T10" fmla="*/ 30 w 77"/>
              <a:gd name="T11" fmla="*/ 27 h 69"/>
              <a:gd name="T12" fmla="*/ 42 w 77"/>
              <a:gd name="T13" fmla="*/ 2 h 69"/>
              <a:gd name="T14" fmla="*/ 74 w 77"/>
              <a:gd name="T15" fmla="*/ 0 h 69"/>
              <a:gd name="T16" fmla="*/ 75 w 77"/>
              <a:gd name="T17" fmla="*/ 0 h 69"/>
              <a:gd name="T18" fmla="*/ 70 w 77"/>
              <a:gd name="T19" fmla="*/ 21 h 69"/>
              <a:gd name="T20" fmla="*/ 9 w 77"/>
              <a:gd name="T21" fmla="*/ 66 h 69"/>
              <a:gd name="T22" fmla="*/ 5 w 77"/>
              <a:gd name="T23" fmla="*/ 69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7" h="69">
                <a:moveTo>
                  <a:pt x="5" y="69"/>
                </a:moveTo>
                <a:cubicBezTo>
                  <a:pt x="0" y="65"/>
                  <a:pt x="3" y="60"/>
                  <a:pt x="4" y="56"/>
                </a:cubicBezTo>
                <a:cubicBezTo>
                  <a:pt x="6" y="45"/>
                  <a:pt x="7" y="34"/>
                  <a:pt x="3" y="24"/>
                </a:cubicBezTo>
                <a:cubicBezTo>
                  <a:pt x="3" y="23"/>
                  <a:pt x="3" y="22"/>
                  <a:pt x="3" y="21"/>
                </a:cubicBezTo>
                <a:cubicBezTo>
                  <a:pt x="9" y="20"/>
                  <a:pt x="13" y="14"/>
                  <a:pt x="19" y="12"/>
                </a:cubicBezTo>
                <a:cubicBezTo>
                  <a:pt x="22" y="17"/>
                  <a:pt x="26" y="22"/>
                  <a:pt x="30" y="27"/>
                </a:cubicBezTo>
                <a:cubicBezTo>
                  <a:pt x="35" y="19"/>
                  <a:pt x="36" y="9"/>
                  <a:pt x="42" y="2"/>
                </a:cubicBezTo>
                <a:cubicBezTo>
                  <a:pt x="53" y="7"/>
                  <a:pt x="63" y="0"/>
                  <a:pt x="74" y="0"/>
                </a:cubicBezTo>
                <a:cubicBezTo>
                  <a:pt x="74" y="0"/>
                  <a:pt x="75" y="0"/>
                  <a:pt x="75" y="0"/>
                </a:cubicBezTo>
                <a:cubicBezTo>
                  <a:pt x="77" y="8"/>
                  <a:pt x="74" y="15"/>
                  <a:pt x="70" y="21"/>
                </a:cubicBezTo>
                <a:cubicBezTo>
                  <a:pt x="43" y="26"/>
                  <a:pt x="21" y="39"/>
                  <a:pt x="9" y="66"/>
                </a:cubicBezTo>
                <a:cubicBezTo>
                  <a:pt x="9" y="68"/>
                  <a:pt x="7" y="68"/>
                  <a:pt x="5" y="69"/>
                </a:cubicBezTo>
                <a:close/>
              </a:path>
            </a:pathLst>
          </a:custGeom>
          <a:solidFill>
            <a:srgbClr val="DE626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22" name="Freeform 168"/>
          <p:cNvSpPr>
            <a:spLocks/>
          </p:cNvSpPr>
          <p:nvPr/>
        </p:nvSpPr>
        <p:spPr bwMode="auto">
          <a:xfrm>
            <a:off x="10172080" y="5122248"/>
            <a:ext cx="130175" cy="276225"/>
          </a:xfrm>
          <a:custGeom>
            <a:avLst/>
            <a:gdLst>
              <a:gd name="T0" fmla="*/ 8 w 87"/>
              <a:gd name="T1" fmla="*/ 182 h 186"/>
              <a:gd name="T2" fmla="*/ 8 w 87"/>
              <a:gd name="T3" fmla="*/ 145 h 186"/>
              <a:gd name="T4" fmla="*/ 0 w 87"/>
              <a:gd name="T5" fmla="*/ 137 h 186"/>
              <a:gd name="T6" fmla="*/ 21 w 87"/>
              <a:gd name="T7" fmla="*/ 41 h 186"/>
              <a:gd name="T8" fmla="*/ 35 w 87"/>
              <a:gd name="T9" fmla="*/ 41 h 186"/>
              <a:gd name="T10" fmla="*/ 81 w 87"/>
              <a:gd name="T11" fmla="*/ 0 h 186"/>
              <a:gd name="T12" fmla="*/ 84 w 87"/>
              <a:gd name="T13" fmla="*/ 1 h 186"/>
              <a:gd name="T14" fmla="*/ 85 w 87"/>
              <a:gd name="T15" fmla="*/ 10 h 186"/>
              <a:gd name="T16" fmla="*/ 73 w 87"/>
              <a:gd name="T17" fmla="*/ 40 h 186"/>
              <a:gd name="T18" fmla="*/ 37 w 87"/>
              <a:gd name="T19" fmla="*/ 95 h 186"/>
              <a:gd name="T20" fmla="*/ 34 w 87"/>
              <a:gd name="T21" fmla="*/ 162 h 186"/>
              <a:gd name="T22" fmla="*/ 33 w 87"/>
              <a:gd name="T23" fmla="*/ 180 h 186"/>
              <a:gd name="T24" fmla="*/ 21 w 87"/>
              <a:gd name="T25" fmla="*/ 186 h 186"/>
              <a:gd name="T26" fmla="*/ 8 w 87"/>
              <a:gd name="T27" fmla="*/ 182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7" h="186">
                <a:moveTo>
                  <a:pt x="8" y="182"/>
                </a:moveTo>
                <a:cubicBezTo>
                  <a:pt x="8" y="170"/>
                  <a:pt x="8" y="158"/>
                  <a:pt x="8" y="145"/>
                </a:cubicBezTo>
                <a:cubicBezTo>
                  <a:pt x="8" y="140"/>
                  <a:pt x="5" y="137"/>
                  <a:pt x="0" y="137"/>
                </a:cubicBezTo>
                <a:cubicBezTo>
                  <a:pt x="16" y="107"/>
                  <a:pt x="20" y="74"/>
                  <a:pt x="21" y="41"/>
                </a:cubicBezTo>
                <a:cubicBezTo>
                  <a:pt x="26" y="47"/>
                  <a:pt x="30" y="47"/>
                  <a:pt x="35" y="41"/>
                </a:cubicBezTo>
                <a:cubicBezTo>
                  <a:pt x="49" y="26"/>
                  <a:pt x="69" y="18"/>
                  <a:pt x="81" y="0"/>
                </a:cubicBezTo>
                <a:cubicBezTo>
                  <a:pt x="81" y="0"/>
                  <a:pt x="83" y="0"/>
                  <a:pt x="84" y="1"/>
                </a:cubicBezTo>
                <a:cubicBezTo>
                  <a:pt x="87" y="3"/>
                  <a:pt x="85" y="7"/>
                  <a:pt x="85" y="10"/>
                </a:cubicBezTo>
                <a:cubicBezTo>
                  <a:pt x="81" y="20"/>
                  <a:pt x="78" y="30"/>
                  <a:pt x="73" y="40"/>
                </a:cubicBezTo>
                <a:cubicBezTo>
                  <a:pt x="57" y="56"/>
                  <a:pt x="45" y="74"/>
                  <a:pt x="37" y="95"/>
                </a:cubicBezTo>
                <a:cubicBezTo>
                  <a:pt x="28" y="117"/>
                  <a:pt x="32" y="139"/>
                  <a:pt x="34" y="162"/>
                </a:cubicBezTo>
                <a:cubicBezTo>
                  <a:pt x="34" y="168"/>
                  <a:pt x="36" y="174"/>
                  <a:pt x="33" y="180"/>
                </a:cubicBezTo>
                <a:cubicBezTo>
                  <a:pt x="30" y="184"/>
                  <a:pt x="26" y="185"/>
                  <a:pt x="21" y="186"/>
                </a:cubicBezTo>
                <a:cubicBezTo>
                  <a:pt x="16" y="186"/>
                  <a:pt x="11" y="186"/>
                  <a:pt x="8" y="182"/>
                </a:cubicBezTo>
                <a:close/>
              </a:path>
            </a:pathLst>
          </a:custGeom>
          <a:solidFill>
            <a:srgbClr val="984A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23" name="Freeform 169"/>
          <p:cNvSpPr>
            <a:spLocks/>
          </p:cNvSpPr>
          <p:nvPr/>
        </p:nvSpPr>
        <p:spPr bwMode="auto">
          <a:xfrm>
            <a:off x="10295905" y="5080973"/>
            <a:ext cx="166687" cy="57150"/>
          </a:xfrm>
          <a:custGeom>
            <a:avLst/>
            <a:gdLst>
              <a:gd name="T0" fmla="*/ 0 w 111"/>
              <a:gd name="T1" fmla="*/ 36 h 38"/>
              <a:gd name="T2" fmla="*/ 1 w 111"/>
              <a:gd name="T3" fmla="*/ 28 h 38"/>
              <a:gd name="T4" fmla="*/ 5 w 111"/>
              <a:gd name="T5" fmla="*/ 9 h 38"/>
              <a:gd name="T6" fmla="*/ 91 w 111"/>
              <a:gd name="T7" fmla="*/ 7 h 38"/>
              <a:gd name="T8" fmla="*/ 106 w 111"/>
              <a:gd name="T9" fmla="*/ 9 h 38"/>
              <a:gd name="T10" fmla="*/ 109 w 111"/>
              <a:gd name="T11" fmla="*/ 30 h 38"/>
              <a:gd name="T12" fmla="*/ 109 w 111"/>
              <a:gd name="T13" fmla="*/ 37 h 38"/>
              <a:gd name="T14" fmla="*/ 98 w 111"/>
              <a:gd name="T15" fmla="*/ 37 h 38"/>
              <a:gd name="T16" fmla="*/ 7 w 111"/>
              <a:gd name="T17" fmla="*/ 36 h 38"/>
              <a:gd name="T18" fmla="*/ 0 w 111"/>
              <a:gd name="T19" fmla="*/ 36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1" h="38">
                <a:moveTo>
                  <a:pt x="0" y="36"/>
                </a:moveTo>
                <a:cubicBezTo>
                  <a:pt x="0" y="33"/>
                  <a:pt x="1" y="30"/>
                  <a:pt x="1" y="28"/>
                </a:cubicBezTo>
                <a:cubicBezTo>
                  <a:pt x="2" y="21"/>
                  <a:pt x="4" y="15"/>
                  <a:pt x="5" y="9"/>
                </a:cubicBezTo>
                <a:cubicBezTo>
                  <a:pt x="33" y="0"/>
                  <a:pt x="62" y="2"/>
                  <a:pt x="91" y="7"/>
                </a:cubicBezTo>
                <a:cubicBezTo>
                  <a:pt x="96" y="8"/>
                  <a:pt x="101" y="9"/>
                  <a:pt x="106" y="9"/>
                </a:cubicBezTo>
                <a:cubicBezTo>
                  <a:pt x="108" y="16"/>
                  <a:pt x="104" y="24"/>
                  <a:pt x="109" y="30"/>
                </a:cubicBezTo>
                <a:cubicBezTo>
                  <a:pt x="111" y="33"/>
                  <a:pt x="111" y="35"/>
                  <a:pt x="109" y="37"/>
                </a:cubicBezTo>
                <a:cubicBezTo>
                  <a:pt x="105" y="38"/>
                  <a:pt x="102" y="38"/>
                  <a:pt x="98" y="37"/>
                </a:cubicBezTo>
                <a:cubicBezTo>
                  <a:pt x="68" y="25"/>
                  <a:pt x="38" y="26"/>
                  <a:pt x="7" y="36"/>
                </a:cubicBezTo>
                <a:cubicBezTo>
                  <a:pt x="5" y="37"/>
                  <a:pt x="2" y="38"/>
                  <a:pt x="0" y="36"/>
                </a:cubicBezTo>
                <a:close/>
              </a:path>
            </a:pathLst>
          </a:custGeom>
          <a:solidFill>
            <a:srgbClr val="CC93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24" name="Freeform 170"/>
          <p:cNvSpPr>
            <a:spLocks/>
          </p:cNvSpPr>
          <p:nvPr/>
        </p:nvSpPr>
        <p:spPr bwMode="auto">
          <a:xfrm>
            <a:off x="10168905" y="5393711"/>
            <a:ext cx="314325" cy="153987"/>
          </a:xfrm>
          <a:custGeom>
            <a:avLst/>
            <a:gdLst>
              <a:gd name="T0" fmla="*/ 11 w 211"/>
              <a:gd name="T1" fmla="*/ 0 h 104"/>
              <a:gd name="T2" fmla="*/ 24 w 211"/>
              <a:gd name="T3" fmla="*/ 0 h 104"/>
              <a:gd name="T4" fmla="*/ 129 w 211"/>
              <a:gd name="T5" fmla="*/ 74 h 104"/>
              <a:gd name="T6" fmla="*/ 201 w 211"/>
              <a:gd name="T7" fmla="*/ 58 h 104"/>
              <a:gd name="T8" fmla="*/ 211 w 211"/>
              <a:gd name="T9" fmla="*/ 56 h 104"/>
              <a:gd name="T10" fmla="*/ 208 w 211"/>
              <a:gd name="T11" fmla="*/ 78 h 104"/>
              <a:gd name="T12" fmla="*/ 159 w 211"/>
              <a:gd name="T13" fmla="*/ 99 h 104"/>
              <a:gd name="T14" fmla="*/ 47 w 211"/>
              <a:gd name="T15" fmla="*/ 69 h 104"/>
              <a:gd name="T16" fmla="*/ 2 w 211"/>
              <a:gd name="T17" fmla="*/ 13 h 104"/>
              <a:gd name="T18" fmla="*/ 11 w 211"/>
              <a:gd name="T19" fmla="*/ 0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1" h="104">
                <a:moveTo>
                  <a:pt x="11" y="0"/>
                </a:moveTo>
                <a:cubicBezTo>
                  <a:pt x="15" y="0"/>
                  <a:pt x="20" y="0"/>
                  <a:pt x="24" y="0"/>
                </a:cubicBezTo>
                <a:cubicBezTo>
                  <a:pt x="37" y="41"/>
                  <a:pt x="86" y="72"/>
                  <a:pt x="129" y="74"/>
                </a:cubicBezTo>
                <a:cubicBezTo>
                  <a:pt x="155" y="76"/>
                  <a:pt x="178" y="69"/>
                  <a:pt x="201" y="58"/>
                </a:cubicBezTo>
                <a:cubicBezTo>
                  <a:pt x="204" y="56"/>
                  <a:pt x="207" y="53"/>
                  <a:pt x="211" y="56"/>
                </a:cubicBezTo>
                <a:cubicBezTo>
                  <a:pt x="210" y="64"/>
                  <a:pt x="209" y="71"/>
                  <a:pt x="208" y="78"/>
                </a:cubicBezTo>
                <a:cubicBezTo>
                  <a:pt x="195" y="92"/>
                  <a:pt x="177" y="96"/>
                  <a:pt x="159" y="99"/>
                </a:cubicBezTo>
                <a:cubicBezTo>
                  <a:pt x="118" y="104"/>
                  <a:pt x="80" y="94"/>
                  <a:pt x="47" y="69"/>
                </a:cubicBezTo>
                <a:cubicBezTo>
                  <a:pt x="28" y="54"/>
                  <a:pt x="8" y="39"/>
                  <a:pt x="2" y="13"/>
                </a:cubicBezTo>
                <a:cubicBezTo>
                  <a:pt x="0" y="6"/>
                  <a:pt x="6" y="3"/>
                  <a:pt x="11" y="0"/>
                </a:cubicBezTo>
                <a:close/>
              </a:path>
            </a:pathLst>
          </a:custGeom>
          <a:solidFill>
            <a:srgbClr val="CD93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25" name="Freeform 171"/>
          <p:cNvSpPr>
            <a:spLocks/>
          </p:cNvSpPr>
          <p:nvPr/>
        </p:nvSpPr>
        <p:spPr bwMode="auto">
          <a:xfrm>
            <a:off x="9002093" y="5125423"/>
            <a:ext cx="180975" cy="61912"/>
          </a:xfrm>
          <a:custGeom>
            <a:avLst/>
            <a:gdLst>
              <a:gd name="T0" fmla="*/ 104 w 122"/>
              <a:gd name="T1" fmla="*/ 9 h 42"/>
              <a:gd name="T2" fmla="*/ 122 w 122"/>
              <a:gd name="T3" fmla="*/ 36 h 42"/>
              <a:gd name="T4" fmla="*/ 116 w 122"/>
              <a:gd name="T5" fmla="*/ 37 h 42"/>
              <a:gd name="T6" fmla="*/ 27 w 122"/>
              <a:gd name="T7" fmla="*/ 32 h 42"/>
              <a:gd name="T8" fmla="*/ 5 w 122"/>
              <a:gd name="T9" fmla="*/ 37 h 42"/>
              <a:gd name="T10" fmla="*/ 4 w 122"/>
              <a:gd name="T11" fmla="*/ 31 h 42"/>
              <a:gd name="T12" fmla="*/ 0 w 122"/>
              <a:gd name="T13" fmla="*/ 20 h 42"/>
              <a:gd name="T14" fmla="*/ 78 w 122"/>
              <a:gd name="T15" fmla="*/ 1 h 42"/>
              <a:gd name="T16" fmla="*/ 96 w 122"/>
              <a:gd name="T17" fmla="*/ 4 h 42"/>
              <a:gd name="T18" fmla="*/ 104 w 122"/>
              <a:gd name="T19" fmla="*/ 9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2" h="42">
                <a:moveTo>
                  <a:pt x="104" y="9"/>
                </a:moveTo>
                <a:cubicBezTo>
                  <a:pt x="109" y="18"/>
                  <a:pt x="119" y="25"/>
                  <a:pt x="122" y="36"/>
                </a:cubicBezTo>
                <a:cubicBezTo>
                  <a:pt x="122" y="42"/>
                  <a:pt x="119" y="39"/>
                  <a:pt x="116" y="37"/>
                </a:cubicBezTo>
                <a:cubicBezTo>
                  <a:pt x="88" y="21"/>
                  <a:pt x="58" y="22"/>
                  <a:pt x="27" y="32"/>
                </a:cubicBezTo>
                <a:cubicBezTo>
                  <a:pt x="20" y="34"/>
                  <a:pt x="13" y="40"/>
                  <a:pt x="5" y="37"/>
                </a:cubicBezTo>
                <a:cubicBezTo>
                  <a:pt x="3" y="35"/>
                  <a:pt x="3" y="33"/>
                  <a:pt x="4" y="31"/>
                </a:cubicBezTo>
                <a:cubicBezTo>
                  <a:pt x="3" y="27"/>
                  <a:pt x="1" y="23"/>
                  <a:pt x="0" y="20"/>
                </a:cubicBezTo>
                <a:cubicBezTo>
                  <a:pt x="24" y="5"/>
                  <a:pt x="50" y="0"/>
                  <a:pt x="78" y="1"/>
                </a:cubicBezTo>
                <a:cubicBezTo>
                  <a:pt x="84" y="2"/>
                  <a:pt x="90" y="3"/>
                  <a:pt x="96" y="4"/>
                </a:cubicBezTo>
                <a:cubicBezTo>
                  <a:pt x="99" y="6"/>
                  <a:pt x="101" y="7"/>
                  <a:pt x="104" y="9"/>
                </a:cubicBezTo>
                <a:close/>
              </a:path>
            </a:pathLst>
          </a:custGeom>
          <a:solidFill>
            <a:srgbClr val="CD93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28" name="Freeform 174"/>
          <p:cNvSpPr>
            <a:spLocks/>
          </p:cNvSpPr>
          <p:nvPr/>
        </p:nvSpPr>
        <p:spPr bwMode="auto">
          <a:xfrm>
            <a:off x="8932243" y="5171461"/>
            <a:ext cx="88900" cy="261937"/>
          </a:xfrm>
          <a:custGeom>
            <a:avLst/>
            <a:gdLst>
              <a:gd name="T0" fmla="*/ 51 w 60"/>
              <a:gd name="T1" fmla="*/ 0 h 176"/>
              <a:gd name="T2" fmla="*/ 52 w 60"/>
              <a:gd name="T3" fmla="*/ 5 h 176"/>
              <a:gd name="T4" fmla="*/ 56 w 60"/>
              <a:gd name="T5" fmla="*/ 28 h 176"/>
              <a:gd name="T6" fmla="*/ 49 w 60"/>
              <a:gd name="T7" fmla="*/ 37 h 176"/>
              <a:gd name="T8" fmla="*/ 29 w 60"/>
              <a:gd name="T9" fmla="*/ 124 h 176"/>
              <a:gd name="T10" fmla="*/ 30 w 60"/>
              <a:gd name="T11" fmla="*/ 130 h 176"/>
              <a:gd name="T12" fmla="*/ 34 w 60"/>
              <a:gd name="T13" fmla="*/ 156 h 176"/>
              <a:gd name="T14" fmla="*/ 34 w 60"/>
              <a:gd name="T15" fmla="*/ 173 h 176"/>
              <a:gd name="T16" fmla="*/ 33 w 60"/>
              <a:gd name="T17" fmla="*/ 176 h 176"/>
              <a:gd name="T18" fmla="*/ 2 w 60"/>
              <a:gd name="T19" fmla="*/ 100 h 176"/>
              <a:gd name="T20" fmla="*/ 38 w 60"/>
              <a:gd name="T21" fmla="*/ 20 h 176"/>
              <a:gd name="T22" fmla="*/ 51 w 60"/>
              <a:gd name="T23" fmla="*/ 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0" h="176">
                <a:moveTo>
                  <a:pt x="51" y="0"/>
                </a:moveTo>
                <a:cubicBezTo>
                  <a:pt x="51" y="2"/>
                  <a:pt x="52" y="3"/>
                  <a:pt x="52" y="5"/>
                </a:cubicBezTo>
                <a:cubicBezTo>
                  <a:pt x="60" y="12"/>
                  <a:pt x="58" y="20"/>
                  <a:pt x="56" y="28"/>
                </a:cubicBezTo>
                <a:cubicBezTo>
                  <a:pt x="55" y="32"/>
                  <a:pt x="52" y="34"/>
                  <a:pt x="49" y="37"/>
                </a:cubicBezTo>
                <a:cubicBezTo>
                  <a:pt x="26" y="62"/>
                  <a:pt x="20" y="92"/>
                  <a:pt x="29" y="124"/>
                </a:cubicBezTo>
                <a:cubicBezTo>
                  <a:pt x="30" y="126"/>
                  <a:pt x="30" y="128"/>
                  <a:pt x="30" y="130"/>
                </a:cubicBezTo>
                <a:cubicBezTo>
                  <a:pt x="27" y="140"/>
                  <a:pt x="30" y="148"/>
                  <a:pt x="34" y="156"/>
                </a:cubicBezTo>
                <a:cubicBezTo>
                  <a:pt x="37" y="162"/>
                  <a:pt x="41" y="168"/>
                  <a:pt x="34" y="173"/>
                </a:cubicBezTo>
                <a:cubicBezTo>
                  <a:pt x="33" y="174"/>
                  <a:pt x="33" y="175"/>
                  <a:pt x="33" y="176"/>
                </a:cubicBezTo>
                <a:cubicBezTo>
                  <a:pt x="13" y="154"/>
                  <a:pt x="0" y="128"/>
                  <a:pt x="2" y="100"/>
                </a:cubicBezTo>
                <a:cubicBezTo>
                  <a:pt x="3" y="69"/>
                  <a:pt x="11" y="39"/>
                  <a:pt x="38" y="20"/>
                </a:cubicBezTo>
                <a:cubicBezTo>
                  <a:pt x="45" y="15"/>
                  <a:pt x="43" y="4"/>
                  <a:pt x="51" y="0"/>
                </a:cubicBezTo>
                <a:close/>
              </a:path>
            </a:pathLst>
          </a:custGeom>
          <a:solidFill>
            <a:srgbClr val="944D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29" name="Freeform 175"/>
          <p:cNvSpPr>
            <a:spLocks/>
          </p:cNvSpPr>
          <p:nvPr/>
        </p:nvSpPr>
        <p:spPr bwMode="auto">
          <a:xfrm>
            <a:off x="10199067" y="5385773"/>
            <a:ext cx="293687" cy="130175"/>
          </a:xfrm>
          <a:custGeom>
            <a:avLst/>
            <a:gdLst>
              <a:gd name="T0" fmla="*/ 190 w 196"/>
              <a:gd name="T1" fmla="*/ 61 h 88"/>
              <a:gd name="T2" fmla="*/ 150 w 196"/>
              <a:gd name="T3" fmla="*/ 78 h 88"/>
              <a:gd name="T4" fmla="*/ 52 w 196"/>
              <a:gd name="T5" fmla="*/ 65 h 88"/>
              <a:gd name="T6" fmla="*/ 4 w 196"/>
              <a:gd name="T7" fmla="*/ 19 h 88"/>
              <a:gd name="T8" fmla="*/ 3 w 196"/>
              <a:gd name="T9" fmla="*/ 5 h 88"/>
              <a:gd name="T10" fmla="*/ 14 w 196"/>
              <a:gd name="T11" fmla="*/ 3 h 88"/>
              <a:gd name="T12" fmla="*/ 24 w 196"/>
              <a:gd name="T13" fmla="*/ 1 h 88"/>
              <a:gd name="T14" fmla="*/ 119 w 196"/>
              <a:gd name="T15" fmla="*/ 58 h 88"/>
              <a:gd name="T16" fmla="*/ 171 w 196"/>
              <a:gd name="T17" fmla="*/ 42 h 88"/>
              <a:gd name="T18" fmla="*/ 192 w 196"/>
              <a:gd name="T19" fmla="*/ 30 h 88"/>
              <a:gd name="T20" fmla="*/ 196 w 196"/>
              <a:gd name="T21" fmla="*/ 32 h 88"/>
              <a:gd name="T22" fmla="*/ 190 w 196"/>
              <a:gd name="T23" fmla="*/ 61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6" h="88">
                <a:moveTo>
                  <a:pt x="190" y="61"/>
                </a:moveTo>
                <a:cubicBezTo>
                  <a:pt x="178" y="68"/>
                  <a:pt x="165" y="74"/>
                  <a:pt x="150" y="78"/>
                </a:cubicBezTo>
                <a:cubicBezTo>
                  <a:pt x="116" y="88"/>
                  <a:pt x="84" y="82"/>
                  <a:pt x="52" y="65"/>
                </a:cubicBezTo>
                <a:cubicBezTo>
                  <a:pt x="31" y="54"/>
                  <a:pt x="17" y="37"/>
                  <a:pt x="4" y="19"/>
                </a:cubicBezTo>
                <a:cubicBezTo>
                  <a:pt x="1" y="14"/>
                  <a:pt x="0" y="10"/>
                  <a:pt x="3" y="5"/>
                </a:cubicBezTo>
                <a:cubicBezTo>
                  <a:pt x="7" y="4"/>
                  <a:pt x="10" y="4"/>
                  <a:pt x="14" y="3"/>
                </a:cubicBezTo>
                <a:cubicBezTo>
                  <a:pt x="17" y="0"/>
                  <a:pt x="20" y="0"/>
                  <a:pt x="24" y="1"/>
                </a:cubicBezTo>
                <a:cubicBezTo>
                  <a:pt x="44" y="40"/>
                  <a:pt x="77" y="56"/>
                  <a:pt x="119" y="58"/>
                </a:cubicBezTo>
                <a:cubicBezTo>
                  <a:pt x="138" y="58"/>
                  <a:pt x="155" y="52"/>
                  <a:pt x="171" y="42"/>
                </a:cubicBezTo>
                <a:cubicBezTo>
                  <a:pt x="178" y="37"/>
                  <a:pt x="184" y="32"/>
                  <a:pt x="192" y="30"/>
                </a:cubicBezTo>
                <a:cubicBezTo>
                  <a:pt x="194" y="31"/>
                  <a:pt x="195" y="31"/>
                  <a:pt x="196" y="32"/>
                </a:cubicBezTo>
                <a:cubicBezTo>
                  <a:pt x="191" y="41"/>
                  <a:pt x="195" y="52"/>
                  <a:pt x="190" y="61"/>
                </a:cubicBezTo>
                <a:close/>
              </a:path>
            </a:pathLst>
          </a:custGeom>
          <a:solidFill>
            <a:srgbClr val="D47E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30" name="Freeform 176"/>
          <p:cNvSpPr>
            <a:spLocks/>
          </p:cNvSpPr>
          <p:nvPr/>
        </p:nvSpPr>
        <p:spPr bwMode="auto">
          <a:xfrm>
            <a:off x="10483230" y="5344498"/>
            <a:ext cx="85725" cy="88900"/>
          </a:xfrm>
          <a:custGeom>
            <a:avLst/>
            <a:gdLst>
              <a:gd name="T0" fmla="*/ 6 w 58"/>
              <a:gd name="T1" fmla="*/ 60 h 60"/>
              <a:gd name="T2" fmla="*/ 3 w 58"/>
              <a:gd name="T3" fmla="*/ 60 h 60"/>
              <a:gd name="T4" fmla="*/ 4 w 58"/>
              <a:gd name="T5" fmla="*/ 51 h 60"/>
              <a:gd name="T6" fmla="*/ 31 w 58"/>
              <a:gd name="T7" fmla="*/ 1 h 60"/>
              <a:gd name="T8" fmla="*/ 35 w 58"/>
              <a:gd name="T9" fmla="*/ 1 h 60"/>
              <a:gd name="T10" fmla="*/ 56 w 58"/>
              <a:gd name="T11" fmla="*/ 7 h 60"/>
              <a:gd name="T12" fmla="*/ 57 w 58"/>
              <a:gd name="T13" fmla="*/ 11 h 60"/>
              <a:gd name="T14" fmla="*/ 34 w 58"/>
              <a:gd name="T15" fmla="*/ 37 h 60"/>
              <a:gd name="T16" fmla="*/ 6 w 58"/>
              <a:gd name="T17" fmla="*/ 6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8" h="60">
                <a:moveTo>
                  <a:pt x="6" y="60"/>
                </a:moveTo>
                <a:cubicBezTo>
                  <a:pt x="5" y="60"/>
                  <a:pt x="4" y="60"/>
                  <a:pt x="3" y="60"/>
                </a:cubicBezTo>
                <a:cubicBezTo>
                  <a:pt x="0" y="56"/>
                  <a:pt x="2" y="53"/>
                  <a:pt x="4" y="51"/>
                </a:cubicBezTo>
                <a:cubicBezTo>
                  <a:pt x="20" y="38"/>
                  <a:pt x="24" y="19"/>
                  <a:pt x="31" y="1"/>
                </a:cubicBezTo>
                <a:cubicBezTo>
                  <a:pt x="33" y="0"/>
                  <a:pt x="34" y="0"/>
                  <a:pt x="35" y="1"/>
                </a:cubicBezTo>
                <a:cubicBezTo>
                  <a:pt x="42" y="4"/>
                  <a:pt x="49" y="6"/>
                  <a:pt x="56" y="7"/>
                </a:cubicBezTo>
                <a:cubicBezTo>
                  <a:pt x="57" y="8"/>
                  <a:pt x="58" y="11"/>
                  <a:pt x="57" y="11"/>
                </a:cubicBezTo>
                <a:cubicBezTo>
                  <a:pt x="47" y="18"/>
                  <a:pt x="43" y="30"/>
                  <a:pt x="34" y="37"/>
                </a:cubicBezTo>
                <a:cubicBezTo>
                  <a:pt x="24" y="44"/>
                  <a:pt x="15" y="53"/>
                  <a:pt x="6" y="60"/>
                </a:cubicBezTo>
                <a:close/>
              </a:path>
            </a:pathLst>
          </a:custGeom>
          <a:solidFill>
            <a:srgbClr val="D37A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31" name="Freeform 177"/>
          <p:cNvSpPr>
            <a:spLocks/>
          </p:cNvSpPr>
          <p:nvPr/>
        </p:nvSpPr>
        <p:spPr bwMode="auto">
          <a:xfrm>
            <a:off x="10453067" y="5120661"/>
            <a:ext cx="65087" cy="106362"/>
          </a:xfrm>
          <a:custGeom>
            <a:avLst/>
            <a:gdLst>
              <a:gd name="T0" fmla="*/ 3 w 44"/>
              <a:gd name="T1" fmla="*/ 10 h 72"/>
              <a:gd name="T2" fmla="*/ 4 w 44"/>
              <a:gd name="T3" fmla="*/ 4 h 72"/>
              <a:gd name="T4" fmla="*/ 6 w 44"/>
              <a:gd name="T5" fmla="*/ 2 h 72"/>
              <a:gd name="T6" fmla="*/ 41 w 44"/>
              <a:gd name="T7" fmla="*/ 31 h 72"/>
              <a:gd name="T8" fmla="*/ 41 w 44"/>
              <a:gd name="T9" fmla="*/ 63 h 72"/>
              <a:gd name="T10" fmla="*/ 34 w 44"/>
              <a:gd name="T11" fmla="*/ 69 h 72"/>
              <a:gd name="T12" fmla="*/ 1 w 44"/>
              <a:gd name="T13" fmla="*/ 27 h 72"/>
              <a:gd name="T14" fmla="*/ 3 w 44"/>
              <a:gd name="T15" fmla="*/ 1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4" h="72">
                <a:moveTo>
                  <a:pt x="3" y="10"/>
                </a:moveTo>
                <a:cubicBezTo>
                  <a:pt x="3" y="8"/>
                  <a:pt x="4" y="6"/>
                  <a:pt x="4" y="4"/>
                </a:cubicBezTo>
                <a:cubicBezTo>
                  <a:pt x="5" y="4"/>
                  <a:pt x="5" y="0"/>
                  <a:pt x="6" y="2"/>
                </a:cubicBezTo>
                <a:cubicBezTo>
                  <a:pt x="13" y="17"/>
                  <a:pt x="26" y="26"/>
                  <a:pt x="41" y="31"/>
                </a:cubicBezTo>
                <a:cubicBezTo>
                  <a:pt x="41" y="42"/>
                  <a:pt x="41" y="52"/>
                  <a:pt x="41" y="63"/>
                </a:cubicBezTo>
                <a:cubicBezTo>
                  <a:pt x="44" y="71"/>
                  <a:pt x="37" y="72"/>
                  <a:pt x="34" y="69"/>
                </a:cubicBezTo>
                <a:cubicBezTo>
                  <a:pt x="25" y="54"/>
                  <a:pt x="6" y="46"/>
                  <a:pt x="1" y="27"/>
                </a:cubicBezTo>
                <a:cubicBezTo>
                  <a:pt x="0" y="21"/>
                  <a:pt x="0" y="15"/>
                  <a:pt x="3" y="10"/>
                </a:cubicBezTo>
                <a:close/>
              </a:path>
            </a:pathLst>
          </a:custGeom>
          <a:solidFill>
            <a:srgbClr val="994A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35" name="Freeform 181"/>
          <p:cNvSpPr>
            <a:spLocks/>
          </p:cNvSpPr>
          <p:nvPr/>
        </p:nvSpPr>
        <p:spPr bwMode="auto">
          <a:xfrm>
            <a:off x="8963993" y="5365136"/>
            <a:ext cx="233362" cy="119062"/>
          </a:xfrm>
          <a:custGeom>
            <a:avLst/>
            <a:gdLst>
              <a:gd name="T0" fmla="*/ 12 w 156"/>
              <a:gd name="T1" fmla="*/ 43 h 80"/>
              <a:gd name="T2" fmla="*/ 9 w 156"/>
              <a:gd name="T3" fmla="*/ 26 h 80"/>
              <a:gd name="T4" fmla="*/ 5 w 156"/>
              <a:gd name="T5" fmla="*/ 0 h 80"/>
              <a:gd name="T6" fmla="*/ 17 w 156"/>
              <a:gd name="T7" fmla="*/ 16 h 80"/>
              <a:gd name="T8" fmla="*/ 140 w 156"/>
              <a:gd name="T9" fmla="*/ 41 h 80"/>
              <a:gd name="T10" fmla="*/ 146 w 156"/>
              <a:gd name="T11" fmla="*/ 39 h 80"/>
              <a:gd name="T12" fmla="*/ 155 w 156"/>
              <a:gd name="T13" fmla="*/ 54 h 80"/>
              <a:gd name="T14" fmla="*/ 155 w 156"/>
              <a:gd name="T15" fmla="*/ 57 h 80"/>
              <a:gd name="T16" fmla="*/ 98 w 156"/>
              <a:gd name="T17" fmla="*/ 78 h 80"/>
              <a:gd name="T18" fmla="*/ 12 w 156"/>
              <a:gd name="T19" fmla="*/ 43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56" h="80">
                <a:moveTo>
                  <a:pt x="12" y="43"/>
                </a:moveTo>
                <a:cubicBezTo>
                  <a:pt x="15" y="37"/>
                  <a:pt x="12" y="32"/>
                  <a:pt x="9" y="26"/>
                </a:cubicBezTo>
                <a:cubicBezTo>
                  <a:pt x="4" y="18"/>
                  <a:pt x="0" y="10"/>
                  <a:pt x="5" y="0"/>
                </a:cubicBezTo>
                <a:cubicBezTo>
                  <a:pt x="11" y="4"/>
                  <a:pt x="14" y="11"/>
                  <a:pt x="17" y="16"/>
                </a:cubicBezTo>
                <a:cubicBezTo>
                  <a:pt x="45" y="61"/>
                  <a:pt x="106" y="67"/>
                  <a:pt x="140" y="41"/>
                </a:cubicBezTo>
                <a:cubicBezTo>
                  <a:pt x="142" y="40"/>
                  <a:pt x="144" y="39"/>
                  <a:pt x="146" y="39"/>
                </a:cubicBezTo>
                <a:cubicBezTo>
                  <a:pt x="153" y="42"/>
                  <a:pt x="156" y="46"/>
                  <a:pt x="155" y="54"/>
                </a:cubicBezTo>
                <a:cubicBezTo>
                  <a:pt x="155" y="55"/>
                  <a:pt x="155" y="56"/>
                  <a:pt x="155" y="57"/>
                </a:cubicBezTo>
                <a:cubicBezTo>
                  <a:pt x="138" y="70"/>
                  <a:pt x="120" y="77"/>
                  <a:pt x="98" y="78"/>
                </a:cubicBezTo>
                <a:cubicBezTo>
                  <a:pt x="64" y="80"/>
                  <a:pt x="35" y="68"/>
                  <a:pt x="12" y="43"/>
                </a:cubicBezTo>
                <a:close/>
              </a:path>
            </a:pathLst>
          </a:custGeom>
          <a:solidFill>
            <a:srgbClr val="D779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36" name="Freeform 182"/>
          <p:cNvSpPr>
            <a:spLocks/>
          </p:cNvSpPr>
          <p:nvPr/>
        </p:nvSpPr>
        <p:spPr bwMode="auto">
          <a:xfrm>
            <a:off x="9189418" y="5273061"/>
            <a:ext cx="96837" cy="179387"/>
          </a:xfrm>
          <a:custGeom>
            <a:avLst/>
            <a:gdLst>
              <a:gd name="T0" fmla="*/ 39 w 65"/>
              <a:gd name="T1" fmla="*/ 6 h 121"/>
              <a:gd name="T2" fmla="*/ 51 w 65"/>
              <a:gd name="T3" fmla="*/ 11 h 121"/>
              <a:gd name="T4" fmla="*/ 61 w 65"/>
              <a:gd name="T5" fmla="*/ 34 h 121"/>
              <a:gd name="T6" fmla="*/ 27 w 65"/>
              <a:gd name="T7" fmla="*/ 110 h 121"/>
              <a:gd name="T8" fmla="*/ 12 w 65"/>
              <a:gd name="T9" fmla="*/ 116 h 121"/>
              <a:gd name="T10" fmla="*/ 7 w 65"/>
              <a:gd name="T11" fmla="*/ 80 h 121"/>
              <a:gd name="T12" fmla="*/ 27 w 65"/>
              <a:gd name="T13" fmla="*/ 40 h 121"/>
              <a:gd name="T14" fmla="*/ 25 w 65"/>
              <a:gd name="T15" fmla="*/ 3 h 121"/>
              <a:gd name="T16" fmla="*/ 39 w 65"/>
              <a:gd name="T17" fmla="*/ 6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5" h="121">
                <a:moveTo>
                  <a:pt x="39" y="6"/>
                </a:moveTo>
                <a:cubicBezTo>
                  <a:pt x="43" y="8"/>
                  <a:pt x="47" y="9"/>
                  <a:pt x="51" y="11"/>
                </a:cubicBezTo>
                <a:cubicBezTo>
                  <a:pt x="60" y="16"/>
                  <a:pt x="65" y="23"/>
                  <a:pt x="61" y="34"/>
                </a:cubicBezTo>
                <a:cubicBezTo>
                  <a:pt x="53" y="61"/>
                  <a:pt x="41" y="86"/>
                  <a:pt x="27" y="110"/>
                </a:cubicBezTo>
                <a:cubicBezTo>
                  <a:pt x="24" y="115"/>
                  <a:pt x="20" y="121"/>
                  <a:pt x="12" y="116"/>
                </a:cubicBezTo>
                <a:cubicBezTo>
                  <a:pt x="2" y="105"/>
                  <a:pt x="0" y="93"/>
                  <a:pt x="7" y="80"/>
                </a:cubicBezTo>
                <a:cubicBezTo>
                  <a:pt x="23" y="71"/>
                  <a:pt x="26" y="56"/>
                  <a:pt x="27" y="40"/>
                </a:cubicBezTo>
                <a:cubicBezTo>
                  <a:pt x="29" y="28"/>
                  <a:pt x="26" y="16"/>
                  <a:pt x="25" y="3"/>
                </a:cubicBezTo>
                <a:cubicBezTo>
                  <a:pt x="31" y="0"/>
                  <a:pt x="35" y="1"/>
                  <a:pt x="39" y="6"/>
                </a:cubicBezTo>
                <a:close/>
              </a:path>
            </a:pathLst>
          </a:custGeom>
          <a:solidFill>
            <a:srgbClr val="F087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37" name="Freeform 183"/>
          <p:cNvSpPr>
            <a:spLocks/>
          </p:cNvSpPr>
          <p:nvPr/>
        </p:nvSpPr>
        <p:spPr bwMode="auto">
          <a:xfrm>
            <a:off x="9010030" y="5153998"/>
            <a:ext cx="196850" cy="71437"/>
          </a:xfrm>
          <a:custGeom>
            <a:avLst/>
            <a:gdLst>
              <a:gd name="T0" fmla="*/ 2 w 132"/>
              <a:gd name="T1" fmla="*/ 40 h 48"/>
              <a:gd name="T2" fmla="*/ 0 w 132"/>
              <a:gd name="T3" fmla="*/ 16 h 48"/>
              <a:gd name="T4" fmla="*/ 52 w 132"/>
              <a:gd name="T5" fmla="*/ 2 h 48"/>
              <a:gd name="T6" fmla="*/ 114 w 132"/>
              <a:gd name="T7" fmla="*/ 17 h 48"/>
              <a:gd name="T8" fmla="*/ 117 w 132"/>
              <a:gd name="T9" fmla="*/ 16 h 48"/>
              <a:gd name="T10" fmla="*/ 125 w 132"/>
              <a:gd name="T11" fmla="*/ 32 h 48"/>
              <a:gd name="T12" fmla="*/ 128 w 132"/>
              <a:gd name="T13" fmla="*/ 46 h 48"/>
              <a:gd name="T14" fmla="*/ 117 w 132"/>
              <a:gd name="T15" fmla="*/ 42 h 48"/>
              <a:gd name="T16" fmla="*/ 20 w 132"/>
              <a:gd name="T17" fmla="*/ 32 h 48"/>
              <a:gd name="T18" fmla="*/ 3 w 132"/>
              <a:gd name="T19" fmla="*/ 43 h 48"/>
              <a:gd name="T20" fmla="*/ 2 w 132"/>
              <a:gd name="T21" fmla="*/ 4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2" h="48">
                <a:moveTo>
                  <a:pt x="2" y="40"/>
                </a:moveTo>
                <a:cubicBezTo>
                  <a:pt x="2" y="32"/>
                  <a:pt x="3" y="24"/>
                  <a:pt x="0" y="16"/>
                </a:cubicBezTo>
                <a:cubicBezTo>
                  <a:pt x="17" y="12"/>
                  <a:pt x="33" y="1"/>
                  <a:pt x="52" y="2"/>
                </a:cubicBezTo>
                <a:cubicBezTo>
                  <a:pt x="74" y="2"/>
                  <a:pt x="96" y="0"/>
                  <a:pt x="114" y="17"/>
                </a:cubicBezTo>
                <a:cubicBezTo>
                  <a:pt x="115" y="17"/>
                  <a:pt x="116" y="16"/>
                  <a:pt x="117" y="16"/>
                </a:cubicBezTo>
                <a:cubicBezTo>
                  <a:pt x="122" y="20"/>
                  <a:pt x="122" y="27"/>
                  <a:pt x="125" y="32"/>
                </a:cubicBezTo>
                <a:cubicBezTo>
                  <a:pt x="128" y="36"/>
                  <a:pt x="132" y="40"/>
                  <a:pt x="128" y="46"/>
                </a:cubicBezTo>
                <a:cubicBezTo>
                  <a:pt x="123" y="48"/>
                  <a:pt x="120" y="44"/>
                  <a:pt x="117" y="42"/>
                </a:cubicBezTo>
                <a:cubicBezTo>
                  <a:pt x="86" y="19"/>
                  <a:pt x="54" y="18"/>
                  <a:pt x="20" y="32"/>
                </a:cubicBezTo>
                <a:cubicBezTo>
                  <a:pt x="13" y="34"/>
                  <a:pt x="11" y="42"/>
                  <a:pt x="3" y="43"/>
                </a:cubicBezTo>
                <a:cubicBezTo>
                  <a:pt x="1" y="42"/>
                  <a:pt x="1" y="41"/>
                  <a:pt x="2" y="40"/>
                </a:cubicBezTo>
                <a:close/>
              </a:path>
            </a:pathLst>
          </a:custGeom>
          <a:solidFill>
            <a:srgbClr val="D77B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38" name="Freeform 184"/>
          <p:cNvSpPr>
            <a:spLocks/>
          </p:cNvSpPr>
          <p:nvPr/>
        </p:nvSpPr>
        <p:spPr bwMode="auto">
          <a:xfrm>
            <a:off x="9187830" y="5201623"/>
            <a:ext cx="60325" cy="79375"/>
          </a:xfrm>
          <a:custGeom>
            <a:avLst/>
            <a:gdLst>
              <a:gd name="T0" fmla="*/ 7 w 40"/>
              <a:gd name="T1" fmla="*/ 13 h 53"/>
              <a:gd name="T2" fmla="*/ 5 w 40"/>
              <a:gd name="T3" fmla="*/ 0 h 53"/>
              <a:gd name="T4" fmla="*/ 40 w 40"/>
              <a:gd name="T5" fmla="*/ 53 h 53"/>
              <a:gd name="T6" fmla="*/ 26 w 40"/>
              <a:gd name="T7" fmla="*/ 50 h 53"/>
              <a:gd name="T8" fmla="*/ 7 w 40"/>
              <a:gd name="T9" fmla="*/ 53 h 53"/>
              <a:gd name="T10" fmla="*/ 2 w 40"/>
              <a:gd name="T11" fmla="*/ 51 h 53"/>
              <a:gd name="T12" fmla="*/ 2 w 40"/>
              <a:gd name="T13" fmla="*/ 38 h 53"/>
              <a:gd name="T14" fmla="*/ 7 w 40"/>
              <a:gd name="T15" fmla="*/ 13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0" h="53">
                <a:moveTo>
                  <a:pt x="7" y="13"/>
                </a:moveTo>
                <a:cubicBezTo>
                  <a:pt x="7" y="9"/>
                  <a:pt x="6" y="5"/>
                  <a:pt x="5" y="0"/>
                </a:cubicBezTo>
                <a:cubicBezTo>
                  <a:pt x="13" y="7"/>
                  <a:pt x="38" y="45"/>
                  <a:pt x="40" y="53"/>
                </a:cubicBezTo>
                <a:cubicBezTo>
                  <a:pt x="35" y="52"/>
                  <a:pt x="31" y="51"/>
                  <a:pt x="26" y="50"/>
                </a:cubicBezTo>
                <a:cubicBezTo>
                  <a:pt x="20" y="52"/>
                  <a:pt x="14" y="52"/>
                  <a:pt x="7" y="53"/>
                </a:cubicBezTo>
                <a:cubicBezTo>
                  <a:pt x="5" y="53"/>
                  <a:pt x="3" y="52"/>
                  <a:pt x="2" y="51"/>
                </a:cubicBezTo>
                <a:cubicBezTo>
                  <a:pt x="0" y="47"/>
                  <a:pt x="1" y="42"/>
                  <a:pt x="2" y="38"/>
                </a:cubicBezTo>
                <a:cubicBezTo>
                  <a:pt x="5" y="30"/>
                  <a:pt x="2" y="21"/>
                  <a:pt x="7" y="13"/>
                </a:cubicBezTo>
                <a:close/>
              </a:path>
            </a:pathLst>
          </a:custGeom>
          <a:solidFill>
            <a:srgbClr val="A941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39" name="Freeform 185"/>
          <p:cNvSpPr>
            <a:spLocks/>
          </p:cNvSpPr>
          <p:nvPr/>
        </p:nvSpPr>
        <p:spPr bwMode="auto">
          <a:xfrm>
            <a:off x="9176718" y="5349261"/>
            <a:ext cx="34925" cy="95250"/>
          </a:xfrm>
          <a:custGeom>
            <a:avLst/>
            <a:gdLst>
              <a:gd name="T0" fmla="*/ 18 w 24"/>
              <a:gd name="T1" fmla="*/ 29 h 64"/>
              <a:gd name="T2" fmla="*/ 21 w 24"/>
              <a:gd name="T3" fmla="*/ 64 h 64"/>
              <a:gd name="T4" fmla="*/ 13 w 24"/>
              <a:gd name="T5" fmla="*/ 64 h 64"/>
              <a:gd name="T6" fmla="*/ 5 w 24"/>
              <a:gd name="T7" fmla="*/ 50 h 64"/>
              <a:gd name="T8" fmla="*/ 9 w 24"/>
              <a:gd name="T9" fmla="*/ 23 h 64"/>
              <a:gd name="T10" fmla="*/ 11 w 24"/>
              <a:gd name="T11" fmla="*/ 2 h 64"/>
              <a:gd name="T12" fmla="*/ 20 w 24"/>
              <a:gd name="T13" fmla="*/ 6 h 64"/>
              <a:gd name="T14" fmla="*/ 18 w 24"/>
              <a:gd name="T15" fmla="*/ 29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" h="64">
                <a:moveTo>
                  <a:pt x="18" y="29"/>
                </a:moveTo>
                <a:cubicBezTo>
                  <a:pt x="12" y="41"/>
                  <a:pt x="17" y="52"/>
                  <a:pt x="21" y="64"/>
                </a:cubicBezTo>
                <a:cubicBezTo>
                  <a:pt x="18" y="62"/>
                  <a:pt x="16" y="62"/>
                  <a:pt x="13" y="64"/>
                </a:cubicBezTo>
                <a:cubicBezTo>
                  <a:pt x="11" y="59"/>
                  <a:pt x="8" y="55"/>
                  <a:pt x="5" y="50"/>
                </a:cubicBezTo>
                <a:cubicBezTo>
                  <a:pt x="0" y="40"/>
                  <a:pt x="9" y="32"/>
                  <a:pt x="9" y="23"/>
                </a:cubicBezTo>
                <a:cubicBezTo>
                  <a:pt x="11" y="16"/>
                  <a:pt x="6" y="8"/>
                  <a:pt x="11" y="2"/>
                </a:cubicBezTo>
                <a:cubicBezTo>
                  <a:pt x="15" y="0"/>
                  <a:pt x="18" y="2"/>
                  <a:pt x="20" y="6"/>
                </a:cubicBezTo>
                <a:cubicBezTo>
                  <a:pt x="23" y="14"/>
                  <a:pt x="24" y="22"/>
                  <a:pt x="18" y="29"/>
                </a:cubicBezTo>
                <a:close/>
              </a:path>
            </a:pathLst>
          </a:custGeom>
          <a:solidFill>
            <a:srgbClr val="B646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41" name="Freeform 187"/>
          <p:cNvSpPr>
            <a:spLocks/>
          </p:cNvSpPr>
          <p:nvPr/>
        </p:nvSpPr>
        <p:spPr bwMode="auto">
          <a:xfrm>
            <a:off x="10454655" y="5161936"/>
            <a:ext cx="84137" cy="188912"/>
          </a:xfrm>
          <a:custGeom>
            <a:avLst/>
            <a:gdLst>
              <a:gd name="T0" fmla="*/ 3 w 56"/>
              <a:gd name="T1" fmla="*/ 0 h 127"/>
              <a:gd name="T2" fmla="*/ 24 w 56"/>
              <a:gd name="T3" fmla="*/ 25 h 127"/>
              <a:gd name="T4" fmla="*/ 33 w 56"/>
              <a:gd name="T5" fmla="*/ 36 h 127"/>
              <a:gd name="T6" fmla="*/ 40 w 56"/>
              <a:gd name="T7" fmla="*/ 35 h 127"/>
              <a:gd name="T8" fmla="*/ 56 w 56"/>
              <a:gd name="T9" fmla="*/ 70 h 127"/>
              <a:gd name="T10" fmla="*/ 54 w 56"/>
              <a:gd name="T11" fmla="*/ 106 h 127"/>
              <a:gd name="T12" fmla="*/ 54 w 56"/>
              <a:gd name="T13" fmla="*/ 123 h 127"/>
              <a:gd name="T14" fmla="*/ 51 w 56"/>
              <a:gd name="T15" fmla="*/ 123 h 127"/>
              <a:gd name="T16" fmla="*/ 32 w 56"/>
              <a:gd name="T17" fmla="*/ 118 h 127"/>
              <a:gd name="T18" fmla="*/ 30 w 56"/>
              <a:gd name="T19" fmla="*/ 115 h 127"/>
              <a:gd name="T20" fmla="*/ 29 w 56"/>
              <a:gd name="T21" fmla="*/ 112 h 127"/>
              <a:gd name="T22" fmla="*/ 5 w 56"/>
              <a:gd name="T23" fmla="*/ 40 h 127"/>
              <a:gd name="T24" fmla="*/ 3 w 56"/>
              <a:gd name="T25" fmla="*/ 35 h 127"/>
              <a:gd name="T26" fmla="*/ 0 w 56"/>
              <a:gd name="T27" fmla="*/ 8 h 127"/>
              <a:gd name="T28" fmla="*/ 3 w 56"/>
              <a:gd name="T29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6" h="127">
                <a:moveTo>
                  <a:pt x="3" y="0"/>
                </a:moveTo>
                <a:cubicBezTo>
                  <a:pt x="8" y="11"/>
                  <a:pt x="16" y="18"/>
                  <a:pt x="24" y="25"/>
                </a:cubicBezTo>
                <a:cubicBezTo>
                  <a:pt x="28" y="28"/>
                  <a:pt x="31" y="31"/>
                  <a:pt x="33" y="36"/>
                </a:cubicBezTo>
                <a:cubicBezTo>
                  <a:pt x="35" y="42"/>
                  <a:pt x="39" y="41"/>
                  <a:pt x="40" y="35"/>
                </a:cubicBezTo>
                <a:cubicBezTo>
                  <a:pt x="45" y="47"/>
                  <a:pt x="48" y="59"/>
                  <a:pt x="56" y="70"/>
                </a:cubicBezTo>
                <a:cubicBezTo>
                  <a:pt x="51" y="82"/>
                  <a:pt x="55" y="94"/>
                  <a:pt x="54" y="106"/>
                </a:cubicBezTo>
                <a:cubicBezTo>
                  <a:pt x="53" y="112"/>
                  <a:pt x="54" y="117"/>
                  <a:pt x="54" y="123"/>
                </a:cubicBezTo>
                <a:cubicBezTo>
                  <a:pt x="53" y="123"/>
                  <a:pt x="52" y="123"/>
                  <a:pt x="51" y="123"/>
                </a:cubicBezTo>
                <a:cubicBezTo>
                  <a:pt x="43" y="127"/>
                  <a:pt x="38" y="122"/>
                  <a:pt x="32" y="118"/>
                </a:cubicBezTo>
                <a:cubicBezTo>
                  <a:pt x="31" y="117"/>
                  <a:pt x="30" y="116"/>
                  <a:pt x="30" y="115"/>
                </a:cubicBezTo>
                <a:cubicBezTo>
                  <a:pt x="29" y="114"/>
                  <a:pt x="29" y="113"/>
                  <a:pt x="29" y="112"/>
                </a:cubicBezTo>
                <a:cubicBezTo>
                  <a:pt x="34" y="84"/>
                  <a:pt x="21" y="61"/>
                  <a:pt x="5" y="40"/>
                </a:cubicBezTo>
                <a:cubicBezTo>
                  <a:pt x="4" y="38"/>
                  <a:pt x="3" y="37"/>
                  <a:pt x="3" y="35"/>
                </a:cubicBezTo>
                <a:cubicBezTo>
                  <a:pt x="2" y="26"/>
                  <a:pt x="0" y="17"/>
                  <a:pt x="0" y="8"/>
                </a:cubicBezTo>
                <a:cubicBezTo>
                  <a:pt x="0" y="5"/>
                  <a:pt x="1" y="2"/>
                  <a:pt x="3" y="0"/>
                </a:cubicBezTo>
                <a:close/>
              </a:path>
            </a:pathLst>
          </a:custGeom>
          <a:solidFill>
            <a:srgbClr val="AC3B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42" name="Freeform 188"/>
          <p:cNvSpPr>
            <a:spLocks/>
          </p:cNvSpPr>
          <p:nvPr/>
        </p:nvSpPr>
        <p:spPr bwMode="auto">
          <a:xfrm>
            <a:off x="3000111" y="5457210"/>
            <a:ext cx="166687" cy="142875"/>
          </a:xfrm>
          <a:custGeom>
            <a:avLst/>
            <a:gdLst>
              <a:gd name="T0" fmla="*/ 106 w 111"/>
              <a:gd name="T1" fmla="*/ 0 h 96"/>
              <a:gd name="T2" fmla="*/ 111 w 111"/>
              <a:gd name="T3" fmla="*/ 13 h 96"/>
              <a:gd name="T4" fmla="*/ 108 w 111"/>
              <a:gd name="T5" fmla="*/ 18 h 96"/>
              <a:gd name="T6" fmla="*/ 106 w 111"/>
              <a:gd name="T7" fmla="*/ 24 h 96"/>
              <a:gd name="T8" fmla="*/ 63 w 111"/>
              <a:gd name="T9" fmla="*/ 81 h 96"/>
              <a:gd name="T10" fmla="*/ 53 w 111"/>
              <a:gd name="T11" fmla="*/ 88 h 96"/>
              <a:gd name="T12" fmla="*/ 4 w 111"/>
              <a:gd name="T13" fmla="*/ 96 h 96"/>
              <a:gd name="T14" fmla="*/ 3 w 111"/>
              <a:gd name="T15" fmla="*/ 80 h 96"/>
              <a:gd name="T16" fmla="*/ 13 w 111"/>
              <a:gd name="T17" fmla="*/ 71 h 96"/>
              <a:gd name="T18" fmla="*/ 33 w 111"/>
              <a:gd name="T19" fmla="*/ 70 h 96"/>
              <a:gd name="T20" fmla="*/ 62 w 111"/>
              <a:gd name="T21" fmla="*/ 57 h 96"/>
              <a:gd name="T22" fmla="*/ 62 w 111"/>
              <a:gd name="T23" fmla="*/ 37 h 96"/>
              <a:gd name="T24" fmla="*/ 69 w 111"/>
              <a:gd name="T25" fmla="*/ 20 h 96"/>
              <a:gd name="T26" fmla="*/ 80 w 111"/>
              <a:gd name="T27" fmla="*/ 23 h 96"/>
              <a:gd name="T28" fmla="*/ 94 w 111"/>
              <a:gd name="T29" fmla="*/ 12 h 96"/>
              <a:gd name="T30" fmla="*/ 106 w 111"/>
              <a:gd name="T31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11" h="96">
                <a:moveTo>
                  <a:pt x="106" y="0"/>
                </a:moveTo>
                <a:cubicBezTo>
                  <a:pt x="108" y="4"/>
                  <a:pt x="109" y="9"/>
                  <a:pt x="111" y="13"/>
                </a:cubicBezTo>
                <a:cubicBezTo>
                  <a:pt x="110" y="15"/>
                  <a:pt x="109" y="17"/>
                  <a:pt x="108" y="18"/>
                </a:cubicBezTo>
                <a:cubicBezTo>
                  <a:pt x="108" y="21"/>
                  <a:pt x="108" y="23"/>
                  <a:pt x="106" y="24"/>
                </a:cubicBezTo>
                <a:cubicBezTo>
                  <a:pt x="88" y="41"/>
                  <a:pt x="75" y="61"/>
                  <a:pt x="63" y="81"/>
                </a:cubicBezTo>
                <a:cubicBezTo>
                  <a:pt x="61" y="85"/>
                  <a:pt x="58" y="89"/>
                  <a:pt x="53" y="88"/>
                </a:cubicBezTo>
                <a:cubicBezTo>
                  <a:pt x="35" y="83"/>
                  <a:pt x="19" y="85"/>
                  <a:pt x="4" y="96"/>
                </a:cubicBezTo>
                <a:cubicBezTo>
                  <a:pt x="0" y="91"/>
                  <a:pt x="3" y="85"/>
                  <a:pt x="3" y="80"/>
                </a:cubicBezTo>
                <a:cubicBezTo>
                  <a:pt x="4" y="74"/>
                  <a:pt x="6" y="70"/>
                  <a:pt x="13" y="71"/>
                </a:cubicBezTo>
                <a:cubicBezTo>
                  <a:pt x="20" y="71"/>
                  <a:pt x="27" y="69"/>
                  <a:pt x="33" y="70"/>
                </a:cubicBezTo>
                <a:cubicBezTo>
                  <a:pt x="46" y="72"/>
                  <a:pt x="55" y="66"/>
                  <a:pt x="62" y="57"/>
                </a:cubicBezTo>
                <a:cubicBezTo>
                  <a:pt x="68" y="50"/>
                  <a:pt x="68" y="43"/>
                  <a:pt x="62" y="37"/>
                </a:cubicBezTo>
                <a:cubicBezTo>
                  <a:pt x="60" y="29"/>
                  <a:pt x="63" y="24"/>
                  <a:pt x="69" y="20"/>
                </a:cubicBezTo>
                <a:cubicBezTo>
                  <a:pt x="74" y="19"/>
                  <a:pt x="77" y="22"/>
                  <a:pt x="80" y="23"/>
                </a:cubicBezTo>
                <a:cubicBezTo>
                  <a:pt x="89" y="25"/>
                  <a:pt x="91" y="18"/>
                  <a:pt x="94" y="12"/>
                </a:cubicBezTo>
                <a:cubicBezTo>
                  <a:pt x="97" y="7"/>
                  <a:pt x="98" y="0"/>
                  <a:pt x="106" y="0"/>
                </a:cubicBezTo>
                <a:close/>
              </a:path>
            </a:pathLst>
          </a:custGeom>
          <a:solidFill>
            <a:srgbClr val="AF3B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43" name="Freeform 189"/>
          <p:cNvSpPr>
            <a:spLocks/>
          </p:cNvSpPr>
          <p:nvPr/>
        </p:nvSpPr>
        <p:spPr bwMode="auto">
          <a:xfrm>
            <a:off x="3077899" y="5484198"/>
            <a:ext cx="93662" cy="114300"/>
          </a:xfrm>
          <a:custGeom>
            <a:avLst/>
            <a:gdLst>
              <a:gd name="T0" fmla="*/ 1 w 63"/>
              <a:gd name="T1" fmla="*/ 70 h 77"/>
              <a:gd name="T2" fmla="*/ 20 w 63"/>
              <a:gd name="T3" fmla="*/ 42 h 77"/>
              <a:gd name="T4" fmla="*/ 56 w 63"/>
              <a:gd name="T5" fmla="*/ 0 h 77"/>
              <a:gd name="T6" fmla="*/ 59 w 63"/>
              <a:gd name="T7" fmla="*/ 14 h 77"/>
              <a:gd name="T8" fmla="*/ 16 w 63"/>
              <a:gd name="T9" fmla="*/ 72 h 77"/>
              <a:gd name="T10" fmla="*/ 0 w 63"/>
              <a:gd name="T11" fmla="*/ 73 h 77"/>
              <a:gd name="T12" fmla="*/ 1 w 63"/>
              <a:gd name="T13" fmla="*/ 70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3" h="77">
                <a:moveTo>
                  <a:pt x="1" y="70"/>
                </a:moveTo>
                <a:cubicBezTo>
                  <a:pt x="11" y="64"/>
                  <a:pt x="14" y="52"/>
                  <a:pt x="20" y="42"/>
                </a:cubicBezTo>
                <a:cubicBezTo>
                  <a:pt x="30" y="27"/>
                  <a:pt x="42" y="13"/>
                  <a:pt x="56" y="0"/>
                </a:cubicBezTo>
                <a:cubicBezTo>
                  <a:pt x="63" y="4"/>
                  <a:pt x="62" y="8"/>
                  <a:pt x="59" y="14"/>
                </a:cubicBezTo>
                <a:cubicBezTo>
                  <a:pt x="49" y="36"/>
                  <a:pt x="33" y="54"/>
                  <a:pt x="16" y="72"/>
                </a:cubicBezTo>
                <a:cubicBezTo>
                  <a:pt x="11" y="76"/>
                  <a:pt x="6" y="77"/>
                  <a:pt x="0" y="73"/>
                </a:cubicBezTo>
                <a:cubicBezTo>
                  <a:pt x="0" y="72"/>
                  <a:pt x="0" y="71"/>
                  <a:pt x="1" y="70"/>
                </a:cubicBezTo>
                <a:close/>
              </a:path>
            </a:pathLst>
          </a:custGeom>
          <a:solidFill>
            <a:srgbClr val="891F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44" name="Freeform 190"/>
          <p:cNvSpPr>
            <a:spLocks/>
          </p:cNvSpPr>
          <p:nvPr/>
        </p:nvSpPr>
        <p:spPr bwMode="auto">
          <a:xfrm>
            <a:off x="2892161" y="5503248"/>
            <a:ext cx="117475" cy="96837"/>
          </a:xfrm>
          <a:custGeom>
            <a:avLst/>
            <a:gdLst>
              <a:gd name="T0" fmla="*/ 79 w 79"/>
              <a:gd name="T1" fmla="*/ 49 h 65"/>
              <a:gd name="T2" fmla="*/ 77 w 79"/>
              <a:gd name="T3" fmla="*/ 65 h 65"/>
              <a:gd name="T4" fmla="*/ 75 w 79"/>
              <a:gd name="T5" fmla="*/ 65 h 65"/>
              <a:gd name="T6" fmla="*/ 21 w 79"/>
              <a:gd name="T7" fmla="*/ 43 h 65"/>
              <a:gd name="T8" fmla="*/ 9 w 79"/>
              <a:gd name="T9" fmla="*/ 30 h 65"/>
              <a:gd name="T10" fmla="*/ 0 w 79"/>
              <a:gd name="T11" fmla="*/ 22 h 65"/>
              <a:gd name="T12" fmla="*/ 0 w 79"/>
              <a:gd name="T13" fmla="*/ 17 h 65"/>
              <a:gd name="T14" fmla="*/ 13 w 79"/>
              <a:gd name="T15" fmla="*/ 3 h 65"/>
              <a:gd name="T16" fmla="*/ 23 w 79"/>
              <a:gd name="T17" fmla="*/ 7 h 65"/>
              <a:gd name="T18" fmla="*/ 69 w 79"/>
              <a:gd name="T19" fmla="*/ 39 h 65"/>
              <a:gd name="T20" fmla="*/ 79 w 79"/>
              <a:gd name="T21" fmla="*/ 49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9" h="65">
                <a:moveTo>
                  <a:pt x="79" y="49"/>
                </a:moveTo>
                <a:cubicBezTo>
                  <a:pt x="79" y="54"/>
                  <a:pt x="78" y="59"/>
                  <a:pt x="77" y="65"/>
                </a:cubicBezTo>
                <a:cubicBezTo>
                  <a:pt x="77" y="65"/>
                  <a:pt x="76" y="65"/>
                  <a:pt x="75" y="65"/>
                </a:cubicBezTo>
                <a:cubicBezTo>
                  <a:pt x="55" y="62"/>
                  <a:pt x="37" y="56"/>
                  <a:pt x="21" y="43"/>
                </a:cubicBezTo>
                <a:cubicBezTo>
                  <a:pt x="16" y="39"/>
                  <a:pt x="11" y="37"/>
                  <a:pt x="9" y="30"/>
                </a:cubicBezTo>
                <a:cubicBezTo>
                  <a:pt x="9" y="27"/>
                  <a:pt x="7" y="19"/>
                  <a:pt x="0" y="22"/>
                </a:cubicBezTo>
                <a:cubicBezTo>
                  <a:pt x="0" y="20"/>
                  <a:pt x="0" y="19"/>
                  <a:pt x="0" y="17"/>
                </a:cubicBezTo>
                <a:cubicBezTo>
                  <a:pt x="6" y="14"/>
                  <a:pt x="7" y="6"/>
                  <a:pt x="13" y="3"/>
                </a:cubicBezTo>
                <a:cubicBezTo>
                  <a:pt x="18" y="0"/>
                  <a:pt x="20" y="4"/>
                  <a:pt x="23" y="7"/>
                </a:cubicBezTo>
                <a:cubicBezTo>
                  <a:pt x="34" y="24"/>
                  <a:pt x="48" y="36"/>
                  <a:pt x="69" y="39"/>
                </a:cubicBezTo>
                <a:cubicBezTo>
                  <a:pt x="74" y="40"/>
                  <a:pt x="79" y="42"/>
                  <a:pt x="79" y="49"/>
                </a:cubicBezTo>
                <a:close/>
              </a:path>
            </a:pathLst>
          </a:custGeom>
          <a:solidFill>
            <a:srgbClr val="DE63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45" name="Freeform 191"/>
          <p:cNvSpPr>
            <a:spLocks/>
          </p:cNvSpPr>
          <p:nvPr/>
        </p:nvSpPr>
        <p:spPr bwMode="auto">
          <a:xfrm>
            <a:off x="3115999" y="5388948"/>
            <a:ext cx="61912" cy="112712"/>
          </a:xfrm>
          <a:custGeom>
            <a:avLst/>
            <a:gdLst>
              <a:gd name="T0" fmla="*/ 29 w 42"/>
              <a:gd name="T1" fmla="*/ 46 h 76"/>
              <a:gd name="T2" fmla="*/ 19 w 42"/>
              <a:gd name="T3" fmla="*/ 61 h 76"/>
              <a:gd name="T4" fmla="*/ 2 w 42"/>
              <a:gd name="T5" fmla="*/ 73 h 76"/>
              <a:gd name="T6" fmla="*/ 0 w 42"/>
              <a:gd name="T7" fmla="*/ 24 h 76"/>
              <a:gd name="T8" fmla="*/ 29 w 42"/>
              <a:gd name="T9" fmla="*/ 1 h 76"/>
              <a:gd name="T10" fmla="*/ 31 w 42"/>
              <a:gd name="T11" fmla="*/ 0 h 76"/>
              <a:gd name="T12" fmla="*/ 42 w 42"/>
              <a:gd name="T13" fmla="*/ 27 h 76"/>
              <a:gd name="T14" fmla="*/ 29 w 42"/>
              <a:gd name="T15" fmla="*/ 46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2" h="76">
                <a:moveTo>
                  <a:pt x="29" y="46"/>
                </a:moveTo>
                <a:cubicBezTo>
                  <a:pt x="24" y="50"/>
                  <a:pt x="22" y="56"/>
                  <a:pt x="19" y="61"/>
                </a:cubicBezTo>
                <a:cubicBezTo>
                  <a:pt x="16" y="69"/>
                  <a:pt x="13" y="76"/>
                  <a:pt x="2" y="73"/>
                </a:cubicBezTo>
                <a:cubicBezTo>
                  <a:pt x="4" y="56"/>
                  <a:pt x="5" y="40"/>
                  <a:pt x="0" y="24"/>
                </a:cubicBezTo>
                <a:cubicBezTo>
                  <a:pt x="8" y="14"/>
                  <a:pt x="18" y="7"/>
                  <a:pt x="29" y="1"/>
                </a:cubicBezTo>
                <a:cubicBezTo>
                  <a:pt x="30" y="0"/>
                  <a:pt x="30" y="0"/>
                  <a:pt x="31" y="0"/>
                </a:cubicBezTo>
                <a:cubicBezTo>
                  <a:pt x="36" y="9"/>
                  <a:pt x="41" y="17"/>
                  <a:pt x="42" y="27"/>
                </a:cubicBezTo>
                <a:cubicBezTo>
                  <a:pt x="38" y="34"/>
                  <a:pt x="31" y="38"/>
                  <a:pt x="29" y="46"/>
                </a:cubicBezTo>
                <a:close/>
              </a:path>
            </a:pathLst>
          </a:custGeom>
          <a:solidFill>
            <a:srgbClr val="DA6E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46" name="Freeform 192"/>
          <p:cNvSpPr>
            <a:spLocks/>
          </p:cNvSpPr>
          <p:nvPr/>
        </p:nvSpPr>
        <p:spPr bwMode="auto">
          <a:xfrm>
            <a:off x="3001699" y="5320685"/>
            <a:ext cx="44450" cy="57150"/>
          </a:xfrm>
          <a:custGeom>
            <a:avLst/>
            <a:gdLst>
              <a:gd name="T0" fmla="*/ 3 w 30"/>
              <a:gd name="T1" fmla="*/ 22 h 39"/>
              <a:gd name="T2" fmla="*/ 9 w 30"/>
              <a:gd name="T3" fmla="*/ 1 h 39"/>
              <a:gd name="T4" fmla="*/ 30 w 30"/>
              <a:gd name="T5" fmla="*/ 1 h 39"/>
              <a:gd name="T6" fmla="*/ 29 w 30"/>
              <a:gd name="T7" fmla="*/ 4 h 39"/>
              <a:gd name="T8" fmla="*/ 18 w 30"/>
              <a:gd name="T9" fmla="*/ 26 h 39"/>
              <a:gd name="T10" fmla="*/ 2 w 30"/>
              <a:gd name="T11" fmla="*/ 34 h 39"/>
              <a:gd name="T12" fmla="*/ 3 w 30"/>
              <a:gd name="T13" fmla="*/ 22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9">
                <a:moveTo>
                  <a:pt x="3" y="22"/>
                </a:moveTo>
                <a:cubicBezTo>
                  <a:pt x="5" y="15"/>
                  <a:pt x="7" y="8"/>
                  <a:pt x="9" y="1"/>
                </a:cubicBezTo>
                <a:cubicBezTo>
                  <a:pt x="16" y="6"/>
                  <a:pt x="23" y="0"/>
                  <a:pt x="30" y="1"/>
                </a:cubicBezTo>
                <a:cubicBezTo>
                  <a:pt x="30" y="2"/>
                  <a:pt x="30" y="3"/>
                  <a:pt x="29" y="4"/>
                </a:cubicBezTo>
                <a:cubicBezTo>
                  <a:pt x="29" y="13"/>
                  <a:pt x="21" y="19"/>
                  <a:pt x="18" y="26"/>
                </a:cubicBezTo>
                <a:cubicBezTo>
                  <a:pt x="13" y="30"/>
                  <a:pt x="11" y="39"/>
                  <a:pt x="2" y="34"/>
                </a:cubicBezTo>
                <a:cubicBezTo>
                  <a:pt x="0" y="30"/>
                  <a:pt x="0" y="26"/>
                  <a:pt x="3" y="22"/>
                </a:cubicBezTo>
                <a:close/>
              </a:path>
            </a:pathLst>
          </a:custGeom>
          <a:solidFill>
            <a:srgbClr val="B23A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47" name="Freeform 193"/>
          <p:cNvSpPr>
            <a:spLocks/>
          </p:cNvSpPr>
          <p:nvPr/>
        </p:nvSpPr>
        <p:spPr bwMode="auto">
          <a:xfrm>
            <a:off x="3060436" y="5312748"/>
            <a:ext cx="53975" cy="69850"/>
          </a:xfrm>
          <a:custGeom>
            <a:avLst/>
            <a:gdLst>
              <a:gd name="T0" fmla="*/ 20 w 36"/>
              <a:gd name="T1" fmla="*/ 0 h 47"/>
              <a:gd name="T2" fmla="*/ 36 w 36"/>
              <a:gd name="T3" fmla="*/ 17 h 47"/>
              <a:gd name="T4" fmla="*/ 22 w 36"/>
              <a:gd name="T5" fmla="*/ 42 h 47"/>
              <a:gd name="T6" fmla="*/ 12 w 36"/>
              <a:gd name="T7" fmla="*/ 47 h 47"/>
              <a:gd name="T8" fmla="*/ 0 w 36"/>
              <a:gd name="T9" fmla="*/ 35 h 47"/>
              <a:gd name="T10" fmla="*/ 14 w 36"/>
              <a:gd name="T11" fmla="*/ 9 h 47"/>
              <a:gd name="T12" fmla="*/ 20 w 36"/>
              <a:gd name="T13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" h="47">
                <a:moveTo>
                  <a:pt x="20" y="0"/>
                </a:moveTo>
                <a:cubicBezTo>
                  <a:pt x="22" y="10"/>
                  <a:pt x="27" y="15"/>
                  <a:pt x="36" y="17"/>
                </a:cubicBezTo>
                <a:cubicBezTo>
                  <a:pt x="36" y="28"/>
                  <a:pt x="28" y="34"/>
                  <a:pt x="22" y="42"/>
                </a:cubicBezTo>
                <a:cubicBezTo>
                  <a:pt x="19" y="45"/>
                  <a:pt x="16" y="47"/>
                  <a:pt x="12" y="47"/>
                </a:cubicBezTo>
                <a:cubicBezTo>
                  <a:pt x="6" y="45"/>
                  <a:pt x="1" y="42"/>
                  <a:pt x="0" y="35"/>
                </a:cubicBezTo>
                <a:cubicBezTo>
                  <a:pt x="1" y="24"/>
                  <a:pt x="5" y="15"/>
                  <a:pt x="14" y="9"/>
                </a:cubicBezTo>
                <a:cubicBezTo>
                  <a:pt x="15" y="5"/>
                  <a:pt x="17" y="2"/>
                  <a:pt x="20" y="0"/>
                </a:cubicBezTo>
                <a:close/>
              </a:path>
            </a:pathLst>
          </a:custGeom>
          <a:solidFill>
            <a:srgbClr val="A543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48" name="Freeform 194"/>
          <p:cNvSpPr>
            <a:spLocks/>
          </p:cNvSpPr>
          <p:nvPr/>
        </p:nvSpPr>
        <p:spPr bwMode="auto">
          <a:xfrm>
            <a:off x="3025511" y="5322273"/>
            <a:ext cx="55562" cy="49212"/>
          </a:xfrm>
          <a:custGeom>
            <a:avLst/>
            <a:gdLst>
              <a:gd name="T0" fmla="*/ 37 w 37"/>
              <a:gd name="T1" fmla="*/ 3 h 33"/>
              <a:gd name="T2" fmla="*/ 24 w 37"/>
              <a:gd name="T3" fmla="*/ 29 h 33"/>
              <a:gd name="T4" fmla="*/ 0 w 37"/>
              <a:gd name="T5" fmla="*/ 26 h 33"/>
              <a:gd name="T6" fmla="*/ 0 w 37"/>
              <a:gd name="T7" fmla="*/ 25 h 33"/>
              <a:gd name="T8" fmla="*/ 1 w 37"/>
              <a:gd name="T9" fmla="*/ 24 h 33"/>
              <a:gd name="T10" fmla="*/ 13 w 37"/>
              <a:gd name="T11" fmla="*/ 3 h 33"/>
              <a:gd name="T12" fmla="*/ 37 w 37"/>
              <a:gd name="T13" fmla="*/ 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" h="33">
                <a:moveTo>
                  <a:pt x="37" y="3"/>
                </a:moveTo>
                <a:cubicBezTo>
                  <a:pt x="33" y="11"/>
                  <a:pt x="29" y="20"/>
                  <a:pt x="24" y="29"/>
                </a:cubicBezTo>
                <a:cubicBezTo>
                  <a:pt x="16" y="33"/>
                  <a:pt x="9" y="24"/>
                  <a:pt x="0" y="26"/>
                </a:cubicBezTo>
                <a:cubicBezTo>
                  <a:pt x="0" y="26"/>
                  <a:pt x="0" y="25"/>
                  <a:pt x="0" y="25"/>
                </a:cubicBezTo>
                <a:cubicBezTo>
                  <a:pt x="0" y="24"/>
                  <a:pt x="0" y="24"/>
                  <a:pt x="1" y="24"/>
                </a:cubicBezTo>
                <a:cubicBezTo>
                  <a:pt x="3" y="15"/>
                  <a:pt x="9" y="9"/>
                  <a:pt x="13" y="3"/>
                </a:cubicBezTo>
                <a:cubicBezTo>
                  <a:pt x="21" y="1"/>
                  <a:pt x="29" y="0"/>
                  <a:pt x="37" y="3"/>
                </a:cubicBezTo>
                <a:close/>
              </a:path>
            </a:pathLst>
          </a:custGeom>
          <a:solidFill>
            <a:srgbClr val="DC66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49" name="Freeform 195"/>
          <p:cNvSpPr>
            <a:spLocks/>
          </p:cNvSpPr>
          <p:nvPr/>
        </p:nvSpPr>
        <p:spPr bwMode="auto">
          <a:xfrm>
            <a:off x="3085836" y="5336560"/>
            <a:ext cx="53975" cy="61912"/>
          </a:xfrm>
          <a:custGeom>
            <a:avLst/>
            <a:gdLst>
              <a:gd name="T0" fmla="*/ 3 w 36"/>
              <a:gd name="T1" fmla="*/ 24 h 42"/>
              <a:gd name="T2" fmla="*/ 19 w 36"/>
              <a:gd name="T3" fmla="*/ 1 h 42"/>
              <a:gd name="T4" fmla="*/ 22 w 36"/>
              <a:gd name="T5" fmla="*/ 0 h 42"/>
              <a:gd name="T6" fmla="*/ 36 w 36"/>
              <a:gd name="T7" fmla="*/ 12 h 42"/>
              <a:gd name="T8" fmla="*/ 33 w 36"/>
              <a:gd name="T9" fmla="*/ 17 h 42"/>
              <a:gd name="T10" fmla="*/ 16 w 36"/>
              <a:gd name="T11" fmla="*/ 42 h 42"/>
              <a:gd name="T12" fmla="*/ 3 w 36"/>
              <a:gd name="T13" fmla="*/ 24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" h="42">
                <a:moveTo>
                  <a:pt x="3" y="24"/>
                </a:moveTo>
                <a:cubicBezTo>
                  <a:pt x="9" y="16"/>
                  <a:pt x="14" y="9"/>
                  <a:pt x="19" y="1"/>
                </a:cubicBezTo>
                <a:cubicBezTo>
                  <a:pt x="20" y="1"/>
                  <a:pt x="21" y="0"/>
                  <a:pt x="22" y="0"/>
                </a:cubicBezTo>
                <a:cubicBezTo>
                  <a:pt x="29" y="1"/>
                  <a:pt x="32" y="6"/>
                  <a:pt x="36" y="12"/>
                </a:cubicBezTo>
                <a:cubicBezTo>
                  <a:pt x="35" y="13"/>
                  <a:pt x="34" y="15"/>
                  <a:pt x="33" y="17"/>
                </a:cubicBezTo>
                <a:cubicBezTo>
                  <a:pt x="31" y="27"/>
                  <a:pt x="27" y="37"/>
                  <a:pt x="16" y="42"/>
                </a:cubicBezTo>
                <a:cubicBezTo>
                  <a:pt x="8" y="39"/>
                  <a:pt x="0" y="35"/>
                  <a:pt x="3" y="24"/>
                </a:cubicBezTo>
                <a:close/>
              </a:path>
            </a:pathLst>
          </a:custGeom>
          <a:solidFill>
            <a:srgbClr val="DA6E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50" name="Freeform 196"/>
          <p:cNvSpPr>
            <a:spLocks/>
          </p:cNvSpPr>
          <p:nvPr/>
        </p:nvSpPr>
        <p:spPr bwMode="auto">
          <a:xfrm>
            <a:off x="3101711" y="5361960"/>
            <a:ext cx="57150" cy="69850"/>
          </a:xfrm>
          <a:custGeom>
            <a:avLst/>
            <a:gdLst>
              <a:gd name="T0" fmla="*/ 6 w 38"/>
              <a:gd name="T1" fmla="*/ 24 h 47"/>
              <a:gd name="T2" fmla="*/ 22 w 38"/>
              <a:gd name="T3" fmla="*/ 0 h 47"/>
              <a:gd name="T4" fmla="*/ 38 w 38"/>
              <a:gd name="T5" fmla="*/ 19 h 47"/>
              <a:gd name="T6" fmla="*/ 11 w 38"/>
              <a:gd name="T7" fmla="*/ 40 h 47"/>
              <a:gd name="T8" fmla="*/ 3 w 38"/>
              <a:gd name="T9" fmla="*/ 45 h 47"/>
              <a:gd name="T10" fmla="*/ 0 w 38"/>
              <a:gd name="T11" fmla="*/ 36 h 47"/>
              <a:gd name="T12" fmla="*/ 6 w 38"/>
              <a:gd name="T13" fmla="*/ 24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" h="47">
                <a:moveTo>
                  <a:pt x="6" y="24"/>
                </a:moveTo>
                <a:cubicBezTo>
                  <a:pt x="11" y="16"/>
                  <a:pt x="17" y="8"/>
                  <a:pt x="22" y="0"/>
                </a:cubicBezTo>
                <a:cubicBezTo>
                  <a:pt x="25" y="9"/>
                  <a:pt x="22" y="21"/>
                  <a:pt x="38" y="19"/>
                </a:cubicBezTo>
                <a:cubicBezTo>
                  <a:pt x="31" y="28"/>
                  <a:pt x="23" y="36"/>
                  <a:pt x="11" y="40"/>
                </a:cubicBezTo>
                <a:cubicBezTo>
                  <a:pt x="9" y="42"/>
                  <a:pt x="8" y="47"/>
                  <a:pt x="3" y="45"/>
                </a:cubicBezTo>
                <a:cubicBezTo>
                  <a:pt x="0" y="43"/>
                  <a:pt x="0" y="39"/>
                  <a:pt x="0" y="36"/>
                </a:cubicBezTo>
                <a:cubicBezTo>
                  <a:pt x="0" y="31"/>
                  <a:pt x="1" y="27"/>
                  <a:pt x="6" y="24"/>
                </a:cubicBezTo>
                <a:close/>
              </a:path>
            </a:pathLst>
          </a:custGeom>
          <a:solidFill>
            <a:srgbClr val="A943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51" name="Freeform 197"/>
          <p:cNvSpPr>
            <a:spLocks/>
          </p:cNvSpPr>
          <p:nvPr/>
        </p:nvSpPr>
        <p:spPr bwMode="auto">
          <a:xfrm>
            <a:off x="2919149" y="5349260"/>
            <a:ext cx="187325" cy="200025"/>
          </a:xfrm>
          <a:custGeom>
            <a:avLst/>
            <a:gdLst>
              <a:gd name="T0" fmla="*/ 72 w 125"/>
              <a:gd name="T1" fmla="*/ 5 h 134"/>
              <a:gd name="T2" fmla="*/ 95 w 125"/>
              <a:gd name="T3" fmla="*/ 10 h 134"/>
              <a:gd name="T4" fmla="*/ 106 w 125"/>
              <a:gd name="T5" fmla="*/ 21 h 134"/>
              <a:gd name="T6" fmla="*/ 114 w 125"/>
              <a:gd name="T7" fmla="*/ 45 h 134"/>
              <a:gd name="T8" fmla="*/ 125 w 125"/>
              <a:gd name="T9" fmla="*/ 93 h 134"/>
              <a:gd name="T10" fmla="*/ 117 w 125"/>
              <a:gd name="T11" fmla="*/ 109 h 134"/>
              <a:gd name="T12" fmla="*/ 81 w 125"/>
              <a:gd name="T13" fmla="*/ 129 h 134"/>
              <a:gd name="T14" fmla="*/ 43 w 125"/>
              <a:gd name="T15" fmla="*/ 128 h 134"/>
              <a:gd name="T16" fmla="*/ 13 w 125"/>
              <a:gd name="T17" fmla="*/ 111 h 134"/>
              <a:gd name="T18" fmla="*/ 7 w 125"/>
              <a:gd name="T19" fmla="*/ 101 h 134"/>
              <a:gd name="T20" fmla="*/ 8 w 125"/>
              <a:gd name="T21" fmla="*/ 95 h 134"/>
              <a:gd name="T22" fmla="*/ 9 w 125"/>
              <a:gd name="T23" fmla="*/ 92 h 134"/>
              <a:gd name="T24" fmla="*/ 32 w 125"/>
              <a:gd name="T25" fmla="*/ 26 h 134"/>
              <a:gd name="T26" fmla="*/ 59 w 125"/>
              <a:gd name="T27" fmla="*/ 15 h 134"/>
              <a:gd name="T28" fmla="*/ 72 w 125"/>
              <a:gd name="T29" fmla="*/ 5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5" h="134">
                <a:moveTo>
                  <a:pt x="72" y="5"/>
                </a:moveTo>
                <a:cubicBezTo>
                  <a:pt x="81" y="0"/>
                  <a:pt x="87" y="10"/>
                  <a:pt x="95" y="10"/>
                </a:cubicBezTo>
                <a:cubicBezTo>
                  <a:pt x="97" y="15"/>
                  <a:pt x="104" y="17"/>
                  <a:pt x="106" y="21"/>
                </a:cubicBezTo>
                <a:cubicBezTo>
                  <a:pt x="105" y="31"/>
                  <a:pt x="109" y="37"/>
                  <a:pt x="114" y="45"/>
                </a:cubicBezTo>
                <a:cubicBezTo>
                  <a:pt x="123" y="59"/>
                  <a:pt x="124" y="76"/>
                  <a:pt x="125" y="93"/>
                </a:cubicBezTo>
                <a:cubicBezTo>
                  <a:pt x="121" y="98"/>
                  <a:pt x="116" y="102"/>
                  <a:pt x="117" y="109"/>
                </a:cubicBezTo>
                <a:cubicBezTo>
                  <a:pt x="105" y="115"/>
                  <a:pt x="94" y="124"/>
                  <a:pt x="81" y="129"/>
                </a:cubicBezTo>
                <a:cubicBezTo>
                  <a:pt x="68" y="134"/>
                  <a:pt x="56" y="134"/>
                  <a:pt x="43" y="128"/>
                </a:cubicBezTo>
                <a:cubicBezTo>
                  <a:pt x="32" y="123"/>
                  <a:pt x="23" y="116"/>
                  <a:pt x="13" y="111"/>
                </a:cubicBezTo>
                <a:cubicBezTo>
                  <a:pt x="9" y="109"/>
                  <a:pt x="6" y="106"/>
                  <a:pt x="7" y="101"/>
                </a:cubicBezTo>
                <a:cubicBezTo>
                  <a:pt x="10" y="100"/>
                  <a:pt x="8" y="97"/>
                  <a:pt x="8" y="95"/>
                </a:cubicBezTo>
                <a:cubicBezTo>
                  <a:pt x="9" y="94"/>
                  <a:pt x="9" y="93"/>
                  <a:pt x="9" y="92"/>
                </a:cubicBezTo>
                <a:cubicBezTo>
                  <a:pt x="0" y="62"/>
                  <a:pt x="6" y="43"/>
                  <a:pt x="32" y="26"/>
                </a:cubicBezTo>
                <a:cubicBezTo>
                  <a:pt x="40" y="21"/>
                  <a:pt x="48" y="15"/>
                  <a:pt x="59" y="15"/>
                </a:cubicBezTo>
                <a:cubicBezTo>
                  <a:pt x="63" y="12"/>
                  <a:pt x="67" y="8"/>
                  <a:pt x="72" y="5"/>
                </a:cubicBezTo>
                <a:close/>
              </a:path>
            </a:pathLst>
          </a:custGeom>
          <a:solidFill>
            <a:srgbClr val="E636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52" name="Freeform 198"/>
          <p:cNvSpPr>
            <a:spLocks/>
          </p:cNvSpPr>
          <p:nvPr/>
        </p:nvSpPr>
        <p:spPr bwMode="auto">
          <a:xfrm>
            <a:off x="2911211" y="5500073"/>
            <a:ext cx="200025" cy="76200"/>
          </a:xfrm>
          <a:custGeom>
            <a:avLst/>
            <a:gdLst>
              <a:gd name="T0" fmla="*/ 13 w 134"/>
              <a:gd name="T1" fmla="*/ 0 h 51"/>
              <a:gd name="T2" fmla="*/ 66 w 134"/>
              <a:gd name="T3" fmla="*/ 29 h 51"/>
              <a:gd name="T4" fmla="*/ 104 w 134"/>
              <a:gd name="T5" fmla="*/ 15 h 51"/>
              <a:gd name="T6" fmla="*/ 123 w 134"/>
              <a:gd name="T7" fmla="*/ 8 h 51"/>
              <a:gd name="T8" fmla="*/ 128 w 134"/>
              <a:gd name="T9" fmla="*/ 25 h 51"/>
              <a:gd name="T10" fmla="*/ 89 w 134"/>
              <a:gd name="T11" fmla="*/ 44 h 51"/>
              <a:gd name="T12" fmla="*/ 66 w 134"/>
              <a:gd name="T13" fmla="*/ 51 h 51"/>
              <a:gd name="T14" fmla="*/ 57 w 134"/>
              <a:gd name="T15" fmla="*/ 44 h 51"/>
              <a:gd name="T16" fmla="*/ 5 w 134"/>
              <a:gd name="T17" fmla="*/ 7 h 51"/>
              <a:gd name="T18" fmla="*/ 0 w 134"/>
              <a:gd name="T19" fmla="*/ 5 h 51"/>
              <a:gd name="T20" fmla="*/ 13 w 134"/>
              <a:gd name="T21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4" h="51">
                <a:moveTo>
                  <a:pt x="13" y="0"/>
                </a:moveTo>
                <a:cubicBezTo>
                  <a:pt x="28" y="14"/>
                  <a:pt x="46" y="25"/>
                  <a:pt x="66" y="29"/>
                </a:cubicBezTo>
                <a:cubicBezTo>
                  <a:pt x="79" y="31"/>
                  <a:pt x="93" y="24"/>
                  <a:pt x="104" y="15"/>
                </a:cubicBezTo>
                <a:cubicBezTo>
                  <a:pt x="110" y="11"/>
                  <a:pt x="115" y="7"/>
                  <a:pt x="123" y="8"/>
                </a:cubicBezTo>
                <a:cubicBezTo>
                  <a:pt x="133" y="11"/>
                  <a:pt x="134" y="17"/>
                  <a:pt x="128" y="25"/>
                </a:cubicBezTo>
                <a:cubicBezTo>
                  <a:pt x="119" y="39"/>
                  <a:pt x="108" y="47"/>
                  <a:pt x="89" y="44"/>
                </a:cubicBezTo>
                <a:cubicBezTo>
                  <a:pt x="83" y="43"/>
                  <a:pt x="71" y="38"/>
                  <a:pt x="66" y="51"/>
                </a:cubicBezTo>
                <a:cubicBezTo>
                  <a:pt x="64" y="47"/>
                  <a:pt x="61" y="45"/>
                  <a:pt x="57" y="44"/>
                </a:cubicBezTo>
                <a:cubicBezTo>
                  <a:pt x="33" y="41"/>
                  <a:pt x="16" y="28"/>
                  <a:pt x="5" y="7"/>
                </a:cubicBezTo>
                <a:cubicBezTo>
                  <a:pt x="4" y="6"/>
                  <a:pt x="2" y="6"/>
                  <a:pt x="0" y="5"/>
                </a:cubicBezTo>
                <a:cubicBezTo>
                  <a:pt x="3" y="0"/>
                  <a:pt x="8" y="0"/>
                  <a:pt x="13" y="0"/>
                </a:cubicBezTo>
                <a:close/>
              </a:path>
            </a:pathLst>
          </a:custGeom>
          <a:solidFill>
            <a:srgbClr val="E54B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53" name="Freeform 199"/>
          <p:cNvSpPr>
            <a:spLocks/>
          </p:cNvSpPr>
          <p:nvPr/>
        </p:nvSpPr>
        <p:spPr bwMode="auto">
          <a:xfrm>
            <a:off x="2908036" y="5349260"/>
            <a:ext cx="100012" cy="142875"/>
          </a:xfrm>
          <a:custGeom>
            <a:avLst/>
            <a:gdLst>
              <a:gd name="T0" fmla="*/ 67 w 67"/>
              <a:gd name="T1" fmla="*/ 15 h 95"/>
              <a:gd name="T2" fmla="*/ 26 w 67"/>
              <a:gd name="T3" fmla="*/ 43 h 95"/>
              <a:gd name="T4" fmla="*/ 18 w 67"/>
              <a:gd name="T5" fmla="*/ 88 h 95"/>
              <a:gd name="T6" fmla="*/ 16 w 67"/>
              <a:gd name="T7" fmla="*/ 95 h 95"/>
              <a:gd name="T8" fmla="*/ 2 w 67"/>
              <a:gd name="T9" fmla="*/ 50 h 95"/>
              <a:gd name="T10" fmla="*/ 44 w 67"/>
              <a:gd name="T11" fmla="*/ 5 h 95"/>
              <a:gd name="T12" fmla="*/ 66 w 67"/>
              <a:gd name="T13" fmla="*/ 2 h 95"/>
              <a:gd name="T14" fmla="*/ 67 w 67"/>
              <a:gd name="T15" fmla="*/ 1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7" h="95">
                <a:moveTo>
                  <a:pt x="67" y="15"/>
                </a:moveTo>
                <a:cubicBezTo>
                  <a:pt x="53" y="24"/>
                  <a:pt x="36" y="29"/>
                  <a:pt x="26" y="43"/>
                </a:cubicBezTo>
                <a:cubicBezTo>
                  <a:pt x="15" y="58"/>
                  <a:pt x="13" y="72"/>
                  <a:pt x="18" y="88"/>
                </a:cubicBezTo>
                <a:cubicBezTo>
                  <a:pt x="19" y="91"/>
                  <a:pt x="22" y="95"/>
                  <a:pt x="16" y="95"/>
                </a:cubicBezTo>
                <a:cubicBezTo>
                  <a:pt x="6" y="82"/>
                  <a:pt x="0" y="67"/>
                  <a:pt x="2" y="50"/>
                </a:cubicBezTo>
                <a:cubicBezTo>
                  <a:pt x="9" y="28"/>
                  <a:pt x="24" y="15"/>
                  <a:pt x="44" y="5"/>
                </a:cubicBezTo>
                <a:cubicBezTo>
                  <a:pt x="51" y="2"/>
                  <a:pt x="58" y="0"/>
                  <a:pt x="66" y="2"/>
                </a:cubicBezTo>
                <a:cubicBezTo>
                  <a:pt x="66" y="6"/>
                  <a:pt x="66" y="11"/>
                  <a:pt x="67" y="15"/>
                </a:cubicBezTo>
                <a:close/>
              </a:path>
            </a:pathLst>
          </a:custGeom>
          <a:solidFill>
            <a:srgbClr val="E649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56" name="Freeform 202"/>
          <p:cNvSpPr>
            <a:spLocks/>
          </p:cNvSpPr>
          <p:nvPr/>
        </p:nvSpPr>
        <p:spPr bwMode="auto">
          <a:xfrm>
            <a:off x="10278442" y="5111136"/>
            <a:ext cx="180975" cy="74612"/>
          </a:xfrm>
          <a:custGeom>
            <a:avLst/>
            <a:gdLst>
              <a:gd name="T0" fmla="*/ 121 w 121"/>
              <a:gd name="T1" fmla="*/ 34 h 50"/>
              <a:gd name="T2" fmla="*/ 121 w 121"/>
              <a:gd name="T3" fmla="*/ 42 h 50"/>
              <a:gd name="T4" fmla="*/ 108 w 121"/>
              <a:gd name="T5" fmla="*/ 40 h 50"/>
              <a:gd name="T6" fmla="*/ 24 w 121"/>
              <a:gd name="T7" fmla="*/ 36 h 50"/>
              <a:gd name="T8" fmla="*/ 14 w 121"/>
              <a:gd name="T9" fmla="*/ 43 h 50"/>
              <a:gd name="T10" fmla="*/ 1 w 121"/>
              <a:gd name="T11" fmla="*/ 49 h 50"/>
              <a:gd name="T12" fmla="*/ 1 w 121"/>
              <a:gd name="T13" fmla="*/ 45 h 50"/>
              <a:gd name="T14" fmla="*/ 12 w 121"/>
              <a:gd name="T15" fmla="*/ 16 h 50"/>
              <a:gd name="T16" fmla="*/ 114 w 121"/>
              <a:gd name="T17" fmla="*/ 15 h 50"/>
              <a:gd name="T18" fmla="*/ 120 w 121"/>
              <a:gd name="T19" fmla="*/ 16 h 50"/>
              <a:gd name="T20" fmla="*/ 121 w 121"/>
              <a:gd name="T21" fmla="*/ 34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1" h="50">
                <a:moveTo>
                  <a:pt x="121" y="34"/>
                </a:moveTo>
                <a:cubicBezTo>
                  <a:pt x="121" y="37"/>
                  <a:pt x="121" y="40"/>
                  <a:pt x="121" y="42"/>
                </a:cubicBezTo>
                <a:cubicBezTo>
                  <a:pt x="116" y="44"/>
                  <a:pt x="112" y="42"/>
                  <a:pt x="108" y="40"/>
                </a:cubicBezTo>
                <a:cubicBezTo>
                  <a:pt x="81" y="25"/>
                  <a:pt x="52" y="29"/>
                  <a:pt x="24" y="36"/>
                </a:cubicBezTo>
                <a:cubicBezTo>
                  <a:pt x="20" y="37"/>
                  <a:pt x="17" y="40"/>
                  <a:pt x="14" y="43"/>
                </a:cubicBezTo>
                <a:cubicBezTo>
                  <a:pt x="11" y="46"/>
                  <a:pt x="7" y="50"/>
                  <a:pt x="1" y="49"/>
                </a:cubicBezTo>
                <a:cubicBezTo>
                  <a:pt x="0" y="48"/>
                  <a:pt x="0" y="46"/>
                  <a:pt x="1" y="45"/>
                </a:cubicBezTo>
                <a:cubicBezTo>
                  <a:pt x="4" y="35"/>
                  <a:pt x="8" y="25"/>
                  <a:pt x="12" y="16"/>
                </a:cubicBezTo>
                <a:cubicBezTo>
                  <a:pt x="46" y="2"/>
                  <a:pt x="80" y="0"/>
                  <a:pt x="114" y="15"/>
                </a:cubicBezTo>
                <a:cubicBezTo>
                  <a:pt x="116" y="15"/>
                  <a:pt x="118" y="15"/>
                  <a:pt x="120" y="16"/>
                </a:cubicBezTo>
                <a:cubicBezTo>
                  <a:pt x="121" y="22"/>
                  <a:pt x="121" y="28"/>
                  <a:pt x="121" y="34"/>
                </a:cubicBezTo>
                <a:close/>
              </a:path>
            </a:pathLst>
          </a:custGeom>
          <a:solidFill>
            <a:srgbClr val="D57C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57" name="Freeform 203"/>
          <p:cNvSpPr>
            <a:spLocks/>
          </p:cNvSpPr>
          <p:nvPr/>
        </p:nvSpPr>
        <p:spPr bwMode="auto">
          <a:xfrm>
            <a:off x="10210180" y="5177811"/>
            <a:ext cx="76200" cy="215900"/>
          </a:xfrm>
          <a:custGeom>
            <a:avLst/>
            <a:gdLst>
              <a:gd name="T0" fmla="*/ 47 w 51"/>
              <a:gd name="T1" fmla="*/ 0 h 144"/>
              <a:gd name="T2" fmla="*/ 47 w 51"/>
              <a:gd name="T3" fmla="*/ 3 h 144"/>
              <a:gd name="T4" fmla="*/ 42 w 51"/>
              <a:gd name="T5" fmla="*/ 35 h 144"/>
              <a:gd name="T6" fmla="*/ 40 w 51"/>
              <a:gd name="T7" fmla="*/ 39 h 144"/>
              <a:gd name="T8" fmla="*/ 26 w 51"/>
              <a:gd name="T9" fmla="*/ 100 h 144"/>
              <a:gd name="T10" fmla="*/ 27 w 51"/>
              <a:gd name="T11" fmla="*/ 140 h 144"/>
              <a:gd name="T12" fmla="*/ 17 w 51"/>
              <a:gd name="T13" fmla="*/ 142 h 144"/>
              <a:gd name="T14" fmla="*/ 7 w 51"/>
              <a:gd name="T15" fmla="*/ 142 h 144"/>
              <a:gd name="T16" fmla="*/ 2 w 51"/>
              <a:gd name="T17" fmla="*/ 97 h 144"/>
              <a:gd name="T18" fmla="*/ 7 w 51"/>
              <a:gd name="T19" fmla="*/ 62 h 144"/>
              <a:gd name="T20" fmla="*/ 47 w 51"/>
              <a:gd name="T21" fmla="*/ 0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1" h="144">
                <a:moveTo>
                  <a:pt x="47" y="0"/>
                </a:moveTo>
                <a:cubicBezTo>
                  <a:pt x="47" y="1"/>
                  <a:pt x="47" y="2"/>
                  <a:pt x="47" y="3"/>
                </a:cubicBezTo>
                <a:cubicBezTo>
                  <a:pt x="51" y="14"/>
                  <a:pt x="44" y="25"/>
                  <a:pt x="42" y="35"/>
                </a:cubicBezTo>
                <a:cubicBezTo>
                  <a:pt x="41" y="37"/>
                  <a:pt x="41" y="38"/>
                  <a:pt x="40" y="39"/>
                </a:cubicBezTo>
                <a:cubicBezTo>
                  <a:pt x="28" y="58"/>
                  <a:pt x="23" y="78"/>
                  <a:pt x="26" y="100"/>
                </a:cubicBezTo>
                <a:cubicBezTo>
                  <a:pt x="28" y="113"/>
                  <a:pt x="31" y="126"/>
                  <a:pt x="27" y="140"/>
                </a:cubicBezTo>
                <a:cubicBezTo>
                  <a:pt x="25" y="144"/>
                  <a:pt x="21" y="144"/>
                  <a:pt x="17" y="142"/>
                </a:cubicBezTo>
                <a:cubicBezTo>
                  <a:pt x="14" y="142"/>
                  <a:pt x="10" y="142"/>
                  <a:pt x="7" y="142"/>
                </a:cubicBezTo>
                <a:cubicBezTo>
                  <a:pt x="5" y="127"/>
                  <a:pt x="4" y="112"/>
                  <a:pt x="2" y="97"/>
                </a:cubicBezTo>
                <a:cubicBezTo>
                  <a:pt x="0" y="85"/>
                  <a:pt x="3" y="73"/>
                  <a:pt x="7" y="62"/>
                </a:cubicBezTo>
                <a:cubicBezTo>
                  <a:pt x="14" y="38"/>
                  <a:pt x="26" y="16"/>
                  <a:pt x="47" y="0"/>
                </a:cubicBezTo>
                <a:close/>
              </a:path>
            </a:pathLst>
          </a:custGeom>
          <a:solidFill>
            <a:srgbClr val="AC3C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58" name="Freeform 204"/>
          <p:cNvSpPr>
            <a:spLocks/>
          </p:cNvSpPr>
          <p:nvPr/>
        </p:nvSpPr>
        <p:spPr bwMode="auto">
          <a:xfrm>
            <a:off x="8971930" y="5331798"/>
            <a:ext cx="223837" cy="130175"/>
          </a:xfrm>
          <a:custGeom>
            <a:avLst/>
            <a:gdLst>
              <a:gd name="T0" fmla="*/ 150 w 150"/>
              <a:gd name="T1" fmla="*/ 36 h 87"/>
              <a:gd name="T2" fmla="*/ 142 w 150"/>
              <a:gd name="T3" fmla="*/ 62 h 87"/>
              <a:gd name="T4" fmla="*/ 51 w 150"/>
              <a:gd name="T5" fmla="*/ 75 h 87"/>
              <a:gd name="T6" fmla="*/ 0 w 150"/>
              <a:gd name="T7" fmla="*/ 22 h 87"/>
              <a:gd name="T8" fmla="*/ 0 w 150"/>
              <a:gd name="T9" fmla="*/ 17 h 87"/>
              <a:gd name="T10" fmla="*/ 12 w 150"/>
              <a:gd name="T11" fmla="*/ 0 h 87"/>
              <a:gd name="T12" fmla="*/ 20 w 150"/>
              <a:gd name="T13" fmla="*/ 14 h 87"/>
              <a:gd name="T14" fmla="*/ 77 w 150"/>
              <a:gd name="T15" fmla="*/ 60 h 87"/>
              <a:gd name="T16" fmla="*/ 138 w 150"/>
              <a:gd name="T17" fmla="*/ 39 h 87"/>
              <a:gd name="T18" fmla="*/ 150 w 150"/>
              <a:gd name="T19" fmla="*/ 36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50" h="87">
                <a:moveTo>
                  <a:pt x="150" y="36"/>
                </a:moveTo>
                <a:cubicBezTo>
                  <a:pt x="147" y="45"/>
                  <a:pt x="145" y="54"/>
                  <a:pt x="142" y="62"/>
                </a:cubicBezTo>
                <a:cubicBezTo>
                  <a:pt x="114" y="85"/>
                  <a:pt x="83" y="87"/>
                  <a:pt x="51" y="75"/>
                </a:cubicBezTo>
                <a:cubicBezTo>
                  <a:pt x="27" y="66"/>
                  <a:pt x="10" y="47"/>
                  <a:pt x="0" y="22"/>
                </a:cubicBezTo>
                <a:cubicBezTo>
                  <a:pt x="0" y="21"/>
                  <a:pt x="0" y="19"/>
                  <a:pt x="0" y="17"/>
                </a:cubicBezTo>
                <a:cubicBezTo>
                  <a:pt x="0" y="9"/>
                  <a:pt x="3" y="3"/>
                  <a:pt x="12" y="0"/>
                </a:cubicBezTo>
                <a:cubicBezTo>
                  <a:pt x="18" y="2"/>
                  <a:pt x="18" y="9"/>
                  <a:pt x="20" y="14"/>
                </a:cubicBezTo>
                <a:cubicBezTo>
                  <a:pt x="31" y="40"/>
                  <a:pt x="49" y="56"/>
                  <a:pt x="77" y="60"/>
                </a:cubicBezTo>
                <a:cubicBezTo>
                  <a:pt x="101" y="63"/>
                  <a:pt x="121" y="55"/>
                  <a:pt x="138" y="39"/>
                </a:cubicBezTo>
                <a:cubicBezTo>
                  <a:pt x="141" y="36"/>
                  <a:pt x="143" y="28"/>
                  <a:pt x="150" y="36"/>
                </a:cubicBezTo>
                <a:close/>
              </a:path>
            </a:pathLst>
          </a:custGeom>
          <a:solidFill>
            <a:srgbClr val="DF62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6" name="Freeform 206"/>
          <p:cNvSpPr>
            <a:spLocks/>
          </p:cNvSpPr>
          <p:nvPr/>
        </p:nvSpPr>
        <p:spPr bwMode="auto">
          <a:xfrm>
            <a:off x="8959230" y="5214323"/>
            <a:ext cx="57150" cy="142875"/>
          </a:xfrm>
          <a:custGeom>
            <a:avLst/>
            <a:gdLst>
              <a:gd name="T0" fmla="*/ 20 w 39"/>
              <a:gd name="T1" fmla="*/ 80 h 96"/>
              <a:gd name="T2" fmla="*/ 9 w 39"/>
              <a:gd name="T3" fmla="*/ 96 h 96"/>
              <a:gd name="T4" fmla="*/ 5 w 39"/>
              <a:gd name="T5" fmla="*/ 92 h 96"/>
              <a:gd name="T6" fmla="*/ 17 w 39"/>
              <a:gd name="T7" fmla="*/ 21 h 96"/>
              <a:gd name="T8" fmla="*/ 36 w 39"/>
              <a:gd name="T9" fmla="*/ 0 h 96"/>
              <a:gd name="T10" fmla="*/ 37 w 39"/>
              <a:gd name="T11" fmla="*/ 3 h 96"/>
              <a:gd name="T12" fmla="*/ 32 w 39"/>
              <a:gd name="T13" fmla="*/ 20 h 96"/>
              <a:gd name="T14" fmla="*/ 24 w 39"/>
              <a:gd name="T15" fmla="*/ 55 h 96"/>
              <a:gd name="T16" fmla="*/ 20 w 39"/>
              <a:gd name="T17" fmla="*/ 8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" h="96">
                <a:moveTo>
                  <a:pt x="20" y="80"/>
                </a:moveTo>
                <a:cubicBezTo>
                  <a:pt x="16" y="85"/>
                  <a:pt x="13" y="91"/>
                  <a:pt x="9" y="96"/>
                </a:cubicBezTo>
                <a:cubicBezTo>
                  <a:pt x="8" y="95"/>
                  <a:pt x="5" y="93"/>
                  <a:pt x="5" y="92"/>
                </a:cubicBezTo>
                <a:cubicBezTo>
                  <a:pt x="4" y="67"/>
                  <a:pt x="0" y="42"/>
                  <a:pt x="17" y="21"/>
                </a:cubicBezTo>
                <a:cubicBezTo>
                  <a:pt x="23" y="13"/>
                  <a:pt x="26" y="4"/>
                  <a:pt x="36" y="0"/>
                </a:cubicBezTo>
                <a:cubicBezTo>
                  <a:pt x="36" y="1"/>
                  <a:pt x="37" y="2"/>
                  <a:pt x="37" y="3"/>
                </a:cubicBezTo>
                <a:cubicBezTo>
                  <a:pt x="39" y="9"/>
                  <a:pt x="36" y="15"/>
                  <a:pt x="32" y="20"/>
                </a:cubicBezTo>
                <a:cubicBezTo>
                  <a:pt x="25" y="31"/>
                  <a:pt x="23" y="42"/>
                  <a:pt x="24" y="55"/>
                </a:cubicBezTo>
                <a:cubicBezTo>
                  <a:pt x="26" y="64"/>
                  <a:pt x="33" y="73"/>
                  <a:pt x="20" y="80"/>
                </a:cubicBezTo>
                <a:close/>
              </a:path>
            </a:pathLst>
          </a:custGeom>
          <a:solidFill>
            <a:srgbClr val="AC3C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7" name="Freeform 207"/>
          <p:cNvSpPr>
            <a:spLocks/>
          </p:cNvSpPr>
          <p:nvPr/>
        </p:nvSpPr>
        <p:spPr bwMode="auto">
          <a:xfrm>
            <a:off x="10233993" y="5336561"/>
            <a:ext cx="296862" cy="141287"/>
          </a:xfrm>
          <a:custGeom>
            <a:avLst/>
            <a:gdLst>
              <a:gd name="T0" fmla="*/ 1 w 199"/>
              <a:gd name="T1" fmla="*/ 36 h 95"/>
              <a:gd name="T2" fmla="*/ 9 w 199"/>
              <a:gd name="T3" fmla="*/ 33 h 95"/>
              <a:gd name="T4" fmla="*/ 17 w 199"/>
              <a:gd name="T5" fmla="*/ 30 h 95"/>
              <a:gd name="T6" fmla="*/ 29 w 199"/>
              <a:gd name="T7" fmla="*/ 36 h 95"/>
              <a:gd name="T8" fmla="*/ 148 w 199"/>
              <a:gd name="T9" fmla="*/ 49 h 95"/>
              <a:gd name="T10" fmla="*/ 171 w 199"/>
              <a:gd name="T11" fmla="*/ 17 h 95"/>
              <a:gd name="T12" fmla="*/ 180 w 199"/>
              <a:gd name="T13" fmla="*/ 1 h 95"/>
              <a:gd name="T14" fmla="*/ 199 w 199"/>
              <a:gd name="T15" fmla="*/ 6 h 95"/>
              <a:gd name="T16" fmla="*/ 182 w 199"/>
              <a:gd name="T17" fmla="*/ 49 h 95"/>
              <a:gd name="T18" fmla="*/ 170 w 199"/>
              <a:gd name="T19" fmla="*/ 65 h 95"/>
              <a:gd name="T20" fmla="*/ 96 w 199"/>
              <a:gd name="T21" fmla="*/ 94 h 95"/>
              <a:gd name="T22" fmla="*/ 4 w 199"/>
              <a:gd name="T23" fmla="*/ 48 h 95"/>
              <a:gd name="T24" fmla="*/ 1 w 199"/>
              <a:gd name="T25" fmla="*/ 36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99" h="95">
                <a:moveTo>
                  <a:pt x="1" y="36"/>
                </a:moveTo>
                <a:cubicBezTo>
                  <a:pt x="4" y="35"/>
                  <a:pt x="8" y="36"/>
                  <a:pt x="9" y="33"/>
                </a:cubicBezTo>
                <a:cubicBezTo>
                  <a:pt x="12" y="31"/>
                  <a:pt x="14" y="30"/>
                  <a:pt x="17" y="30"/>
                </a:cubicBezTo>
                <a:cubicBezTo>
                  <a:pt x="22" y="30"/>
                  <a:pt x="26" y="32"/>
                  <a:pt x="29" y="36"/>
                </a:cubicBezTo>
                <a:cubicBezTo>
                  <a:pt x="58" y="73"/>
                  <a:pt x="107" y="80"/>
                  <a:pt x="148" y="49"/>
                </a:cubicBezTo>
                <a:cubicBezTo>
                  <a:pt x="158" y="40"/>
                  <a:pt x="165" y="29"/>
                  <a:pt x="171" y="17"/>
                </a:cubicBezTo>
                <a:cubicBezTo>
                  <a:pt x="174" y="11"/>
                  <a:pt x="175" y="5"/>
                  <a:pt x="180" y="1"/>
                </a:cubicBezTo>
                <a:cubicBezTo>
                  <a:pt x="187" y="0"/>
                  <a:pt x="193" y="6"/>
                  <a:pt x="199" y="6"/>
                </a:cubicBezTo>
                <a:cubicBezTo>
                  <a:pt x="197" y="22"/>
                  <a:pt x="192" y="36"/>
                  <a:pt x="182" y="49"/>
                </a:cubicBezTo>
                <a:cubicBezTo>
                  <a:pt x="178" y="54"/>
                  <a:pt x="170" y="57"/>
                  <a:pt x="170" y="65"/>
                </a:cubicBezTo>
                <a:cubicBezTo>
                  <a:pt x="147" y="80"/>
                  <a:pt x="125" y="95"/>
                  <a:pt x="96" y="94"/>
                </a:cubicBezTo>
                <a:cubicBezTo>
                  <a:pt x="58" y="94"/>
                  <a:pt x="27" y="79"/>
                  <a:pt x="4" y="48"/>
                </a:cubicBezTo>
                <a:cubicBezTo>
                  <a:pt x="0" y="44"/>
                  <a:pt x="2" y="40"/>
                  <a:pt x="1" y="36"/>
                </a:cubicBezTo>
                <a:close/>
              </a:path>
            </a:pathLst>
          </a:custGeom>
          <a:solidFill>
            <a:srgbClr val="DE636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0" name="Freeform 210"/>
          <p:cNvSpPr>
            <a:spLocks/>
          </p:cNvSpPr>
          <p:nvPr/>
        </p:nvSpPr>
        <p:spPr bwMode="auto">
          <a:xfrm>
            <a:off x="9183068" y="5271473"/>
            <a:ext cx="60325" cy="122237"/>
          </a:xfrm>
          <a:custGeom>
            <a:avLst/>
            <a:gdLst>
              <a:gd name="T0" fmla="*/ 13 w 40"/>
              <a:gd name="T1" fmla="*/ 82 h 82"/>
              <a:gd name="T2" fmla="*/ 13 w 40"/>
              <a:gd name="T3" fmla="*/ 58 h 82"/>
              <a:gd name="T4" fmla="*/ 3 w 40"/>
              <a:gd name="T5" fmla="*/ 19 h 82"/>
              <a:gd name="T6" fmla="*/ 11 w 40"/>
              <a:gd name="T7" fmla="*/ 5 h 82"/>
              <a:gd name="T8" fmla="*/ 29 w 40"/>
              <a:gd name="T9" fmla="*/ 4 h 82"/>
              <a:gd name="T10" fmla="*/ 28 w 40"/>
              <a:gd name="T11" fmla="*/ 71 h 82"/>
              <a:gd name="T12" fmla="*/ 13 w 40"/>
              <a:gd name="T13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" h="82">
                <a:moveTo>
                  <a:pt x="13" y="82"/>
                </a:moveTo>
                <a:cubicBezTo>
                  <a:pt x="13" y="74"/>
                  <a:pt x="13" y="66"/>
                  <a:pt x="13" y="58"/>
                </a:cubicBezTo>
                <a:cubicBezTo>
                  <a:pt x="3" y="47"/>
                  <a:pt x="0" y="33"/>
                  <a:pt x="3" y="19"/>
                </a:cubicBezTo>
                <a:cubicBezTo>
                  <a:pt x="3" y="13"/>
                  <a:pt x="5" y="8"/>
                  <a:pt x="11" y="5"/>
                </a:cubicBezTo>
                <a:cubicBezTo>
                  <a:pt x="17" y="1"/>
                  <a:pt x="23" y="0"/>
                  <a:pt x="29" y="4"/>
                </a:cubicBezTo>
                <a:cubicBezTo>
                  <a:pt x="40" y="27"/>
                  <a:pt x="35" y="49"/>
                  <a:pt x="28" y="71"/>
                </a:cubicBezTo>
                <a:cubicBezTo>
                  <a:pt x="26" y="76"/>
                  <a:pt x="21" y="82"/>
                  <a:pt x="13" y="82"/>
                </a:cubicBezTo>
                <a:close/>
              </a:path>
            </a:pathLst>
          </a:custGeom>
          <a:solidFill>
            <a:srgbClr val="ED69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1" name="Freeform 211"/>
          <p:cNvSpPr>
            <a:spLocks/>
          </p:cNvSpPr>
          <p:nvPr/>
        </p:nvSpPr>
        <p:spPr bwMode="auto">
          <a:xfrm>
            <a:off x="8981455" y="5177811"/>
            <a:ext cx="220662" cy="123825"/>
          </a:xfrm>
          <a:custGeom>
            <a:avLst/>
            <a:gdLst>
              <a:gd name="T0" fmla="*/ 5 w 148"/>
              <a:gd name="T1" fmla="*/ 80 h 83"/>
              <a:gd name="T2" fmla="*/ 22 w 148"/>
              <a:gd name="T3" fmla="*/ 27 h 83"/>
              <a:gd name="T4" fmla="*/ 109 w 148"/>
              <a:gd name="T5" fmla="*/ 8 h 83"/>
              <a:gd name="T6" fmla="*/ 146 w 148"/>
              <a:gd name="T7" fmla="*/ 29 h 83"/>
              <a:gd name="T8" fmla="*/ 144 w 148"/>
              <a:gd name="T9" fmla="*/ 56 h 83"/>
              <a:gd name="T10" fmla="*/ 133 w 148"/>
              <a:gd name="T11" fmla="*/ 49 h 83"/>
              <a:gd name="T12" fmla="*/ 53 w 148"/>
              <a:gd name="T13" fmla="*/ 31 h 83"/>
              <a:gd name="T14" fmla="*/ 14 w 148"/>
              <a:gd name="T15" fmla="*/ 72 h 83"/>
              <a:gd name="T16" fmla="*/ 5 w 148"/>
              <a:gd name="T17" fmla="*/ 80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8" h="83">
                <a:moveTo>
                  <a:pt x="5" y="80"/>
                </a:moveTo>
                <a:cubicBezTo>
                  <a:pt x="0" y="59"/>
                  <a:pt x="15" y="44"/>
                  <a:pt x="22" y="27"/>
                </a:cubicBezTo>
                <a:cubicBezTo>
                  <a:pt x="39" y="1"/>
                  <a:pt x="87" y="0"/>
                  <a:pt x="109" y="8"/>
                </a:cubicBezTo>
                <a:cubicBezTo>
                  <a:pt x="123" y="13"/>
                  <a:pt x="135" y="20"/>
                  <a:pt x="146" y="29"/>
                </a:cubicBezTo>
                <a:cubicBezTo>
                  <a:pt x="147" y="38"/>
                  <a:pt x="148" y="47"/>
                  <a:pt x="144" y="56"/>
                </a:cubicBezTo>
                <a:cubicBezTo>
                  <a:pt x="138" y="57"/>
                  <a:pt x="136" y="52"/>
                  <a:pt x="133" y="49"/>
                </a:cubicBezTo>
                <a:cubicBezTo>
                  <a:pt x="110" y="26"/>
                  <a:pt x="83" y="18"/>
                  <a:pt x="53" y="31"/>
                </a:cubicBezTo>
                <a:cubicBezTo>
                  <a:pt x="35" y="39"/>
                  <a:pt x="20" y="52"/>
                  <a:pt x="14" y="72"/>
                </a:cubicBezTo>
                <a:cubicBezTo>
                  <a:pt x="13" y="76"/>
                  <a:pt x="13" y="83"/>
                  <a:pt x="5" y="80"/>
                </a:cubicBezTo>
                <a:close/>
              </a:path>
            </a:pathLst>
          </a:custGeom>
          <a:solidFill>
            <a:srgbClr val="E062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2" name="Freeform 212"/>
          <p:cNvSpPr>
            <a:spLocks/>
          </p:cNvSpPr>
          <p:nvPr/>
        </p:nvSpPr>
        <p:spPr bwMode="auto">
          <a:xfrm>
            <a:off x="8987805" y="5204798"/>
            <a:ext cx="209550" cy="250825"/>
          </a:xfrm>
          <a:custGeom>
            <a:avLst/>
            <a:gdLst>
              <a:gd name="T0" fmla="*/ 0 w 140"/>
              <a:gd name="T1" fmla="*/ 62 h 168"/>
              <a:gd name="T2" fmla="*/ 5 w 140"/>
              <a:gd name="T3" fmla="*/ 58 h 168"/>
              <a:gd name="T4" fmla="*/ 78 w 140"/>
              <a:gd name="T5" fmla="*/ 3 h 168"/>
              <a:gd name="T6" fmla="*/ 139 w 140"/>
              <a:gd name="T7" fmla="*/ 38 h 168"/>
              <a:gd name="T8" fmla="*/ 136 w 140"/>
              <a:gd name="T9" fmla="*/ 49 h 168"/>
              <a:gd name="T10" fmla="*/ 131 w 140"/>
              <a:gd name="T11" fmla="*/ 59 h 168"/>
              <a:gd name="T12" fmla="*/ 122 w 140"/>
              <a:gd name="T13" fmla="*/ 53 h 168"/>
              <a:gd name="T14" fmla="*/ 70 w 140"/>
              <a:gd name="T15" fmla="*/ 26 h 168"/>
              <a:gd name="T16" fmla="*/ 26 w 140"/>
              <a:gd name="T17" fmla="*/ 58 h 168"/>
              <a:gd name="T18" fmla="*/ 44 w 140"/>
              <a:gd name="T19" fmla="*/ 117 h 168"/>
              <a:gd name="T20" fmla="*/ 121 w 140"/>
              <a:gd name="T21" fmla="*/ 100 h 168"/>
              <a:gd name="T22" fmla="*/ 130 w 140"/>
              <a:gd name="T23" fmla="*/ 91 h 168"/>
              <a:gd name="T24" fmla="*/ 136 w 140"/>
              <a:gd name="T25" fmla="*/ 100 h 168"/>
              <a:gd name="T26" fmla="*/ 139 w 140"/>
              <a:gd name="T27" fmla="*/ 121 h 168"/>
              <a:gd name="T28" fmla="*/ 132 w 140"/>
              <a:gd name="T29" fmla="*/ 122 h 168"/>
              <a:gd name="T30" fmla="*/ 5 w 140"/>
              <a:gd name="T31" fmla="*/ 98 h 168"/>
              <a:gd name="T32" fmla="*/ 0 w 140"/>
              <a:gd name="T33" fmla="*/ 86 h 168"/>
              <a:gd name="T34" fmla="*/ 0 w 140"/>
              <a:gd name="T35" fmla="*/ 62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40" h="168">
                <a:moveTo>
                  <a:pt x="0" y="62"/>
                </a:moveTo>
                <a:cubicBezTo>
                  <a:pt x="3" y="62"/>
                  <a:pt x="5" y="61"/>
                  <a:pt x="5" y="58"/>
                </a:cubicBezTo>
                <a:cubicBezTo>
                  <a:pt x="8" y="27"/>
                  <a:pt x="51" y="0"/>
                  <a:pt x="78" y="3"/>
                </a:cubicBezTo>
                <a:cubicBezTo>
                  <a:pt x="103" y="6"/>
                  <a:pt x="124" y="16"/>
                  <a:pt x="139" y="38"/>
                </a:cubicBezTo>
                <a:cubicBezTo>
                  <a:pt x="138" y="41"/>
                  <a:pt x="137" y="45"/>
                  <a:pt x="136" y="49"/>
                </a:cubicBezTo>
                <a:cubicBezTo>
                  <a:pt x="138" y="54"/>
                  <a:pt x="135" y="58"/>
                  <a:pt x="131" y="59"/>
                </a:cubicBezTo>
                <a:cubicBezTo>
                  <a:pt x="126" y="61"/>
                  <a:pt x="124" y="56"/>
                  <a:pt x="122" y="53"/>
                </a:cubicBezTo>
                <a:cubicBezTo>
                  <a:pt x="110" y="33"/>
                  <a:pt x="93" y="24"/>
                  <a:pt x="70" y="26"/>
                </a:cubicBezTo>
                <a:cubicBezTo>
                  <a:pt x="51" y="27"/>
                  <a:pt x="31" y="42"/>
                  <a:pt x="26" y="58"/>
                </a:cubicBezTo>
                <a:cubicBezTo>
                  <a:pt x="20" y="81"/>
                  <a:pt x="27" y="105"/>
                  <a:pt x="44" y="117"/>
                </a:cubicBezTo>
                <a:cubicBezTo>
                  <a:pt x="72" y="136"/>
                  <a:pt x="103" y="129"/>
                  <a:pt x="121" y="100"/>
                </a:cubicBezTo>
                <a:cubicBezTo>
                  <a:pt x="123" y="96"/>
                  <a:pt x="125" y="91"/>
                  <a:pt x="130" y="91"/>
                </a:cubicBezTo>
                <a:cubicBezTo>
                  <a:pt x="134" y="92"/>
                  <a:pt x="138" y="94"/>
                  <a:pt x="136" y="100"/>
                </a:cubicBezTo>
                <a:cubicBezTo>
                  <a:pt x="139" y="107"/>
                  <a:pt x="140" y="114"/>
                  <a:pt x="139" y="121"/>
                </a:cubicBezTo>
                <a:cubicBezTo>
                  <a:pt x="136" y="119"/>
                  <a:pt x="134" y="119"/>
                  <a:pt x="132" y="122"/>
                </a:cubicBezTo>
                <a:cubicBezTo>
                  <a:pt x="94" y="168"/>
                  <a:pt x="24" y="154"/>
                  <a:pt x="5" y="98"/>
                </a:cubicBezTo>
                <a:cubicBezTo>
                  <a:pt x="4" y="94"/>
                  <a:pt x="4" y="89"/>
                  <a:pt x="0" y="86"/>
                </a:cubicBezTo>
                <a:cubicBezTo>
                  <a:pt x="8" y="78"/>
                  <a:pt x="3" y="70"/>
                  <a:pt x="0" y="62"/>
                </a:cubicBezTo>
                <a:close/>
              </a:path>
            </a:pathLst>
          </a:custGeom>
          <a:solidFill>
            <a:srgbClr val="E64B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3" name="Freeform 213"/>
          <p:cNvSpPr>
            <a:spLocks/>
          </p:cNvSpPr>
          <p:nvPr/>
        </p:nvSpPr>
        <p:spPr bwMode="auto">
          <a:xfrm>
            <a:off x="9008443" y="5227023"/>
            <a:ext cx="195262" cy="174625"/>
          </a:xfrm>
          <a:custGeom>
            <a:avLst/>
            <a:gdLst>
              <a:gd name="T0" fmla="*/ 123 w 131"/>
              <a:gd name="T1" fmla="*/ 85 h 117"/>
              <a:gd name="T2" fmla="*/ 111 w 131"/>
              <a:gd name="T3" fmla="*/ 86 h 117"/>
              <a:gd name="T4" fmla="*/ 59 w 131"/>
              <a:gd name="T5" fmla="*/ 117 h 117"/>
              <a:gd name="T6" fmla="*/ 13 w 131"/>
              <a:gd name="T7" fmla="*/ 84 h 117"/>
              <a:gd name="T8" fmla="*/ 44 w 131"/>
              <a:gd name="T9" fmla="*/ 10 h 117"/>
              <a:gd name="T10" fmla="*/ 114 w 131"/>
              <a:gd name="T11" fmla="*/ 41 h 117"/>
              <a:gd name="T12" fmla="*/ 117 w 131"/>
              <a:gd name="T13" fmla="*/ 43 h 117"/>
              <a:gd name="T14" fmla="*/ 123 w 131"/>
              <a:gd name="T15" fmla="*/ 34 h 117"/>
              <a:gd name="T16" fmla="*/ 129 w 131"/>
              <a:gd name="T17" fmla="*/ 34 h 117"/>
              <a:gd name="T18" fmla="*/ 131 w 131"/>
              <a:gd name="T19" fmla="*/ 87 h 117"/>
              <a:gd name="T20" fmla="*/ 123 w 131"/>
              <a:gd name="T21" fmla="*/ 85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1" h="117">
                <a:moveTo>
                  <a:pt x="123" y="85"/>
                </a:moveTo>
                <a:cubicBezTo>
                  <a:pt x="118" y="74"/>
                  <a:pt x="115" y="78"/>
                  <a:pt x="111" y="86"/>
                </a:cubicBezTo>
                <a:cubicBezTo>
                  <a:pt x="101" y="107"/>
                  <a:pt x="82" y="116"/>
                  <a:pt x="59" y="117"/>
                </a:cubicBezTo>
                <a:cubicBezTo>
                  <a:pt x="42" y="117"/>
                  <a:pt x="20" y="101"/>
                  <a:pt x="13" y="84"/>
                </a:cubicBezTo>
                <a:cubicBezTo>
                  <a:pt x="0" y="50"/>
                  <a:pt x="10" y="24"/>
                  <a:pt x="44" y="10"/>
                </a:cubicBezTo>
                <a:cubicBezTo>
                  <a:pt x="67" y="0"/>
                  <a:pt x="102" y="11"/>
                  <a:pt x="114" y="41"/>
                </a:cubicBezTo>
                <a:cubicBezTo>
                  <a:pt x="114" y="42"/>
                  <a:pt x="115" y="42"/>
                  <a:pt x="117" y="43"/>
                </a:cubicBezTo>
                <a:cubicBezTo>
                  <a:pt x="119" y="40"/>
                  <a:pt x="121" y="37"/>
                  <a:pt x="123" y="34"/>
                </a:cubicBezTo>
                <a:cubicBezTo>
                  <a:pt x="125" y="34"/>
                  <a:pt x="127" y="34"/>
                  <a:pt x="129" y="34"/>
                </a:cubicBezTo>
                <a:cubicBezTo>
                  <a:pt x="118" y="52"/>
                  <a:pt x="125" y="70"/>
                  <a:pt x="131" y="87"/>
                </a:cubicBezTo>
                <a:cubicBezTo>
                  <a:pt x="129" y="86"/>
                  <a:pt x="126" y="85"/>
                  <a:pt x="123" y="85"/>
                </a:cubicBezTo>
                <a:close/>
              </a:path>
            </a:pathLst>
          </a:custGeom>
          <a:solidFill>
            <a:srgbClr val="E636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4" name="Freeform 214"/>
          <p:cNvSpPr>
            <a:spLocks/>
          </p:cNvSpPr>
          <p:nvPr/>
        </p:nvSpPr>
        <p:spPr bwMode="auto">
          <a:xfrm>
            <a:off x="10259393" y="5320686"/>
            <a:ext cx="242887" cy="127000"/>
          </a:xfrm>
          <a:custGeom>
            <a:avLst/>
            <a:gdLst>
              <a:gd name="T0" fmla="*/ 163 w 163"/>
              <a:gd name="T1" fmla="*/ 12 h 86"/>
              <a:gd name="T2" fmla="*/ 90 w 163"/>
              <a:gd name="T3" fmla="*/ 81 h 86"/>
              <a:gd name="T4" fmla="*/ 9 w 163"/>
              <a:gd name="T5" fmla="*/ 47 h 86"/>
              <a:gd name="T6" fmla="*/ 0 w 163"/>
              <a:gd name="T7" fmla="*/ 44 h 86"/>
              <a:gd name="T8" fmla="*/ 17 w 163"/>
              <a:gd name="T9" fmla="*/ 23 h 86"/>
              <a:gd name="T10" fmla="*/ 26 w 163"/>
              <a:gd name="T11" fmla="*/ 30 h 86"/>
              <a:gd name="T12" fmla="*/ 84 w 163"/>
              <a:gd name="T13" fmla="*/ 57 h 86"/>
              <a:gd name="T14" fmla="*/ 136 w 163"/>
              <a:gd name="T15" fmla="*/ 16 h 86"/>
              <a:gd name="T16" fmla="*/ 142 w 163"/>
              <a:gd name="T17" fmla="*/ 3 h 86"/>
              <a:gd name="T18" fmla="*/ 163 w 163"/>
              <a:gd name="T19" fmla="*/ 9 h 86"/>
              <a:gd name="T20" fmla="*/ 163 w 163"/>
              <a:gd name="T21" fmla="*/ 12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3" h="86">
                <a:moveTo>
                  <a:pt x="163" y="12"/>
                </a:moveTo>
                <a:cubicBezTo>
                  <a:pt x="155" y="46"/>
                  <a:pt x="125" y="77"/>
                  <a:pt x="90" y="81"/>
                </a:cubicBezTo>
                <a:cubicBezTo>
                  <a:pt x="56" y="86"/>
                  <a:pt x="29" y="75"/>
                  <a:pt x="9" y="47"/>
                </a:cubicBezTo>
                <a:cubicBezTo>
                  <a:pt x="6" y="44"/>
                  <a:pt x="3" y="44"/>
                  <a:pt x="0" y="44"/>
                </a:cubicBezTo>
                <a:cubicBezTo>
                  <a:pt x="4" y="35"/>
                  <a:pt x="9" y="28"/>
                  <a:pt x="17" y="23"/>
                </a:cubicBezTo>
                <a:cubicBezTo>
                  <a:pt x="22" y="23"/>
                  <a:pt x="24" y="27"/>
                  <a:pt x="26" y="30"/>
                </a:cubicBezTo>
                <a:cubicBezTo>
                  <a:pt x="39" y="52"/>
                  <a:pt x="61" y="60"/>
                  <a:pt x="84" y="57"/>
                </a:cubicBezTo>
                <a:cubicBezTo>
                  <a:pt x="108" y="54"/>
                  <a:pt x="127" y="40"/>
                  <a:pt x="136" y="16"/>
                </a:cubicBezTo>
                <a:cubicBezTo>
                  <a:pt x="137" y="11"/>
                  <a:pt x="138" y="6"/>
                  <a:pt x="142" y="3"/>
                </a:cubicBezTo>
                <a:cubicBezTo>
                  <a:pt x="151" y="0"/>
                  <a:pt x="157" y="4"/>
                  <a:pt x="163" y="9"/>
                </a:cubicBezTo>
                <a:cubicBezTo>
                  <a:pt x="163" y="10"/>
                  <a:pt x="163" y="11"/>
                  <a:pt x="163" y="12"/>
                </a:cubicBezTo>
                <a:close/>
              </a:path>
            </a:pathLst>
          </a:custGeom>
          <a:solidFill>
            <a:srgbClr val="E74A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5" name="Freeform 215"/>
          <p:cNvSpPr>
            <a:spLocks/>
          </p:cNvSpPr>
          <p:nvPr/>
        </p:nvSpPr>
        <p:spPr bwMode="auto">
          <a:xfrm>
            <a:off x="10268918" y="5134948"/>
            <a:ext cx="196850" cy="101600"/>
          </a:xfrm>
          <a:custGeom>
            <a:avLst/>
            <a:gdLst>
              <a:gd name="T0" fmla="*/ 0 w 132"/>
              <a:gd name="T1" fmla="*/ 64 h 68"/>
              <a:gd name="T2" fmla="*/ 8 w 132"/>
              <a:gd name="T3" fmla="*/ 32 h 68"/>
              <a:gd name="T4" fmla="*/ 11 w 132"/>
              <a:gd name="T5" fmla="*/ 31 h 68"/>
              <a:gd name="T6" fmla="*/ 128 w 132"/>
              <a:gd name="T7" fmla="*/ 26 h 68"/>
              <a:gd name="T8" fmla="*/ 130 w 132"/>
              <a:gd name="T9" fmla="*/ 53 h 68"/>
              <a:gd name="T10" fmla="*/ 127 w 132"/>
              <a:gd name="T11" fmla="*/ 54 h 68"/>
              <a:gd name="T12" fmla="*/ 83 w 132"/>
              <a:gd name="T13" fmla="*/ 37 h 68"/>
              <a:gd name="T14" fmla="*/ 14 w 132"/>
              <a:gd name="T15" fmla="*/ 59 h 68"/>
              <a:gd name="T16" fmla="*/ 0 w 132"/>
              <a:gd name="T17" fmla="*/ 64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" h="68">
                <a:moveTo>
                  <a:pt x="0" y="64"/>
                </a:moveTo>
                <a:cubicBezTo>
                  <a:pt x="3" y="53"/>
                  <a:pt x="6" y="42"/>
                  <a:pt x="8" y="32"/>
                </a:cubicBezTo>
                <a:cubicBezTo>
                  <a:pt x="9" y="32"/>
                  <a:pt x="10" y="32"/>
                  <a:pt x="11" y="31"/>
                </a:cubicBezTo>
                <a:cubicBezTo>
                  <a:pt x="49" y="0"/>
                  <a:pt x="88" y="5"/>
                  <a:pt x="128" y="26"/>
                </a:cubicBezTo>
                <a:cubicBezTo>
                  <a:pt x="128" y="35"/>
                  <a:pt x="132" y="44"/>
                  <a:pt x="130" y="53"/>
                </a:cubicBezTo>
                <a:cubicBezTo>
                  <a:pt x="130" y="54"/>
                  <a:pt x="128" y="54"/>
                  <a:pt x="127" y="54"/>
                </a:cubicBezTo>
                <a:cubicBezTo>
                  <a:pt x="113" y="47"/>
                  <a:pt x="99" y="39"/>
                  <a:pt x="83" y="37"/>
                </a:cubicBezTo>
                <a:cubicBezTo>
                  <a:pt x="56" y="34"/>
                  <a:pt x="33" y="40"/>
                  <a:pt x="14" y="59"/>
                </a:cubicBezTo>
                <a:cubicBezTo>
                  <a:pt x="10" y="63"/>
                  <a:pt x="7" y="68"/>
                  <a:pt x="0" y="64"/>
                </a:cubicBezTo>
                <a:close/>
              </a:path>
            </a:pathLst>
          </a:custGeom>
          <a:solidFill>
            <a:srgbClr val="DD646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6" name="Freeform 216"/>
          <p:cNvSpPr>
            <a:spLocks/>
          </p:cNvSpPr>
          <p:nvPr/>
        </p:nvSpPr>
        <p:spPr bwMode="auto">
          <a:xfrm>
            <a:off x="10453068" y="5214323"/>
            <a:ext cx="53975" cy="119062"/>
          </a:xfrm>
          <a:custGeom>
            <a:avLst/>
            <a:gdLst>
              <a:gd name="T0" fmla="*/ 4 w 36"/>
              <a:gd name="T1" fmla="*/ 0 h 80"/>
              <a:gd name="T2" fmla="*/ 6 w 36"/>
              <a:gd name="T3" fmla="*/ 0 h 80"/>
              <a:gd name="T4" fmla="*/ 30 w 36"/>
              <a:gd name="T5" fmla="*/ 33 h 80"/>
              <a:gd name="T6" fmla="*/ 33 w 36"/>
              <a:gd name="T7" fmla="*/ 58 h 80"/>
              <a:gd name="T8" fmla="*/ 33 w 36"/>
              <a:gd name="T9" fmla="*/ 80 h 80"/>
              <a:gd name="T10" fmla="*/ 12 w 36"/>
              <a:gd name="T11" fmla="*/ 75 h 80"/>
              <a:gd name="T12" fmla="*/ 7 w 36"/>
              <a:gd name="T13" fmla="*/ 67 h 80"/>
              <a:gd name="T14" fmla="*/ 4 w 36"/>
              <a:gd name="T15" fmla="*/ 46 h 80"/>
              <a:gd name="T16" fmla="*/ 3 w 36"/>
              <a:gd name="T17" fmla="*/ 31 h 80"/>
              <a:gd name="T18" fmla="*/ 4 w 36"/>
              <a:gd name="T19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6" h="80">
                <a:moveTo>
                  <a:pt x="4" y="0"/>
                </a:moveTo>
                <a:cubicBezTo>
                  <a:pt x="5" y="0"/>
                  <a:pt x="6" y="0"/>
                  <a:pt x="6" y="0"/>
                </a:cubicBezTo>
                <a:cubicBezTo>
                  <a:pt x="17" y="9"/>
                  <a:pt x="20" y="23"/>
                  <a:pt x="30" y="33"/>
                </a:cubicBezTo>
                <a:cubicBezTo>
                  <a:pt x="36" y="40"/>
                  <a:pt x="33" y="49"/>
                  <a:pt x="33" y="58"/>
                </a:cubicBezTo>
                <a:cubicBezTo>
                  <a:pt x="34" y="65"/>
                  <a:pt x="33" y="73"/>
                  <a:pt x="33" y="80"/>
                </a:cubicBezTo>
                <a:cubicBezTo>
                  <a:pt x="26" y="78"/>
                  <a:pt x="19" y="77"/>
                  <a:pt x="12" y="75"/>
                </a:cubicBezTo>
                <a:cubicBezTo>
                  <a:pt x="8" y="73"/>
                  <a:pt x="7" y="70"/>
                  <a:pt x="7" y="67"/>
                </a:cubicBezTo>
                <a:cubicBezTo>
                  <a:pt x="8" y="60"/>
                  <a:pt x="8" y="53"/>
                  <a:pt x="4" y="46"/>
                </a:cubicBezTo>
                <a:cubicBezTo>
                  <a:pt x="3" y="41"/>
                  <a:pt x="3" y="36"/>
                  <a:pt x="3" y="31"/>
                </a:cubicBezTo>
                <a:cubicBezTo>
                  <a:pt x="4" y="21"/>
                  <a:pt x="0" y="11"/>
                  <a:pt x="4" y="0"/>
                </a:cubicBezTo>
                <a:close/>
              </a:path>
            </a:pathLst>
          </a:custGeom>
          <a:solidFill>
            <a:srgbClr val="BF2F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7" name="Freeform 217"/>
          <p:cNvSpPr>
            <a:spLocks/>
          </p:cNvSpPr>
          <p:nvPr/>
        </p:nvSpPr>
        <p:spPr bwMode="auto">
          <a:xfrm>
            <a:off x="3068374" y="5373072"/>
            <a:ext cx="58737" cy="123825"/>
          </a:xfrm>
          <a:custGeom>
            <a:avLst/>
            <a:gdLst>
              <a:gd name="T0" fmla="*/ 26 w 40"/>
              <a:gd name="T1" fmla="*/ 78 h 84"/>
              <a:gd name="T2" fmla="*/ 17 w 40"/>
              <a:gd name="T3" fmla="*/ 42 h 84"/>
              <a:gd name="T4" fmla="*/ 9 w 40"/>
              <a:gd name="T5" fmla="*/ 28 h 84"/>
              <a:gd name="T6" fmla="*/ 7 w 40"/>
              <a:gd name="T7" fmla="*/ 6 h 84"/>
              <a:gd name="T8" fmla="*/ 15 w 40"/>
              <a:gd name="T9" fmla="*/ 0 h 84"/>
              <a:gd name="T10" fmla="*/ 29 w 40"/>
              <a:gd name="T11" fmla="*/ 17 h 84"/>
              <a:gd name="T12" fmla="*/ 26 w 40"/>
              <a:gd name="T13" fmla="*/ 29 h 84"/>
              <a:gd name="T14" fmla="*/ 34 w 40"/>
              <a:gd name="T15" fmla="*/ 33 h 84"/>
              <a:gd name="T16" fmla="*/ 40 w 40"/>
              <a:gd name="T17" fmla="*/ 68 h 84"/>
              <a:gd name="T18" fmla="*/ 34 w 40"/>
              <a:gd name="T19" fmla="*/ 84 h 84"/>
              <a:gd name="T20" fmla="*/ 26 w 40"/>
              <a:gd name="T21" fmla="*/ 78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0" h="84">
                <a:moveTo>
                  <a:pt x="26" y="78"/>
                </a:moveTo>
                <a:cubicBezTo>
                  <a:pt x="18" y="67"/>
                  <a:pt x="23" y="54"/>
                  <a:pt x="17" y="42"/>
                </a:cubicBezTo>
                <a:cubicBezTo>
                  <a:pt x="15" y="37"/>
                  <a:pt x="13" y="31"/>
                  <a:pt x="9" y="28"/>
                </a:cubicBezTo>
                <a:cubicBezTo>
                  <a:pt x="1" y="21"/>
                  <a:pt x="0" y="14"/>
                  <a:pt x="7" y="6"/>
                </a:cubicBezTo>
                <a:cubicBezTo>
                  <a:pt x="10" y="4"/>
                  <a:pt x="13" y="2"/>
                  <a:pt x="15" y="0"/>
                </a:cubicBezTo>
                <a:cubicBezTo>
                  <a:pt x="16" y="8"/>
                  <a:pt x="23" y="12"/>
                  <a:pt x="29" y="17"/>
                </a:cubicBezTo>
                <a:cubicBezTo>
                  <a:pt x="28" y="21"/>
                  <a:pt x="27" y="25"/>
                  <a:pt x="26" y="29"/>
                </a:cubicBezTo>
                <a:cubicBezTo>
                  <a:pt x="25" y="39"/>
                  <a:pt x="30" y="35"/>
                  <a:pt x="34" y="33"/>
                </a:cubicBezTo>
                <a:cubicBezTo>
                  <a:pt x="39" y="44"/>
                  <a:pt x="40" y="56"/>
                  <a:pt x="40" y="68"/>
                </a:cubicBezTo>
                <a:cubicBezTo>
                  <a:pt x="40" y="74"/>
                  <a:pt x="37" y="79"/>
                  <a:pt x="34" y="84"/>
                </a:cubicBezTo>
                <a:cubicBezTo>
                  <a:pt x="31" y="82"/>
                  <a:pt x="29" y="80"/>
                  <a:pt x="26" y="78"/>
                </a:cubicBezTo>
                <a:close/>
              </a:path>
            </a:pathLst>
          </a:custGeom>
          <a:solidFill>
            <a:srgbClr val="E34B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8" name="Freeform 218"/>
          <p:cNvSpPr>
            <a:spLocks/>
          </p:cNvSpPr>
          <p:nvPr/>
        </p:nvSpPr>
        <p:spPr bwMode="auto">
          <a:xfrm>
            <a:off x="2952487" y="5401647"/>
            <a:ext cx="119062" cy="117475"/>
          </a:xfrm>
          <a:custGeom>
            <a:avLst/>
            <a:gdLst>
              <a:gd name="T0" fmla="*/ 78 w 80"/>
              <a:gd name="T1" fmla="*/ 35 h 79"/>
              <a:gd name="T2" fmla="*/ 42 w 80"/>
              <a:gd name="T3" fmla="*/ 78 h 79"/>
              <a:gd name="T4" fmla="*/ 2 w 80"/>
              <a:gd name="T5" fmla="*/ 36 h 79"/>
              <a:gd name="T6" fmla="*/ 29 w 80"/>
              <a:gd name="T7" fmla="*/ 1 h 79"/>
              <a:gd name="T8" fmla="*/ 78 w 80"/>
              <a:gd name="T9" fmla="*/ 35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0" h="79">
                <a:moveTo>
                  <a:pt x="78" y="35"/>
                </a:moveTo>
                <a:cubicBezTo>
                  <a:pt x="77" y="53"/>
                  <a:pt x="56" y="79"/>
                  <a:pt x="42" y="78"/>
                </a:cubicBezTo>
                <a:cubicBezTo>
                  <a:pt x="26" y="77"/>
                  <a:pt x="0" y="50"/>
                  <a:pt x="2" y="36"/>
                </a:cubicBezTo>
                <a:cubicBezTo>
                  <a:pt x="3" y="28"/>
                  <a:pt x="24" y="0"/>
                  <a:pt x="29" y="1"/>
                </a:cubicBezTo>
                <a:cubicBezTo>
                  <a:pt x="61" y="4"/>
                  <a:pt x="80" y="17"/>
                  <a:pt x="78" y="35"/>
                </a:cubicBezTo>
                <a:close/>
              </a:path>
            </a:pathLst>
          </a:custGeom>
          <a:solidFill>
            <a:srgbClr val="E526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2" name="Freeform 222"/>
          <p:cNvSpPr>
            <a:spLocks/>
          </p:cNvSpPr>
          <p:nvPr/>
        </p:nvSpPr>
        <p:spPr bwMode="auto">
          <a:xfrm>
            <a:off x="10257805" y="5173048"/>
            <a:ext cx="207962" cy="136525"/>
          </a:xfrm>
          <a:custGeom>
            <a:avLst/>
            <a:gdLst>
              <a:gd name="T0" fmla="*/ 135 w 139"/>
              <a:gd name="T1" fmla="*/ 28 h 92"/>
              <a:gd name="T2" fmla="*/ 137 w 139"/>
              <a:gd name="T3" fmla="*/ 60 h 92"/>
              <a:gd name="T4" fmla="*/ 126 w 139"/>
              <a:gd name="T5" fmla="*/ 55 h 92"/>
              <a:gd name="T6" fmla="*/ 60 w 139"/>
              <a:gd name="T7" fmla="*/ 36 h 92"/>
              <a:gd name="T8" fmla="*/ 18 w 139"/>
              <a:gd name="T9" fmla="*/ 78 h 92"/>
              <a:gd name="T10" fmla="*/ 7 w 139"/>
              <a:gd name="T11" fmla="*/ 86 h 92"/>
              <a:gd name="T12" fmla="*/ 7 w 139"/>
              <a:gd name="T13" fmla="*/ 42 h 92"/>
              <a:gd name="T14" fmla="*/ 7 w 139"/>
              <a:gd name="T15" fmla="*/ 39 h 92"/>
              <a:gd name="T16" fmla="*/ 14 w 139"/>
              <a:gd name="T17" fmla="*/ 36 h 92"/>
              <a:gd name="T18" fmla="*/ 120 w 139"/>
              <a:gd name="T19" fmla="*/ 17 h 92"/>
              <a:gd name="T20" fmla="*/ 135 w 139"/>
              <a:gd name="T21" fmla="*/ 28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9" h="92">
                <a:moveTo>
                  <a:pt x="135" y="28"/>
                </a:moveTo>
                <a:cubicBezTo>
                  <a:pt x="139" y="39"/>
                  <a:pt x="138" y="49"/>
                  <a:pt x="137" y="60"/>
                </a:cubicBezTo>
                <a:cubicBezTo>
                  <a:pt x="131" y="63"/>
                  <a:pt x="128" y="58"/>
                  <a:pt x="126" y="55"/>
                </a:cubicBezTo>
                <a:cubicBezTo>
                  <a:pt x="109" y="30"/>
                  <a:pt x="84" y="32"/>
                  <a:pt x="60" y="36"/>
                </a:cubicBezTo>
                <a:cubicBezTo>
                  <a:pt x="37" y="40"/>
                  <a:pt x="24" y="56"/>
                  <a:pt x="18" y="78"/>
                </a:cubicBezTo>
                <a:cubicBezTo>
                  <a:pt x="17" y="83"/>
                  <a:pt x="17" y="92"/>
                  <a:pt x="7" y="86"/>
                </a:cubicBezTo>
                <a:cubicBezTo>
                  <a:pt x="0" y="71"/>
                  <a:pt x="1" y="56"/>
                  <a:pt x="7" y="42"/>
                </a:cubicBezTo>
                <a:cubicBezTo>
                  <a:pt x="7" y="41"/>
                  <a:pt x="7" y="40"/>
                  <a:pt x="7" y="39"/>
                </a:cubicBezTo>
                <a:cubicBezTo>
                  <a:pt x="10" y="39"/>
                  <a:pt x="13" y="39"/>
                  <a:pt x="14" y="36"/>
                </a:cubicBezTo>
                <a:cubicBezTo>
                  <a:pt x="38" y="4"/>
                  <a:pt x="86" y="0"/>
                  <a:pt x="120" y="17"/>
                </a:cubicBezTo>
                <a:cubicBezTo>
                  <a:pt x="126" y="20"/>
                  <a:pt x="129" y="26"/>
                  <a:pt x="135" y="28"/>
                </a:cubicBezTo>
                <a:close/>
              </a:path>
            </a:pathLst>
          </a:custGeom>
          <a:solidFill>
            <a:srgbClr val="E64A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3" name="Freeform 223"/>
          <p:cNvSpPr>
            <a:spLocks/>
          </p:cNvSpPr>
          <p:nvPr/>
        </p:nvSpPr>
        <p:spPr bwMode="auto">
          <a:xfrm>
            <a:off x="10241930" y="5234961"/>
            <a:ext cx="50800" cy="150812"/>
          </a:xfrm>
          <a:custGeom>
            <a:avLst/>
            <a:gdLst>
              <a:gd name="T0" fmla="*/ 18 w 34"/>
              <a:gd name="T1" fmla="*/ 0 h 101"/>
              <a:gd name="T2" fmla="*/ 21 w 34"/>
              <a:gd name="T3" fmla="*/ 45 h 101"/>
              <a:gd name="T4" fmla="*/ 25 w 34"/>
              <a:gd name="T5" fmla="*/ 51 h 101"/>
              <a:gd name="T6" fmla="*/ 29 w 34"/>
              <a:gd name="T7" fmla="*/ 62 h 101"/>
              <a:gd name="T8" fmla="*/ 28 w 34"/>
              <a:gd name="T9" fmla="*/ 82 h 101"/>
              <a:gd name="T10" fmla="*/ 12 w 34"/>
              <a:gd name="T11" fmla="*/ 101 h 101"/>
              <a:gd name="T12" fmla="*/ 4 w 34"/>
              <a:gd name="T13" fmla="*/ 101 h 101"/>
              <a:gd name="T14" fmla="*/ 0 w 34"/>
              <a:gd name="T15" fmla="*/ 50 h 101"/>
              <a:gd name="T16" fmla="*/ 18 w 34"/>
              <a:gd name="T1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" h="101">
                <a:moveTo>
                  <a:pt x="18" y="0"/>
                </a:moveTo>
                <a:cubicBezTo>
                  <a:pt x="19" y="15"/>
                  <a:pt x="14" y="30"/>
                  <a:pt x="21" y="45"/>
                </a:cubicBezTo>
                <a:cubicBezTo>
                  <a:pt x="22" y="47"/>
                  <a:pt x="24" y="48"/>
                  <a:pt x="25" y="51"/>
                </a:cubicBezTo>
                <a:cubicBezTo>
                  <a:pt x="27" y="54"/>
                  <a:pt x="29" y="58"/>
                  <a:pt x="29" y="62"/>
                </a:cubicBezTo>
                <a:cubicBezTo>
                  <a:pt x="30" y="69"/>
                  <a:pt x="34" y="76"/>
                  <a:pt x="28" y="82"/>
                </a:cubicBezTo>
                <a:cubicBezTo>
                  <a:pt x="23" y="89"/>
                  <a:pt x="20" y="97"/>
                  <a:pt x="12" y="101"/>
                </a:cubicBezTo>
                <a:cubicBezTo>
                  <a:pt x="10" y="101"/>
                  <a:pt x="7" y="101"/>
                  <a:pt x="4" y="101"/>
                </a:cubicBezTo>
                <a:cubicBezTo>
                  <a:pt x="5" y="84"/>
                  <a:pt x="0" y="67"/>
                  <a:pt x="0" y="50"/>
                </a:cubicBezTo>
                <a:cubicBezTo>
                  <a:pt x="1" y="32"/>
                  <a:pt x="2" y="13"/>
                  <a:pt x="18" y="0"/>
                </a:cubicBezTo>
                <a:close/>
              </a:path>
            </a:pathLst>
          </a:custGeom>
          <a:solidFill>
            <a:srgbClr val="BA32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259" name="Grupo 258"/>
          <p:cNvGrpSpPr/>
          <p:nvPr/>
        </p:nvGrpSpPr>
        <p:grpSpPr>
          <a:xfrm>
            <a:off x="955412" y="4690448"/>
            <a:ext cx="1301750" cy="1282700"/>
            <a:chOff x="4160838" y="8772526"/>
            <a:chExt cx="1301750" cy="1282700"/>
          </a:xfrm>
        </p:grpSpPr>
        <p:sp>
          <p:nvSpPr>
            <p:cNvPr id="60" name="Freeform 6"/>
            <p:cNvSpPr>
              <a:spLocks/>
            </p:cNvSpPr>
            <p:nvPr/>
          </p:nvSpPr>
          <p:spPr bwMode="auto">
            <a:xfrm>
              <a:off x="4227513" y="8969376"/>
              <a:ext cx="1235075" cy="1085850"/>
            </a:xfrm>
            <a:custGeom>
              <a:avLst/>
              <a:gdLst>
                <a:gd name="T0" fmla="*/ 45 w 828"/>
                <a:gd name="T1" fmla="*/ 542 h 728"/>
                <a:gd name="T2" fmla="*/ 0 w 828"/>
                <a:gd name="T3" fmla="*/ 470 h 728"/>
                <a:gd name="T4" fmla="*/ 11 w 828"/>
                <a:gd name="T5" fmla="*/ 461 h 728"/>
                <a:gd name="T6" fmla="*/ 62 w 828"/>
                <a:gd name="T7" fmla="*/ 453 h 728"/>
                <a:gd name="T8" fmla="*/ 203 w 828"/>
                <a:gd name="T9" fmla="*/ 459 h 728"/>
                <a:gd name="T10" fmla="*/ 278 w 828"/>
                <a:gd name="T11" fmla="*/ 468 h 728"/>
                <a:gd name="T12" fmla="*/ 286 w 828"/>
                <a:gd name="T13" fmla="*/ 469 h 728"/>
                <a:gd name="T14" fmla="*/ 304 w 828"/>
                <a:gd name="T15" fmla="*/ 475 h 728"/>
                <a:gd name="T16" fmla="*/ 313 w 828"/>
                <a:gd name="T17" fmla="*/ 480 h 728"/>
                <a:gd name="T18" fmla="*/ 331 w 828"/>
                <a:gd name="T19" fmla="*/ 501 h 728"/>
                <a:gd name="T20" fmla="*/ 360 w 828"/>
                <a:gd name="T21" fmla="*/ 518 h 728"/>
                <a:gd name="T22" fmla="*/ 374 w 828"/>
                <a:gd name="T23" fmla="*/ 522 h 728"/>
                <a:gd name="T24" fmla="*/ 503 w 828"/>
                <a:gd name="T25" fmla="*/ 522 h 728"/>
                <a:gd name="T26" fmla="*/ 509 w 828"/>
                <a:gd name="T27" fmla="*/ 520 h 728"/>
                <a:gd name="T28" fmla="*/ 552 w 828"/>
                <a:gd name="T29" fmla="*/ 491 h 728"/>
                <a:gd name="T30" fmla="*/ 559 w 828"/>
                <a:gd name="T31" fmla="*/ 483 h 728"/>
                <a:gd name="T32" fmla="*/ 598 w 828"/>
                <a:gd name="T33" fmla="*/ 418 h 728"/>
                <a:gd name="T34" fmla="*/ 600 w 828"/>
                <a:gd name="T35" fmla="*/ 404 h 728"/>
                <a:gd name="T36" fmla="*/ 603 w 828"/>
                <a:gd name="T37" fmla="*/ 366 h 728"/>
                <a:gd name="T38" fmla="*/ 597 w 828"/>
                <a:gd name="T39" fmla="*/ 333 h 728"/>
                <a:gd name="T40" fmla="*/ 585 w 828"/>
                <a:gd name="T41" fmla="*/ 291 h 728"/>
                <a:gd name="T42" fmla="*/ 588 w 828"/>
                <a:gd name="T43" fmla="*/ 279 h 728"/>
                <a:gd name="T44" fmla="*/ 625 w 828"/>
                <a:gd name="T45" fmla="*/ 177 h 728"/>
                <a:gd name="T46" fmla="*/ 660 w 828"/>
                <a:gd name="T47" fmla="*/ 16 h 728"/>
                <a:gd name="T48" fmla="*/ 670 w 828"/>
                <a:gd name="T49" fmla="*/ 0 h 728"/>
                <a:gd name="T50" fmla="*/ 762 w 828"/>
                <a:gd name="T51" fmla="*/ 147 h 728"/>
                <a:gd name="T52" fmla="*/ 579 w 828"/>
                <a:gd name="T53" fmla="*/ 644 h 728"/>
                <a:gd name="T54" fmla="*/ 135 w 828"/>
                <a:gd name="T55" fmla="*/ 627 h 728"/>
                <a:gd name="T56" fmla="*/ 125 w 828"/>
                <a:gd name="T57" fmla="*/ 620 h 728"/>
                <a:gd name="T58" fmla="*/ 108 w 828"/>
                <a:gd name="T59" fmla="*/ 602 h 728"/>
                <a:gd name="T60" fmla="*/ 52 w 828"/>
                <a:gd name="T61" fmla="*/ 548 h 728"/>
                <a:gd name="T62" fmla="*/ 45 w 828"/>
                <a:gd name="T63" fmla="*/ 542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8" h="728">
                  <a:moveTo>
                    <a:pt x="45" y="542"/>
                  </a:moveTo>
                  <a:cubicBezTo>
                    <a:pt x="27" y="520"/>
                    <a:pt x="11" y="496"/>
                    <a:pt x="0" y="470"/>
                  </a:cubicBezTo>
                  <a:cubicBezTo>
                    <a:pt x="1" y="464"/>
                    <a:pt x="6" y="462"/>
                    <a:pt x="11" y="461"/>
                  </a:cubicBezTo>
                  <a:cubicBezTo>
                    <a:pt x="28" y="461"/>
                    <a:pt x="44" y="454"/>
                    <a:pt x="62" y="453"/>
                  </a:cubicBezTo>
                  <a:cubicBezTo>
                    <a:pt x="109" y="448"/>
                    <a:pt x="156" y="447"/>
                    <a:pt x="203" y="459"/>
                  </a:cubicBezTo>
                  <a:cubicBezTo>
                    <a:pt x="228" y="465"/>
                    <a:pt x="254" y="463"/>
                    <a:pt x="278" y="468"/>
                  </a:cubicBezTo>
                  <a:cubicBezTo>
                    <a:pt x="281" y="468"/>
                    <a:pt x="284" y="469"/>
                    <a:pt x="286" y="469"/>
                  </a:cubicBezTo>
                  <a:cubicBezTo>
                    <a:pt x="292" y="471"/>
                    <a:pt x="298" y="474"/>
                    <a:pt x="304" y="475"/>
                  </a:cubicBezTo>
                  <a:cubicBezTo>
                    <a:pt x="308" y="475"/>
                    <a:pt x="312" y="476"/>
                    <a:pt x="313" y="480"/>
                  </a:cubicBezTo>
                  <a:cubicBezTo>
                    <a:pt x="316" y="490"/>
                    <a:pt x="325" y="493"/>
                    <a:pt x="331" y="501"/>
                  </a:cubicBezTo>
                  <a:cubicBezTo>
                    <a:pt x="338" y="511"/>
                    <a:pt x="348" y="517"/>
                    <a:pt x="360" y="518"/>
                  </a:cubicBezTo>
                  <a:cubicBezTo>
                    <a:pt x="365" y="518"/>
                    <a:pt x="370" y="520"/>
                    <a:pt x="374" y="522"/>
                  </a:cubicBezTo>
                  <a:cubicBezTo>
                    <a:pt x="417" y="543"/>
                    <a:pt x="460" y="542"/>
                    <a:pt x="503" y="522"/>
                  </a:cubicBezTo>
                  <a:cubicBezTo>
                    <a:pt x="505" y="521"/>
                    <a:pt x="507" y="520"/>
                    <a:pt x="509" y="520"/>
                  </a:cubicBezTo>
                  <a:cubicBezTo>
                    <a:pt x="529" y="519"/>
                    <a:pt x="542" y="507"/>
                    <a:pt x="552" y="491"/>
                  </a:cubicBezTo>
                  <a:cubicBezTo>
                    <a:pt x="554" y="488"/>
                    <a:pt x="556" y="484"/>
                    <a:pt x="559" y="483"/>
                  </a:cubicBezTo>
                  <a:cubicBezTo>
                    <a:pt x="585" y="469"/>
                    <a:pt x="587" y="441"/>
                    <a:pt x="598" y="418"/>
                  </a:cubicBezTo>
                  <a:cubicBezTo>
                    <a:pt x="600" y="414"/>
                    <a:pt x="600" y="409"/>
                    <a:pt x="600" y="404"/>
                  </a:cubicBezTo>
                  <a:cubicBezTo>
                    <a:pt x="600" y="391"/>
                    <a:pt x="600" y="378"/>
                    <a:pt x="603" y="366"/>
                  </a:cubicBezTo>
                  <a:cubicBezTo>
                    <a:pt x="606" y="355"/>
                    <a:pt x="601" y="344"/>
                    <a:pt x="597" y="333"/>
                  </a:cubicBezTo>
                  <a:cubicBezTo>
                    <a:pt x="592" y="320"/>
                    <a:pt x="588" y="306"/>
                    <a:pt x="585" y="291"/>
                  </a:cubicBezTo>
                  <a:cubicBezTo>
                    <a:pt x="584" y="287"/>
                    <a:pt x="586" y="282"/>
                    <a:pt x="588" y="279"/>
                  </a:cubicBezTo>
                  <a:cubicBezTo>
                    <a:pt x="605" y="246"/>
                    <a:pt x="618" y="213"/>
                    <a:pt x="625" y="177"/>
                  </a:cubicBezTo>
                  <a:cubicBezTo>
                    <a:pt x="637" y="123"/>
                    <a:pt x="651" y="70"/>
                    <a:pt x="660" y="16"/>
                  </a:cubicBezTo>
                  <a:cubicBezTo>
                    <a:pt x="661" y="9"/>
                    <a:pt x="662" y="2"/>
                    <a:pt x="670" y="0"/>
                  </a:cubicBezTo>
                  <a:cubicBezTo>
                    <a:pt x="713" y="42"/>
                    <a:pt x="742" y="91"/>
                    <a:pt x="762" y="147"/>
                  </a:cubicBezTo>
                  <a:cubicBezTo>
                    <a:pt x="828" y="337"/>
                    <a:pt x="754" y="545"/>
                    <a:pt x="579" y="644"/>
                  </a:cubicBezTo>
                  <a:cubicBezTo>
                    <a:pt x="429" y="728"/>
                    <a:pt x="279" y="720"/>
                    <a:pt x="135" y="627"/>
                  </a:cubicBezTo>
                  <a:cubicBezTo>
                    <a:pt x="131" y="625"/>
                    <a:pt x="129" y="622"/>
                    <a:pt x="125" y="620"/>
                  </a:cubicBezTo>
                  <a:cubicBezTo>
                    <a:pt x="124" y="610"/>
                    <a:pt x="115" y="606"/>
                    <a:pt x="108" y="602"/>
                  </a:cubicBezTo>
                  <a:cubicBezTo>
                    <a:pt x="87" y="586"/>
                    <a:pt x="70" y="567"/>
                    <a:pt x="52" y="548"/>
                  </a:cubicBezTo>
                  <a:cubicBezTo>
                    <a:pt x="50" y="545"/>
                    <a:pt x="48" y="543"/>
                    <a:pt x="45" y="542"/>
                  </a:cubicBezTo>
                  <a:close/>
                </a:path>
              </a:pathLst>
            </a:custGeom>
            <a:solidFill>
              <a:srgbClr val="1E49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9"/>
            <p:cNvSpPr>
              <a:spLocks/>
            </p:cNvSpPr>
            <p:nvPr/>
          </p:nvSpPr>
          <p:spPr bwMode="auto">
            <a:xfrm>
              <a:off x="4198938" y="8778876"/>
              <a:ext cx="846137" cy="566737"/>
            </a:xfrm>
            <a:custGeom>
              <a:avLst/>
              <a:gdLst>
                <a:gd name="T0" fmla="*/ 508 w 567"/>
                <a:gd name="T1" fmla="*/ 16 h 380"/>
                <a:gd name="T2" fmla="*/ 567 w 567"/>
                <a:gd name="T3" fmla="*/ 40 h 380"/>
                <a:gd name="T4" fmla="*/ 557 w 567"/>
                <a:gd name="T5" fmla="*/ 80 h 380"/>
                <a:gd name="T6" fmla="*/ 501 w 567"/>
                <a:gd name="T7" fmla="*/ 209 h 380"/>
                <a:gd name="T8" fmla="*/ 446 w 567"/>
                <a:gd name="T9" fmla="*/ 308 h 380"/>
                <a:gd name="T10" fmla="*/ 436 w 567"/>
                <a:gd name="T11" fmla="*/ 334 h 380"/>
                <a:gd name="T12" fmla="*/ 428 w 567"/>
                <a:gd name="T13" fmla="*/ 345 h 380"/>
                <a:gd name="T14" fmla="*/ 406 w 567"/>
                <a:gd name="T15" fmla="*/ 339 h 380"/>
                <a:gd name="T16" fmla="*/ 355 w 567"/>
                <a:gd name="T17" fmla="*/ 370 h 380"/>
                <a:gd name="T18" fmla="*/ 347 w 567"/>
                <a:gd name="T19" fmla="*/ 380 h 380"/>
                <a:gd name="T20" fmla="*/ 335 w 567"/>
                <a:gd name="T21" fmla="*/ 378 h 380"/>
                <a:gd name="T22" fmla="*/ 130 w 567"/>
                <a:gd name="T23" fmla="*/ 321 h 380"/>
                <a:gd name="T24" fmla="*/ 76 w 567"/>
                <a:gd name="T25" fmla="*/ 318 h 380"/>
                <a:gd name="T26" fmla="*/ 69 w 567"/>
                <a:gd name="T27" fmla="*/ 317 h 380"/>
                <a:gd name="T28" fmla="*/ 0 w 567"/>
                <a:gd name="T29" fmla="*/ 274 h 380"/>
                <a:gd name="T30" fmla="*/ 46 w 567"/>
                <a:gd name="T31" fmla="*/ 182 h 380"/>
                <a:gd name="T32" fmla="*/ 249 w 567"/>
                <a:gd name="T33" fmla="*/ 24 h 380"/>
                <a:gd name="T34" fmla="*/ 256 w 567"/>
                <a:gd name="T35" fmla="*/ 24 h 380"/>
                <a:gd name="T36" fmla="*/ 347 w 567"/>
                <a:gd name="T37" fmla="*/ 4 h 380"/>
                <a:gd name="T38" fmla="*/ 429 w 567"/>
                <a:gd name="T39" fmla="*/ 3 h 380"/>
                <a:gd name="T40" fmla="*/ 508 w 567"/>
                <a:gd name="T41" fmla="*/ 16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67" h="380">
                  <a:moveTo>
                    <a:pt x="508" y="16"/>
                  </a:moveTo>
                  <a:cubicBezTo>
                    <a:pt x="528" y="22"/>
                    <a:pt x="548" y="28"/>
                    <a:pt x="567" y="40"/>
                  </a:cubicBezTo>
                  <a:cubicBezTo>
                    <a:pt x="566" y="54"/>
                    <a:pt x="561" y="67"/>
                    <a:pt x="557" y="80"/>
                  </a:cubicBezTo>
                  <a:cubicBezTo>
                    <a:pt x="541" y="124"/>
                    <a:pt x="526" y="169"/>
                    <a:pt x="501" y="209"/>
                  </a:cubicBezTo>
                  <a:cubicBezTo>
                    <a:pt x="481" y="241"/>
                    <a:pt x="463" y="274"/>
                    <a:pt x="446" y="308"/>
                  </a:cubicBezTo>
                  <a:cubicBezTo>
                    <a:pt x="442" y="316"/>
                    <a:pt x="439" y="325"/>
                    <a:pt x="436" y="334"/>
                  </a:cubicBezTo>
                  <a:cubicBezTo>
                    <a:pt x="434" y="338"/>
                    <a:pt x="432" y="342"/>
                    <a:pt x="428" y="345"/>
                  </a:cubicBezTo>
                  <a:cubicBezTo>
                    <a:pt x="420" y="346"/>
                    <a:pt x="415" y="334"/>
                    <a:pt x="406" y="339"/>
                  </a:cubicBezTo>
                  <a:cubicBezTo>
                    <a:pt x="389" y="349"/>
                    <a:pt x="367" y="352"/>
                    <a:pt x="355" y="370"/>
                  </a:cubicBezTo>
                  <a:cubicBezTo>
                    <a:pt x="352" y="374"/>
                    <a:pt x="351" y="378"/>
                    <a:pt x="347" y="380"/>
                  </a:cubicBezTo>
                  <a:cubicBezTo>
                    <a:pt x="343" y="380"/>
                    <a:pt x="339" y="379"/>
                    <a:pt x="335" y="378"/>
                  </a:cubicBezTo>
                  <a:cubicBezTo>
                    <a:pt x="272" y="339"/>
                    <a:pt x="203" y="324"/>
                    <a:pt x="130" y="321"/>
                  </a:cubicBezTo>
                  <a:cubicBezTo>
                    <a:pt x="112" y="320"/>
                    <a:pt x="94" y="318"/>
                    <a:pt x="76" y="318"/>
                  </a:cubicBezTo>
                  <a:cubicBezTo>
                    <a:pt x="74" y="318"/>
                    <a:pt x="71" y="318"/>
                    <a:pt x="69" y="317"/>
                  </a:cubicBezTo>
                  <a:cubicBezTo>
                    <a:pt x="44" y="306"/>
                    <a:pt x="21" y="292"/>
                    <a:pt x="0" y="274"/>
                  </a:cubicBezTo>
                  <a:cubicBezTo>
                    <a:pt x="10" y="241"/>
                    <a:pt x="26" y="210"/>
                    <a:pt x="46" y="182"/>
                  </a:cubicBezTo>
                  <a:cubicBezTo>
                    <a:pt x="97" y="108"/>
                    <a:pt x="164" y="54"/>
                    <a:pt x="249" y="24"/>
                  </a:cubicBezTo>
                  <a:cubicBezTo>
                    <a:pt x="251" y="25"/>
                    <a:pt x="254" y="25"/>
                    <a:pt x="256" y="24"/>
                  </a:cubicBezTo>
                  <a:cubicBezTo>
                    <a:pt x="286" y="13"/>
                    <a:pt x="316" y="8"/>
                    <a:pt x="347" y="4"/>
                  </a:cubicBezTo>
                  <a:cubicBezTo>
                    <a:pt x="375" y="0"/>
                    <a:pt x="402" y="0"/>
                    <a:pt x="429" y="3"/>
                  </a:cubicBezTo>
                  <a:cubicBezTo>
                    <a:pt x="456" y="6"/>
                    <a:pt x="481" y="13"/>
                    <a:pt x="508" y="16"/>
                  </a:cubicBezTo>
                  <a:close/>
                </a:path>
              </a:pathLst>
            </a:custGeom>
            <a:solidFill>
              <a:srgbClr val="1E49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13"/>
            <p:cNvSpPr>
              <a:spLocks/>
            </p:cNvSpPr>
            <p:nvPr/>
          </p:nvSpPr>
          <p:spPr bwMode="auto">
            <a:xfrm>
              <a:off x="4160838" y="9394826"/>
              <a:ext cx="508000" cy="261937"/>
            </a:xfrm>
            <a:custGeom>
              <a:avLst/>
              <a:gdLst>
                <a:gd name="T0" fmla="*/ 37 w 340"/>
                <a:gd name="T1" fmla="*/ 168 h 176"/>
                <a:gd name="T2" fmla="*/ 2 w 340"/>
                <a:gd name="T3" fmla="*/ 3 h 176"/>
                <a:gd name="T4" fmla="*/ 16 w 340"/>
                <a:gd name="T5" fmla="*/ 3 h 176"/>
                <a:gd name="T6" fmla="*/ 214 w 340"/>
                <a:gd name="T7" fmla="*/ 58 h 176"/>
                <a:gd name="T8" fmla="*/ 280 w 340"/>
                <a:gd name="T9" fmla="*/ 78 h 176"/>
                <a:gd name="T10" fmla="*/ 300 w 340"/>
                <a:gd name="T11" fmla="*/ 87 h 176"/>
                <a:gd name="T12" fmla="*/ 311 w 340"/>
                <a:gd name="T13" fmla="*/ 95 h 176"/>
                <a:gd name="T14" fmla="*/ 323 w 340"/>
                <a:gd name="T15" fmla="*/ 118 h 176"/>
                <a:gd name="T16" fmla="*/ 326 w 340"/>
                <a:gd name="T17" fmla="*/ 138 h 176"/>
                <a:gd name="T18" fmla="*/ 329 w 340"/>
                <a:gd name="T19" fmla="*/ 144 h 176"/>
                <a:gd name="T20" fmla="*/ 311 w 340"/>
                <a:gd name="T21" fmla="*/ 175 h 176"/>
                <a:gd name="T22" fmla="*/ 222 w 340"/>
                <a:gd name="T23" fmla="*/ 165 h 176"/>
                <a:gd name="T24" fmla="*/ 60 w 340"/>
                <a:gd name="T25" fmla="*/ 167 h 176"/>
                <a:gd name="T26" fmla="*/ 37 w 340"/>
                <a:gd name="T27" fmla="*/ 16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0" h="176">
                  <a:moveTo>
                    <a:pt x="37" y="168"/>
                  </a:moveTo>
                  <a:cubicBezTo>
                    <a:pt x="13" y="116"/>
                    <a:pt x="0" y="61"/>
                    <a:pt x="2" y="3"/>
                  </a:cubicBezTo>
                  <a:cubicBezTo>
                    <a:pt x="7" y="0"/>
                    <a:pt x="12" y="2"/>
                    <a:pt x="16" y="3"/>
                  </a:cubicBezTo>
                  <a:cubicBezTo>
                    <a:pt x="83" y="18"/>
                    <a:pt x="149" y="37"/>
                    <a:pt x="214" y="58"/>
                  </a:cubicBezTo>
                  <a:cubicBezTo>
                    <a:pt x="236" y="65"/>
                    <a:pt x="258" y="72"/>
                    <a:pt x="280" y="78"/>
                  </a:cubicBezTo>
                  <a:cubicBezTo>
                    <a:pt x="287" y="80"/>
                    <a:pt x="294" y="82"/>
                    <a:pt x="300" y="87"/>
                  </a:cubicBezTo>
                  <a:cubicBezTo>
                    <a:pt x="303" y="91"/>
                    <a:pt x="307" y="92"/>
                    <a:pt x="311" y="95"/>
                  </a:cubicBezTo>
                  <a:cubicBezTo>
                    <a:pt x="320" y="100"/>
                    <a:pt x="325" y="107"/>
                    <a:pt x="323" y="118"/>
                  </a:cubicBezTo>
                  <a:cubicBezTo>
                    <a:pt x="321" y="125"/>
                    <a:pt x="323" y="132"/>
                    <a:pt x="326" y="138"/>
                  </a:cubicBezTo>
                  <a:cubicBezTo>
                    <a:pt x="327" y="140"/>
                    <a:pt x="328" y="142"/>
                    <a:pt x="329" y="144"/>
                  </a:cubicBezTo>
                  <a:cubicBezTo>
                    <a:pt x="340" y="167"/>
                    <a:pt x="335" y="174"/>
                    <a:pt x="311" y="175"/>
                  </a:cubicBezTo>
                  <a:cubicBezTo>
                    <a:pt x="281" y="176"/>
                    <a:pt x="251" y="170"/>
                    <a:pt x="222" y="165"/>
                  </a:cubicBezTo>
                  <a:cubicBezTo>
                    <a:pt x="168" y="156"/>
                    <a:pt x="114" y="158"/>
                    <a:pt x="60" y="167"/>
                  </a:cubicBezTo>
                  <a:cubicBezTo>
                    <a:pt x="53" y="169"/>
                    <a:pt x="45" y="171"/>
                    <a:pt x="37" y="168"/>
                  </a:cubicBezTo>
                  <a:close/>
                </a:path>
              </a:pathLst>
            </a:custGeom>
            <a:solidFill>
              <a:srgbClr val="3B89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15"/>
            <p:cNvSpPr>
              <a:spLocks/>
            </p:cNvSpPr>
            <p:nvPr/>
          </p:nvSpPr>
          <p:spPr bwMode="auto">
            <a:xfrm>
              <a:off x="4170363" y="9186863"/>
              <a:ext cx="534987" cy="276225"/>
            </a:xfrm>
            <a:custGeom>
              <a:avLst/>
              <a:gdLst>
                <a:gd name="T0" fmla="*/ 20 w 359"/>
                <a:gd name="T1" fmla="*/ 0 h 185"/>
                <a:gd name="T2" fmla="*/ 61 w 359"/>
                <a:gd name="T3" fmla="*/ 25 h 185"/>
                <a:gd name="T4" fmla="*/ 117 w 359"/>
                <a:gd name="T5" fmla="*/ 42 h 185"/>
                <a:gd name="T6" fmla="*/ 299 w 359"/>
                <a:gd name="T7" fmla="*/ 72 h 185"/>
                <a:gd name="T8" fmla="*/ 357 w 359"/>
                <a:gd name="T9" fmla="*/ 102 h 185"/>
                <a:gd name="T10" fmla="*/ 348 w 359"/>
                <a:gd name="T11" fmla="*/ 124 h 185"/>
                <a:gd name="T12" fmla="*/ 322 w 359"/>
                <a:gd name="T13" fmla="*/ 169 h 185"/>
                <a:gd name="T14" fmla="*/ 313 w 359"/>
                <a:gd name="T15" fmla="*/ 184 h 185"/>
                <a:gd name="T16" fmla="*/ 300 w 359"/>
                <a:gd name="T17" fmla="*/ 182 h 185"/>
                <a:gd name="T18" fmla="*/ 151 w 359"/>
                <a:gd name="T19" fmla="*/ 131 h 185"/>
                <a:gd name="T20" fmla="*/ 18 w 359"/>
                <a:gd name="T21" fmla="*/ 87 h 185"/>
                <a:gd name="T22" fmla="*/ 1 w 359"/>
                <a:gd name="T23" fmla="*/ 67 h 185"/>
                <a:gd name="T24" fmla="*/ 20 w 359"/>
                <a:gd name="T25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9" h="185">
                  <a:moveTo>
                    <a:pt x="20" y="0"/>
                  </a:moveTo>
                  <a:cubicBezTo>
                    <a:pt x="35" y="6"/>
                    <a:pt x="48" y="16"/>
                    <a:pt x="61" y="25"/>
                  </a:cubicBezTo>
                  <a:cubicBezTo>
                    <a:pt x="78" y="37"/>
                    <a:pt x="96" y="41"/>
                    <a:pt x="117" y="42"/>
                  </a:cubicBezTo>
                  <a:cubicBezTo>
                    <a:pt x="179" y="42"/>
                    <a:pt x="241" y="49"/>
                    <a:pt x="299" y="72"/>
                  </a:cubicBezTo>
                  <a:cubicBezTo>
                    <a:pt x="320" y="80"/>
                    <a:pt x="339" y="89"/>
                    <a:pt x="357" y="102"/>
                  </a:cubicBezTo>
                  <a:cubicBezTo>
                    <a:pt x="359" y="111"/>
                    <a:pt x="354" y="118"/>
                    <a:pt x="348" y="124"/>
                  </a:cubicBezTo>
                  <a:cubicBezTo>
                    <a:pt x="336" y="137"/>
                    <a:pt x="328" y="153"/>
                    <a:pt x="322" y="169"/>
                  </a:cubicBezTo>
                  <a:cubicBezTo>
                    <a:pt x="320" y="175"/>
                    <a:pt x="318" y="180"/>
                    <a:pt x="313" y="184"/>
                  </a:cubicBezTo>
                  <a:cubicBezTo>
                    <a:pt x="309" y="185"/>
                    <a:pt x="305" y="184"/>
                    <a:pt x="300" y="182"/>
                  </a:cubicBezTo>
                  <a:cubicBezTo>
                    <a:pt x="250" y="167"/>
                    <a:pt x="201" y="149"/>
                    <a:pt x="151" y="131"/>
                  </a:cubicBezTo>
                  <a:cubicBezTo>
                    <a:pt x="107" y="115"/>
                    <a:pt x="63" y="100"/>
                    <a:pt x="18" y="87"/>
                  </a:cubicBezTo>
                  <a:cubicBezTo>
                    <a:pt x="2" y="83"/>
                    <a:pt x="0" y="81"/>
                    <a:pt x="1" y="67"/>
                  </a:cubicBezTo>
                  <a:cubicBezTo>
                    <a:pt x="6" y="45"/>
                    <a:pt x="10" y="22"/>
                    <a:pt x="20" y="0"/>
                  </a:cubicBezTo>
                  <a:close/>
                </a:path>
              </a:pathLst>
            </a:custGeom>
            <a:solidFill>
              <a:srgbClr val="3B89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19"/>
            <p:cNvSpPr>
              <a:spLocks/>
            </p:cNvSpPr>
            <p:nvPr/>
          </p:nvSpPr>
          <p:spPr bwMode="auto">
            <a:xfrm>
              <a:off x="4164013" y="9286876"/>
              <a:ext cx="479425" cy="247650"/>
            </a:xfrm>
            <a:custGeom>
              <a:avLst/>
              <a:gdLst>
                <a:gd name="T0" fmla="*/ 5 w 321"/>
                <a:gd name="T1" fmla="*/ 0 h 166"/>
                <a:gd name="T2" fmla="*/ 14 w 321"/>
                <a:gd name="T3" fmla="*/ 14 h 166"/>
                <a:gd name="T4" fmla="*/ 314 w 321"/>
                <a:gd name="T5" fmla="*/ 115 h 166"/>
                <a:gd name="T6" fmla="*/ 318 w 321"/>
                <a:gd name="T7" fmla="*/ 115 h 166"/>
                <a:gd name="T8" fmla="*/ 320 w 321"/>
                <a:gd name="T9" fmla="*/ 116 h 166"/>
                <a:gd name="T10" fmla="*/ 315 w 321"/>
                <a:gd name="T11" fmla="*/ 163 h 166"/>
                <a:gd name="T12" fmla="*/ 310 w 321"/>
                <a:gd name="T13" fmla="*/ 166 h 166"/>
                <a:gd name="T14" fmla="*/ 297 w 321"/>
                <a:gd name="T15" fmla="*/ 161 h 166"/>
                <a:gd name="T16" fmla="*/ 163 w 321"/>
                <a:gd name="T17" fmla="*/ 118 h 166"/>
                <a:gd name="T18" fmla="*/ 0 w 321"/>
                <a:gd name="T19" fmla="*/ 75 h 166"/>
                <a:gd name="T20" fmla="*/ 5 w 321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1" h="166">
                  <a:moveTo>
                    <a:pt x="5" y="0"/>
                  </a:moveTo>
                  <a:cubicBezTo>
                    <a:pt x="5" y="7"/>
                    <a:pt x="6" y="12"/>
                    <a:pt x="14" y="14"/>
                  </a:cubicBezTo>
                  <a:cubicBezTo>
                    <a:pt x="116" y="42"/>
                    <a:pt x="213" y="84"/>
                    <a:pt x="314" y="115"/>
                  </a:cubicBezTo>
                  <a:cubicBezTo>
                    <a:pt x="315" y="115"/>
                    <a:pt x="317" y="115"/>
                    <a:pt x="318" y="115"/>
                  </a:cubicBezTo>
                  <a:cubicBezTo>
                    <a:pt x="319" y="115"/>
                    <a:pt x="319" y="116"/>
                    <a:pt x="320" y="116"/>
                  </a:cubicBezTo>
                  <a:cubicBezTo>
                    <a:pt x="321" y="132"/>
                    <a:pt x="317" y="147"/>
                    <a:pt x="315" y="163"/>
                  </a:cubicBezTo>
                  <a:cubicBezTo>
                    <a:pt x="315" y="165"/>
                    <a:pt x="312" y="166"/>
                    <a:pt x="310" y="166"/>
                  </a:cubicBezTo>
                  <a:cubicBezTo>
                    <a:pt x="305" y="166"/>
                    <a:pt x="301" y="164"/>
                    <a:pt x="297" y="161"/>
                  </a:cubicBezTo>
                  <a:cubicBezTo>
                    <a:pt x="252" y="147"/>
                    <a:pt x="208" y="132"/>
                    <a:pt x="163" y="118"/>
                  </a:cubicBezTo>
                  <a:cubicBezTo>
                    <a:pt x="109" y="102"/>
                    <a:pt x="55" y="88"/>
                    <a:pt x="0" y="75"/>
                  </a:cubicBezTo>
                  <a:cubicBezTo>
                    <a:pt x="0" y="50"/>
                    <a:pt x="0" y="25"/>
                    <a:pt x="5" y="0"/>
                  </a:cubicBezTo>
                  <a:close/>
                </a:path>
              </a:pathLst>
            </a:custGeom>
            <a:solidFill>
              <a:srgbClr val="B4E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22"/>
            <p:cNvSpPr>
              <a:spLocks/>
            </p:cNvSpPr>
            <p:nvPr/>
          </p:nvSpPr>
          <p:spPr bwMode="auto">
            <a:xfrm>
              <a:off x="4845050" y="8839201"/>
              <a:ext cx="260350" cy="452437"/>
            </a:xfrm>
            <a:custGeom>
              <a:avLst/>
              <a:gdLst>
                <a:gd name="T0" fmla="*/ 0 w 174"/>
                <a:gd name="T1" fmla="*/ 293 h 304"/>
                <a:gd name="T2" fmla="*/ 44 w 174"/>
                <a:gd name="T3" fmla="*/ 203 h 304"/>
                <a:gd name="T4" fmla="*/ 124 w 174"/>
                <a:gd name="T5" fmla="*/ 27 h 304"/>
                <a:gd name="T6" fmla="*/ 134 w 174"/>
                <a:gd name="T7" fmla="*/ 0 h 304"/>
                <a:gd name="T8" fmla="*/ 168 w 174"/>
                <a:gd name="T9" fmla="*/ 16 h 304"/>
                <a:gd name="T10" fmla="*/ 165 w 174"/>
                <a:gd name="T11" fmla="*/ 38 h 304"/>
                <a:gd name="T12" fmla="*/ 126 w 174"/>
                <a:gd name="T13" fmla="*/ 144 h 304"/>
                <a:gd name="T14" fmla="*/ 88 w 174"/>
                <a:gd name="T15" fmla="*/ 268 h 304"/>
                <a:gd name="T16" fmla="*/ 80 w 174"/>
                <a:gd name="T17" fmla="*/ 289 h 304"/>
                <a:gd name="T18" fmla="*/ 56 w 174"/>
                <a:gd name="T19" fmla="*/ 301 h 304"/>
                <a:gd name="T20" fmla="*/ 15 w 174"/>
                <a:gd name="T21" fmla="*/ 297 h 304"/>
                <a:gd name="T22" fmla="*/ 0 w 174"/>
                <a:gd name="T23" fmla="*/ 293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4" h="304">
                  <a:moveTo>
                    <a:pt x="0" y="293"/>
                  </a:moveTo>
                  <a:cubicBezTo>
                    <a:pt x="11" y="261"/>
                    <a:pt x="26" y="231"/>
                    <a:pt x="44" y="203"/>
                  </a:cubicBezTo>
                  <a:cubicBezTo>
                    <a:pt x="80" y="148"/>
                    <a:pt x="104" y="89"/>
                    <a:pt x="124" y="27"/>
                  </a:cubicBezTo>
                  <a:cubicBezTo>
                    <a:pt x="127" y="18"/>
                    <a:pt x="128" y="8"/>
                    <a:pt x="134" y="0"/>
                  </a:cubicBezTo>
                  <a:cubicBezTo>
                    <a:pt x="147" y="2"/>
                    <a:pt x="156" y="11"/>
                    <a:pt x="168" y="16"/>
                  </a:cubicBezTo>
                  <a:cubicBezTo>
                    <a:pt x="174" y="24"/>
                    <a:pt x="168" y="31"/>
                    <a:pt x="165" y="38"/>
                  </a:cubicBezTo>
                  <a:cubicBezTo>
                    <a:pt x="153" y="74"/>
                    <a:pt x="139" y="109"/>
                    <a:pt x="126" y="144"/>
                  </a:cubicBezTo>
                  <a:cubicBezTo>
                    <a:pt x="110" y="185"/>
                    <a:pt x="99" y="226"/>
                    <a:pt x="88" y="268"/>
                  </a:cubicBezTo>
                  <a:cubicBezTo>
                    <a:pt x="86" y="275"/>
                    <a:pt x="84" y="282"/>
                    <a:pt x="80" y="289"/>
                  </a:cubicBezTo>
                  <a:cubicBezTo>
                    <a:pt x="75" y="300"/>
                    <a:pt x="67" y="304"/>
                    <a:pt x="56" y="301"/>
                  </a:cubicBezTo>
                  <a:cubicBezTo>
                    <a:pt x="42" y="298"/>
                    <a:pt x="29" y="297"/>
                    <a:pt x="15" y="297"/>
                  </a:cubicBezTo>
                  <a:cubicBezTo>
                    <a:pt x="10" y="297"/>
                    <a:pt x="4" y="298"/>
                    <a:pt x="0" y="293"/>
                  </a:cubicBezTo>
                  <a:close/>
                </a:path>
              </a:pathLst>
            </a:custGeom>
            <a:solidFill>
              <a:srgbClr val="3B8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" name="Freeform 28"/>
            <p:cNvSpPr>
              <a:spLocks/>
            </p:cNvSpPr>
            <p:nvPr/>
          </p:nvSpPr>
          <p:spPr bwMode="auto">
            <a:xfrm>
              <a:off x="5000625" y="8897938"/>
              <a:ext cx="192087" cy="449262"/>
            </a:xfrm>
            <a:custGeom>
              <a:avLst/>
              <a:gdLst>
                <a:gd name="T0" fmla="*/ 99 w 129"/>
                <a:gd name="T1" fmla="*/ 0 h 301"/>
                <a:gd name="T2" fmla="*/ 129 w 129"/>
                <a:gd name="T3" fmla="*/ 23 h 301"/>
                <a:gd name="T4" fmla="*/ 64 w 129"/>
                <a:gd name="T5" fmla="*/ 224 h 301"/>
                <a:gd name="T6" fmla="*/ 32 w 129"/>
                <a:gd name="T7" fmla="*/ 296 h 301"/>
                <a:gd name="T8" fmla="*/ 28 w 129"/>
                <a:gd name="T9" fmla="*/ 300 h 301"/>
                <a:gd name="T10" fmla="*/ 23 w 129"/>
                <a:gd name="T11" fmla="*/ 300 h 301"/>
                <a:gd name="T12" fmla="*/ 1 w 129"/>
                <a:gd name="T13" fmla="*/ 279 h 301"/>
                <a:gd name="T14" fmla="*/ 3 w 129"/>
                <a:gd name="T15" fmla="*/ 266 h 301"/>
                <a:gd name="T16" fmla="*/ 37 w 129"/>
                <a:gd name="T17" fmla="*/ 180 h 301"/>
                <a:gd name="T18" fmla="*/ 88 w 129"/>
                <a:gd name="T19" fmla="*/ 58 h 301"/>
                <a:gd name="T20" fmla="*/ 96 w 129"/>
                <a:gd name="T21" fmla="*/ 11 h 301"/>
                <a:gd name="T22" fmla="*/ 99 w 129"/>
                <a:gd name="T23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9" h="301">
                  <a:moveTo>
                    <a:pt x="99" y="0"/>
                  </a:moveTo>
                  <a:cubicBezTo>
                    <a:pt x="109" y="8"/>
                    <a:pt x="120" y="13"/>
                    <a:pt x="129" y="23"/>
                  </a:cubicBezTo>
                  <a:cubicBezTo>
                    <a:pt x="109" y="91"/>
                    <a:pt x="93" y="159"/>
                    <a:pt x="64" y="224"/>
                  </a:cubicBezTo>
                  <a:cubicBezTo>
                    <a:pt x="54" y="248"/>
                    <a:pt x="45" y="273"/>
                    <a:pt x="32" y="296"/>
                  </a:cubicBezTo>
                  <a:cubicBezTo>
                    <a:pt x="31" y="297"/>
                    <a:pt x="29" y="299"/>
                    <a:pt x="28" y="300"/>
                  </a:cubicBezTo>
                  <a:cubicBezTo>
                    <a:pt x="26" y="300"/>
                    <a:pt x="24" y="301"/>
                    <a:pt x="23" y="300"/>
                  </a:cubicBezTo>
                  <a:cubicBezTo>
                    <a:pt x="17" y="291"/>
                    <a:pt x="8" y="286"/>
                    <a:pt x="1" y="279"/>
                  </a:cubicBezTo>
                  <a:cubicBezTo>
                    <a:pt x="0" y="274"/>
                    <a:pt x="2" y="270"/>
                    <a:pt x="3" y="266"/>
                  </a:cubicBezTo>
                  <a:cubicBezTo>
                    <a:pt x="10" y="235"/>
                    <a:pt x="23" y="208"/>
                    <a:pt x="37" y="180"/>
                  </a:cubicBezTo>
                  <a:cubicBezTo>
                    <a:pt x="56" y="140"/>
                    <a:pt x="75" y="101"/>
                    <a:pt x="88" y="58"/>
                  </a:cubicBezTo>
                  <a:cubicBezTo>
                    <a:pt x="92" y="43"/>
                    <a:pt x="96" y="27"/>
                    <a:pt x="96" y="11"/>
                  </a:cubicBezTo>
                  <a:cubicBezTo>
                    <a:pt x="96" y="7"/>
                    <a:pt x="96" y="3"/>
                    <a:pt x="99" y="0"/>
                  </a:cubicBezTo>
                  <a:close/>
                </a:path>
              </a:pathLst>
            </a:custGeom>
            <a:solidFill>
              <a:srgbClr val="B4E0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" name="Freeform 31"/>
            <p:cNvSpPr>
              <a:spLocks/>
            </p:cNvSpPr>
            <p:nvPr/>
          </p:nvSpPr>
          <p:spPr bwMode="auto">
            <a:xfrm>
              <a:off x="5045075" y="8932863"/>
              <a:ext cx="163512" cy="441325"/>
            </a:xfrm>
            <a:custGeom>
              <a:avLst/>
              <a:gdLst>
                <a:gd name="T0" fmla="*/ 0 w 109"/>
                <a:gd name="T1" fmla="*/ 273 h 296"/>
                <a:gd name="T2" fmla="*/ 45 w 109"/>
                <a:gd name="T3" fmla="*/ 164 h 296"/>
                <a:gd name="T4" fmla="*/ 92 w 109"/>
                <a:gd name="T5" fmla="*/ 11 h 296"/>
                <a:gd name="T6" fmla="*/ 99 w 109"/>
                <a:gd name="T7" fmla="*/ 0 h 296"/>
                <a:gd name="T8" fmla="*/ 106 w 109"/>
                <a:gd name="T9" fmla="*/ 9 h 296"/>
                <a:gd name="T10" fmla="*/ 106 w 109"/>
                <a:gd name="T11" fmla="*/ 26 h 296"/>
                <a:gd name="T12" fmla="*/ 65 w 109"/>
                <a:gd name="T13" fmla="*/ 213 h 296"/>
                <a:gd name="T14" fmla="*/ 35 w 109"/>
                <a:gd name="T15" fmla="*/ 286 h 296"/>
                <a:gd name="T16" fmla="*/ 8 w 109"/>
                <a:gd name="T17" fmla="*/ 283 h 296"/>
                <a:gd name="T18" fmla="*/ 0 w 109"/>
                <a:gd name="T19" fmla="*/ 273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9" h="296">
                  <a:moveTo>
                    <a:pt x="0" y="273"/>
                  </a:moveTo>
                  <a:cubicBezTo>
                    <a:pt x="15" y="237"/>
                    <a:pt x="30" y="200"/>
                    <a:pt x="45" y="164"/>
                  </a:cubicBezTo>
                  <a:cubicBezTo>
                    <a:pt x="65" y="114"/>
                    <a:pt x="76" y="62"/>
                    <a:pt x="92" y="11"/>
                  </a:cubicBezTo>
                  <a:cubicBezTo>
                    <a:pt x="94" y="7"/>
                    <a:pt x="93" y="2"/>
                    <a:pt x="99" y="0"/>
                  </a:cubicBezTo>
                  <a:cubicBezTo>
                    <a:pt x="101" y="3"/>
                    <a:pt x="103" y="6"/>
                    <a:pt x="106" y="9"/>
                  </a:cubicBezTo>
                  <a:cubicBezTo>
                    <a:pt x="109" y="14"/>
                    <a:pt x="108" y="20"/>
                    <a:pt x="106" y="26"/>
                  </a:cubicBezTo>
                  <a:cubicBezTo>
                    <a:pt x="93" y="88"/>
                    <a:pt x="80" y="151"/>
                    <a:pt x="65" y="213"/>
                  </a:cubicBezTo>
                  <a:cubicBezTo>
                    <a:pt x="58" y="238"/>
                    <a:pt x="50" y="264"/>
                    <a:pt x="35" y="286"/>
                  </a:cubicBezTo>
                  <a:cubicBezTo>
                    <a:pt x="21" y="296"/>
                    <a:pt x="17" y="296"/>
                    <a:pt x="8" y="283"/>
                  </a:cubicBezTo>
                  <a:cubicBezTo>
                    <a:pt x="5" y="279"/>
                    <a:pt x="2" y="276"/>
                    <a:pt x="0" y="273"/>
                  </a:cubicBezTo>
                  <a:close/>
                </a:path>
              </a:pathLst>
            </a:custGeom>
            <a:solidFill>
              <a:srgbClr val="3D89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" name="Freeform 32"/>
            <p:cNvSpPr>
              <a:spLocks/>
            </p:cNvSpPr>
            <p:nvPr/>
          </p:nvSpPr>
          <p:spPr bwMode="auto">
            <a:xfrm>
              <a:off x="4953000" y="8863013"/>
              <a:ext cx="190500" cy="446087"/>
            </a:xfrm>
            <a:custGeom>
              <a:avLst/>
              <a:gdLst>
                <a:gd name="T0" fmla="*/ 6 w 128"/>
                <a:gd name="T1" fmla="*/ 270 h 300"/>
                <a:gd name="T2" fmla="*/ 45 w 128"/>
                <a:gd name="T3" fmla="*/ 141 h 300"/>
                <a:gd name="T4" fmla="*/ 92 w 128"/>
                <a:gd name="T5" fmla="*/ 17 h 300"/>
                <a:gd name="T6" fmla="*/ 96 w 128"/>
                <a:gd name="T7" fmla="*/ 0 h 300"/>
                <a:gd name="T8" fmla="*/ 128 w 128"/>
                <a:gd name="T9" fmla="*/ 21 h 300"/>
                <a:gd name="T10" fmla="*/ 70 w 128"/>
                <a:gd name="T11" fmla="*/ 148 h 300"/>
                <a:gd name="T12" fmla="*/ 39 w 128"/>
                <a:gd name="T13" fmla="*/ 275 h 300"/>
                <a:gd name="T14" fmla="*/ 30 w 128"/>
                <a:gd name="T15" fmla="*/ 297 h 300"/>
                <a:gd name="T16" fmla="*/ 27 w 128"/>
                <a:gd name="T17" fmla="*/ 300 h 300"/>
                <a:gd name="T18" fmla="*/ 1 w 128"/>
                <a:gd name="T19" fmla="*/ 291 h 300"/>
                <a:gd name="T20" fmla="*/ 6 w 128"/>
                <a:gd name="T21" fmla="*/ 27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" h="300">
                  <a:moveTo>
                    <a:pt x="6" y="270"/>
                  </a:moveTo>
                  <a:cubicBezTo>
                    <a:pt x="20" y="227"/>
                    <a:pt x="29" y="183"/>
                    <a:pt x="45" y="141"/>
                  </a:cubicBezTo>
                  <a:cubicBezTo>
                    <a:pt x="61" y="100"/>
                    <a:pt x="76" y="58"/>
                    <a:pt x="92" y="17"/>
                  </a:cubicBezTo>
                  <a:cubicBezTo>
                    <a:pt x="94" y="11"/>
                    <a:pt x="97" y="6"/>
                    <a:pt x="96" y="0"/>
                  </a:cubicBezTo>
                  <a:cubicBezTo>
                    <a:pt x="106" y="7"/>
                    <a:pt x="117" y="14"/>
                    <a:pt x="128" y="21"/>
                  </a:cubicBezTo>
                  <a:cubicBezTo>
                    <a:pt x="94" y="57"/>
                    <a:pt x="83" y="103"/>
                    <a:pt x="70" y="148"/>
                  </a:cubicBezTo>
                  <a:cubicBezTo>
                    <a:pt x="59" y="190"/>
                    <a:pt x="54" y="234"/>
                    <a:pt x="39" y="275"/>
                  </a:cubicBezTo>
                  <a:cubicBezTo>
                    <a:pt x="36" y="282"/>
                    <a:pt x="33" y="290"/>
                    <a:pt x="30" y="297"/>
                  </a:cubicBezTo>
                  <a:cubicBezTo>
                    <a:pt x="29" y="298"/>
                    <a:pt x="28" y="299"/>
                    <a:pt x="27" y="300"/>
                  </a:cubicBezTo>
                  <a:cubicBezTo>
                    <a:pt x="17" y="299"/>
                    <a:pt x="9" y="296"/>
                    <a:pt x="1" y="291"/>
                  </a:cubicBezTo>
                  <a:cubicBezTo>
                    <a:pt x="0" y="283"/>
                    <a:pt x="4" y="277"/>
                    <a:pt x="6" y="270"/>
                  </a:cubicBezTo>
                  <a:close/>
                </a:path>
              </a:pathLst>
            </a:custGeom>
            <a:solidFill>
              <a:srgbClr val="B3E0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" name="Freeform 33"/>
            <p:cNvSpPr>
              <a:spLocks/>
            </p:cNvSpPr>
            <p:nvPr/>
          </p:nvSpPr>
          <p:spPr bwMode="auto">
            <a:xfrm>
              <a:off x="4992688" y="8891588"/>
              <a:ext cx="160337" cy="423862"/>
            </a:xfrm>
            <a:custGeom>
              <a:avLst/>
              <a:gdLst>
                <a:gd name="T0" fmla="*/ 0 w 107"/>
                <a:gd name="T1" fmla="*/ 278 h 284"/>
                <a:gd name="T2" fmla="*/ 56 w 107"/>
                <a:gd name="T3" fmla="*/ 73 h 284"/>
                <a:gd name="T4" fmla="*/ 87 w 107"/>
                <a:gd name="T5" fmla="*/ 12 h 284"/>
                <a:gd name="T6" fmla="*/ 101 w 107"/>
                <a:gd name="T7" fmla="*/ 1 h 284"/>
                <a:gd name="T8" fmla="*/ 104 w 107"/>
                <a:gd name="T9" fmla="*/ 4 h 284"/>
                <a:gd name="T10" fmla="*/ 77 w 107"/>
                <a:gd name="T11" fmla="*/ 116 h 284"/>
                <a:gd name="T12" fmla="*/ 19 w 107"/>
                <a:gd name="T13" fmla="*/ 247 h 284"/>
                <a:gd name="T14" fmla="*/ 11 w 107"/>
                <a:gd name="T15" fmla="*/ 271 h 284"/>
                <a:gd name="T16" fmla="*/ 0 w 107"/>
                <a:gd name="T17" fmla="*/ 278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284">
                  <a:moveTo>
                    <a:pt x="0" y="278"/>
                  </a:moveTo>
                  <a:cubicBezTo>
                    <a:pt x="26" y="212"/>
                    <a:pt x="33" y="140"/>
                    <a:pt x="56" y="73"/>
                  </a:cubicBezTo>
                  <a:cubicBezTo>
                    <a:pt x="63" y="51"/>
                    <a:pt x="73" y="30"/>
                    <a:pt x="87" y="12"/>
                  </a:cubicBezTo>
                  <a:cubicBezTo>
                    <a:pt x="91" y="7"/>
                    <a:pt x="93" y="0"/>
                    <a:pt x="101" y="1"/>
                  </a:cubicBezTo>
                  <a:cubicBezTo>
                    <a:pt x="102" y="2"/>
                    <a:pt x="103" y="3"/>
                    <a:pt x="104" y="4"/>
                  </a:cubicBezTo>
                  <a:cubicBezTo>
                    <a:pt x="107" y="44"/>
                    <a:pt x="92" y="80"/>
                    <a:pt x="77" y="116"/>
                  </a:cubicBezTo>
                  <a:cubicBezTo>
                    <a:pt x="59" y="160"/>
                    <a:pt x="34" y="202"/>
                    <a:pt x="19" y="247"/>
                  </a:cubicBezTo>
                  <a:cubicBezTo>
                    <a:pt x="16" y="255"/>
                    <a:pt x="14" y="263"/>
                    <a:pt x="11" y="271"/>
                  </a:cubicBezTo>
                  <a:cubicBezTo>
                    <a:pt x="6" y="271"/>
                    <a:pt x="9" y="284"/>
                    <a:pt x="0" y="278"/>
                  </a:cubicBezTo>
                  <a:close/>
                </a:path>
              </a:pathLst>
            </a:custGeom>
            <a:solidFill>
              <a:srgbClr val="3B8A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" name="Freeform 36"/>
            <p:cNvSpPr>
              <a:spLocks/>
            </p:cNvSpPr>
            <p:nvPr/>
          </p:nvSpPr>
          <p:spPr bwMode="auto">
            <a:xfrm>
              <a:off x="5089525" y="8945563"/>
              <a:ext cx="138112" cy="441325"/>
            </a:xfrm>
            <a:custGeom>
              <a:avLst/>
              <a:gdLst>
                <a:gd name="T0" fmla="*/ 2 w 92"/>
                <a:gd name="T1" fmla="*/ 278 h 296"/>
                <a:gd name="T2" fmla="*/ 38 w 92"/>
                <a:gd name="T3" fmla="*/ 175 h 296"/>
                <a:gd name="T4" fmla="*/ 76 w 92"/>
                <a:gd name="T5" fmla="*/ 0 h 296"/>
                <a:gd name="T6" fmla="*/ 92 w 92"/>
                <a:gd name="T7" fmla="*/ 16 h 296"/>
                <a:gd name="T8" fmla="*/ 82 w 92"/>
                <a:gd name="T9" fmla="*/ 54 h 296"/>
                <a:gd name="T10" fmla="*/ 62 w 92"/>
                <a:gd name="T11" fmla="*/ 144 h 296"/>
                <a:gd name="T12" fmla="*/ 44 w 92"/>
                <a:gd name="T13" fmla="*/ 223 h 296"/>
                <a:gd name="T14" fmla="*/ 12 w 92"/>
                <a:gd name="T15" fmla="*/ 296 h 296"/>
                <a:gd name="T16" fmla="*/ 0 w 92"/>
                <a:gd name="T17" fmla="*/ 283 h 296"/>
                <a:gd name="T18" fmla="*/ 2 w 92"/>
                <a:gd name="T19" fmla="*/ 278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296">
                  <a:moveTo>
                    <a:pt x="2" y="278"/>
                  </a:moveTo>
                  <a:cubicBezTo>
                    <a:pt x="20" y="246"/>
                    <a:pt x="30" y="211"/>
                    <a:pt x="38" y="175"/>
                  </a:cubicBezTo>
                  <a:cubicBezTo>
                    <a:pt x="51" y="117"/>
                    <a:pt x="63" y="58"/>
                    <a:pt x="76" y="0"/>
                  </a:cubicBezTo>
                  <a:cubicBezTo>
                    <a:pt x="83" y="4"/>
                    <a:pt x="88" y="9"/>
                    <a:pt x="92" y="16"/>
                  </a:cubicBezTo>
                  <a:cubicBezTo>
                    <a:pt x="83" y="27"/>
                    <a:pt x="85" y="41"/>
                    <a:pt x="82" y="54"/>
                  </a:cubicBezTo>
                  <a:cubicBezTo>
                    <a:pt x="75" y="84"/>
                    <a:pt x="69" y="114"/>
                    <a:pt x="62" y="144"/>
                  </a:cubicBezTo>
                  <a:cubicBezTo>
                    <a:pt x="57" y="171"/>
                    <a:pt x="50" y="197"/>
                    <a:pt x="44" y="223"/>
                  </a:cubicBezTo>
                  <a:cubicBezTo>
                    <a:pt x="38" y="249"/>
                    <a:pt x="26" y="273"/>
                    <a:pt x="12" y="296"/>
                  </a:cubicBezTo>
                  <a:cubicBezTo>
                    <a:pt x="8" y="292"/>
                    <a:pt x="4" y="288"/>
                    <a:pt x="0" y="283"/>
                  </a:cubicBezTo>
                  <a:cubicBezTo>
                    <a:pt x="0" y="281"/>
                    <a:pt x="0" y="279"/>
                    <a:pt x="2" y="278"/>
                  </a:cubicBezTo>
                  <a:close/>
                </a:path>
              </a:pathLst>
            </a:custGeom>
            <a:solidFill>
              <a:srgbClr val="183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4" name="Freeform 40"/>
            <p:cNvSpPr>
              <a:spLocks/>
            </p:cNvSpPr>
            <p:nvPr/>
          </p:nvSpPr>
          <p:spPr bwMode="auto">
            <a:xfrm>
              <a:off x="4216400" y="9620251"/>
              <a:ext cx="498475" cy="60325"/>
            </a:xfrm>
            <a:custGeom>
              <a:avLst/>
              <a:gdLst>
                <a:gd name="T0" fmla="*/ 0 w 334"/>
                <a:gd name="T1" fmla="*/ 17 h 41"/>
                <a:gd name="T2" fmla="*/ 158 w 334"/>
                <a:gd name="T3" fmla="*/ 6 h 41"/>
                <a:gd name="T4" fmla="*/ 275 w 334"/>
                <a:gd name="T5" fmla="*/ 21 h 41"/>
                <a:gd name="T6" fmla="*/ 319 w 334"/>
                <a:gd name="T7" fmla="*/ 19 h 41"/>
                <a:gd name="T8" fmla="*/ 331 w 334"/>
                <a:gd name="T9" fmla="*/ 22 h 41"/>
                <a:gd name="T10" fmla="*/ 325 w 334"/>
                <a:gd name="T11" fmla="*/ 38 h 41"/>
                <a:gd name="T12" fmla="*/ 296 w 334"/>
                <a:gd name="T13" fmla="*/ 37 h 41"/>
                <a:gd name="T14" fmla="*/ 189 w 334"/>
                <a:gd name="T15" fmla="*/ 22 h 41"/>
                <a:gd name="T16" fmla="*/ 81 w 334"/>
                <a:gd name="T17" fmla="*/ 19 h 41"/>
                <a:gd name="T18" fmla="*/ 20 w 334"/>
                <a:gd name="T19" fmla="*/ 29 h 41"/>
                <a:gd name="T20" fmla="*/ 8 w 334"/>
                <a:gd name="T21" fmla="*/ 34 h 41"/>
                <a:gd name="T22" fmla="*/ 0 w 334"/>
                <a:gd name="T23" fmla="*/ 1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4" h="41">
                  <a:moveTo>
                    <a:pt x="0" y="17"/>
                  </a:moveTo>
                  <a:cubicBezTo>
                    <a:pt x="52" y="5"/>
                    <a:pt x="104" y="0"/>
                    <a:pt x="158" y="6"/>
                  </a:cubicBezTo>
                  <a:cubicBezTo>
                    <a:pt x="197" y="10"/>
                    <a:pt x="235" y="21"/>
                    <a:pt x="275" y="21"/>
                  </a:cubicBezTo>
                  <a:cubicBezTo>
                    <a:pt x="290" y="25"/>
                    <a:pt x="304" y="17"/>
                    <a:pt x="319" y="19"/>
                  </a:cubicBezTo>
                  <a:cubicBezTo>
                    <a:pt x="323" y="20"/>
                    <a:pt x="327" y="20"/>
                    <a:pt x="331" y="22"/>
                  </a:cubicBezTo>
                  <a:cubicBezTo>
                    <a:pt x="334" y="29"/>
                    <a:pt x="330" y="34"/>
                    <a:pt x="325" y="38"/>
                  </a:cubicBezTo>
                  <a:cubicBezTo>
                    <a:pt x="315" y="41"/>
                    <a:pt x="306" y="39"/>
                    <a:pt x="296" y="37"/>
                  </a:cubicBezTo>
                  <a:cubicBezTo>
                    <a:pt x="261" y="30"/>
                    <a:pt x="225" y="30"/>
                    <a:pt x="189" y="22"/>
                  </a:cubicBezTo>
                  <a:cubicBezTo>
                    <a:pt x="154" y="15"/>
                    <a:pt x="117" y="17"/>
                    <a:pt x="81" y="19"/>
                  </a:cubicBezTo>
                  <a:cubicBezTo>
                    <a:pt x="60" y="21"/>
                    <a:pt x="41" y="31"/>
                    <a:pt x="20" y="29"/>
                  </a:cubicBezTo>
                  <a:cubicBezTo>
                    <a:pt x="15" y="28"/>
                    <a:pt x="12" y="32"/>
                    <a:pt x="8" y="34"/>
                  </a:cubicBezTo>
                  <a:cubicBezTo>
                    <a:pt x="4" y="29"/>
                    <a:pt x="2" y="23"/>
                    <a:pt x="0" y="17"/>
                  </a:cubicBezTo>
                  <a:close/>
                </a:path>
              </a:pathLst>
            </a:custGeom>
            <a:solidFill>
              <a:srgbClr val="183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1" name="Freeform 47"/>
            <p:cNvSpPr>
              <a:spLocks/>
            </p:cNvSpPr>
            <p:nvPr/>
          </p:nvSpPr>
          <p:spPr bwMode="auto">
            <a:xfrm>
              <a:off x="4570413" y="8772526"/>
              <a:ext cx="387350" cy="47625"/>
            </a:xfrm>
            <a:custGeom>
              <a:avLst/>
              <a:gdLst>
                <a:gd name="T0" fmla="*/ 259 w 259"/>
                <a:gd name="T1" fmla="*/ 20 h 32"/>
                <a:gd name="T2" fmla="*/ 242 w 259"/>
                <a:gd name="T3" fmla="*/ 21 h 32"/>
                <a:gd name="T4" fmla="*/ 132 w 259"/>
                <a:gd name="T5" fmla="*/ 7 h 32"/>
                <a:gd name="T6" fmla="*/ 16 w 259"/>
                <a:gd name="T7" fmla="*/ 28 h 32"/>
                <a:gd name="T8" fmla="*/ 0 w 259"/>
                <a:gd name="T9" fmla="*/ 28 h 32"/>
                <a:gd name="T10" fmla="*/ 177 w 259"/>
                <a:gd name="T11" fmla="*/ 5 h 32"/>
                <a:gd name="T12" fmla="*/ 259 w 259"/>
                <a:gd name="T13" fmla="*/ 2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9" h="32">
                  <a:moveTo>
                    <a:pt x="259" y="20"/>
                  </a:moveTo>
                  <a:cubicBezTo>
                    <a:pt x="253" y="24"/>
                    <a:pt x="248" y="22"/>
                    <a:pt x="242" y="21"/>
                  </a:cubicBezTo>
                  <a:cubicBezTo>
                    <a:pt x="206" y="12"/>
                    <a:pt x="169" y="4"/>
                    <a:pt x="132" y="7"/>
                  </a:cubicBezTo>
                  <a:cubicBezTo>
                    <a:pt x="93" y="10"/>
                    <a:pt x="53" y="12"/>
                    <a:pt x="16" y="28"/>
                  </a:cubicBezTo>
                  <a:cubicBezTo>
                    <a:pt x="11" y="31"/>
                    <a:pt x="5" y="32"/>
                    <a:pt x="0" y="28"/>
                  </a:cubicBezTo>
                  <a:cubicBezTo>
                    <a:pt x="57" y="6"/>
                    <a:pt x="116" y="0"/>
                    <a:pt x="177" y="5"/>
                  </a:cubicBezTo>
                  <a:cubicBezTo>
                    <a:pt x="205" y="7"/>
                    <a:pt x="232" y="12"/>
                    <a:pt x="259" y="20"/>
                  </a:cubicBezTo>
                  <a:close/>
                </a:path>
              </a:pathLst>
            </a:custGeom>
            <a:solidFill>
              <a:srgbClr val="2E4A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2" name="Freeform 48"/>
            <p:cNvSpPr>
              <a:spLocks/>
            </p:cNvSpPr>
            <p:nvPr/>
          </p:nvSpPr>
          <p:spPr bwMode="auto">
            <a:xfrm>
              <a:off x="4295775" y="9774238"/>
              <a:ext cx="125412" cy="120650"/>
            </a:xfrm>
            <a:custGeom>
              <a:avLst/>
              <a:gdLst>
                <a:gd name="T0" fmla="*/ 0 w 84"/>
                <a:gd name="T1" fmla="*/ 3 h 81"/>
                <a:gd name="T2" fmla="*/ 8 w 84"/>
                <a:gd name="T3" fmla="*/ 7 h 81"/>
                <a:gd name="T4" fmla="*/ 52 w 84"/>
                <a:gd name="T5" fmla="*/ 50 h 81"/>
                <a:gd name="T6" fmla="*/ 76 w 84"/>
                <a:gd name="T7" fmla="*/ 68 h 81"/>
                <a:gd name="T8" fmla="*/ 80 w 84"/>
                <a:gd name="T9" fmla="*/ 81 h 81"/>
                <a:gd name="T10" fmla="*/ 0 w 84"/>
                <a:gd name="T11" fmla="*/ 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81">
                  <a:moveTo>
                    <a:pt x="0" y="3"/>
                  </a:moveTo>
                  <a:cubicBezTo>
                    <a:pt x="5" y="0"/>
                    <a:pt x="6" y="5"/>
                    <a:pt x="8" y="7"/>
                  </a:cubicBezTo>
                  <a:cubicBezTo>
                    <a:pt x="23" y="21"/>
                    <a:pt x="37" y="36"/>
                    <a:pt x="52" y="50"/>
                  </a:cubicBezTo>
                  <a:cubicBezTo>
                    <a:pt x="59" y="57"/>
                    <a:pt x="67" y="63"/>
                    <a:pt x="76" y="68"/>
                  </a:cubicBezTo>
                  <a:cubicBezTo>
                    <a:pt x="81" y="72"/>
                    <a:pt x="84" y="74"/>
                    <a:pt x="80" y="81"/>
                  </a:cubicBezTo>
                  <a:cubicBezTo>
                    <a:pt x="50" y="59"/>
                    <a:pt x="23" y="33"/>
                    <a:pt x="0" y="3"/>
                  </a:cubicBezTo>
                  <a:close/>
                </a:path>
              </a:pathLst>
            </a:custGeom>
            <a:solidFill>
              <a:srgbClr val="2C4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4" name="Freeform 60"/>
            <p:cNvSpPr>
              <a:spLocks/>
            </p:cNvSpPr>
            <p:nvPr/>
          </p:nvSpPr>
          <p:spPr bwMode="auto">
            <a:xfrm>
              <a:off x="4657725" y="9404351"/>
              <a:ext cx="479425" cy="379412"/>
            </a:xfrm>
            <a:custGeom>
              <a:avLst/>
              <a:gdLst>
                <a:gd name="T0" fmla="*/ 0 w 322"/>
                <a:gd name="T1" fmla="*/ 182 h 255"/>
                <a:gd name="T2" fmla="*/ 30 w 322"/>
                <a:gd name="T3" fmla="*/ 182 h 255"/>
                <a:gd name="T4" fmla="*/ 63 w 322"/>
                <a:gd name="T5" fmla="*/ 192 h 255"/>
                <a:gd name="T6" fmla="*/ 101 w 322"/>
                <a:gd name="T7" fmla="*/ 216 h 255"/>
                <a:gd name="T8" fmla="*/ 184 w 322"/>
                <a:gd name="T9" fmla="*/ 220 h 255"/>
                <a:gd name="T10" fmla="*/ 254 w 322"/>
                <a:gd name="T11" fmla="*/ 177 h 255"/>
                <a:gd name="T12" fmla="*/ 281 w 322"/>
                <a:gd name="T13" fmla="*/ 142 h 255"/>
                <a:gd name="T14" fmla="*/ 291 w 322"/>
                <a:gd name="T15" fmla="*/ 108 h 255"/>
                <a:gd name="T16" fmla="*/ 286 w 322"/>
                <a:gd name="T17" fmla="*/ 22 h 255"/>
                <a:gd name="T18" fmla="*/ 299 w 322"/>
                <a:gd name="T19" fmla="*/ 0 h 255"/>
                <a:gd name="T20" fmla="*/ 319 w 322"/>
                <a:gd name="T21" fmla="*/ 64 h 255"/>
                <a:gd name="T22" fmla="*/ 315 w 322"/>
                <a:gd name="T23" fmla="*/ 99 h 255"/>
                <a:gd name="T24" fmla="*/ 294 w 322"/>
                <a:gd name="T25" fmla="*/ 176 h 255"/>
                <a:gd name="T26" fmla="*/ 265 w 322"/>
                <a:gd name="T27" fmla="*/ 203 h 255"/>
                <a:gd name="T28" fmla="*/ 255 w 322"/>
                <a:gd name="T29" fmla="*/ 219 h 255"/>
                <a:gd name="T30" fmla="*/ 243 w 322"/>
                <a:gd name="T31" fmla="*/ 227 h 255"/>
                <a:gd name="T32" fmla="*/ 198 w 322"/>
                <a:gd name="T33" fmla="*/ 242 h 255"/>
                <a:gd name="T34" fmla="*/ 87 w 322"/>
                <a:gd name="T35" fmla="*/ 235 h 255"/>
                <a:gd name="T36" fmla="*/ 68 w 322"/>
                <a:gd name="T37" fmla="*/ 230 h 255"/>
                <a:gd name="T38" fmla="*/ 42 w 322"/>
                <a:gd name="T39" fmla="*/ 213 h 255"/>
                <a:gd name="T40" fmla="*/ 33 w 322"/>
                <a:gd name="T41" fmla="*/ 206 h 255"/>
                <a:gd name="T42" fmla="*/ 27 w 322"/>
                <a:gd name="T43" fmla="*/ 203 h 255"/>
                <a:gd name="T44" fmla="*/ 0 w 322"/>
                <a:gd name="T45" fmla="*/ 182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2" h="255">
                  <a:moveTo>
                    <a:pt x="0" y="182"/>
                  </a:moveTo>
                  <a:cubicBezTo>
                    <a:pt x="10" y="182"/>
                    <a:pt x="20" y="182"/>
                    <a:pt x="30" y="182"/>
                  </a:cubicBezTo>
                  <a:cubicBezTo>
                    <a:pt x="43" y="176"/>
                    <a:pt x="55" y="182"/>
                    <a:pt x="63" y="192"/>
                  </a:cubicBezTo>
                  <a:cubicBezTo>
                    <a:pt x="73" y="205"/>
                    <a:pt x="87" y="212"/>
                    <a:pt x="101" y="216"/>
                  </a:cubicBezTo>
                  <a:cubicBezTo>
                    <a:pt x="128" y="223"/>
                    <a:pt x="156" y="226"/>
                    <a:pt x="184" y="220"/>
                  </a:cubicBezTo>
                  <a:cubicBezTo>
                    <a:pt x="213" y="213"/>
                    <a:pt x="236" y="199"/>
                    <a:pt x="254" y="177"/>
                  </a:cubicBezTo>
                  <a:cubicBezTo>
                    <a:pt x="263" y="165"/>
                    <a:pt x="272" y="154"/>
                    <a:pt x="281" y="142"/>
                  </a:cubicBezTo>
                  <a:cubicBezTo>
                    <a:pt x="288" y="131"/>
                    <a:pt x="290" y="120"/>
                    <a:pt x="291" y="108"/>
                  </a:cubicBezTo>
                  <a:cubicBezTo>
                    <a:pt x="292" y="79"/>
                    <a:pt x="291" y="50"/>
                    <a:pt x="286" y="22"/>
                  </a:cubicBezTo>
                  <a:cubicBezTo>
                    <a:pt x="287" y="13"/>
                    <a:pt x="288" y="3"/>
                    <a:pt x="299" y="0"/>
                  </a:cubicBezTo>
                  <a:cubicBezTo>
                    <a:pt x="304" y="22"/>
                    <a:pt x="314" y="42"/>
                    <a:pt x="319" y="64"/>
                  </a:cubicBezTo>
                  <a:cubicBezTo>
                    <a:pt x="322" y="77"/>
                    <a:pt x="313" y="87"/>
                    <a:pt x="315" y="99"/>
                  </a:cubicBezTo>
                  <a:cubicBezTo>
                    <a:pt x="320" y="128"/>
                    <a:pt x="304" y="151"/>
                    <a:pt x="294" y="176"/>
                  </a:cubicBezTo>
                  <a:cubicBezTo>
                    <a:pt x="289" y="188"/>
                    <a:pt x="272" y="191"/>
                    <a:pt x="265" y="203"/>
                  </a:cubicBezTo>
                  <a:cubicBezTo>
                    <a:pt x="262" y="209"/>
                    <a:pt x="258" y="213"/>
                    <a:pt x="255" y="219"/>
                  </a:cubicBezTo>
                  <a:cubicBezTo>
                    <a:pt x="252" y="224"/>
                    <a:pt x="248" y="227"/>
                    <a:pt x="243" y="227"/>
                  </a:cubicBezTo>
                  <a:cubicBezTo>
                    <a:pt x="227" y="229"/>
                    <a:pt x="213" y="238"/>
                    <a:pt x="198" y="242"/>
                  </a:cubicBezTo>
                  <a:cubicBezTo>
                    <a:pt x="161" y="252"/>
                    <a:pt x="123" y="255"/>
                    <a:pt x="87" y="235"/>
                  </a:cubicBezTo>
                  <a:cubicBezTo>
                    <a:pt x="81" y="232"/>
                    <a:pt x="75" y="230"/>
                    <a:pt x="68" y="230"/>
                  </a:cubicBezTo>
                  <a:cubicBezTo>
                    <a:pt x="56" y="229"/>
                    <a:pt x="47" y="225"/>
                    <a:pt x="42" y="213"/>
                  </a:cubicBezTo>
                  <a:cubicBezTo>
                    <a:pt x="40" y="209"/>
                    <a:pt x="36" y="207"/>
                    <a:pt x="33" y="206"/>
                  </a:cubicBezTo>
                  <a:cubicBezTo>
                    <a:pt x="31" y="205"/>
                    <a:pt x="27" y="204"/>
                    <a:pt x="27" y="203"/>
                  </a:cubicBezTo>
                  <a:cubicBezTo>
                    <a:pt x="27" y="184"/>
                    <a:pt x="9" y="188"/>
                    <a:pt x="0" y="182"/>
                  </a:cubicBezTo>
                  <a:close/>
                </a:path>
              </a:pathLst>
            </a:custGeom>
            <a:solidFill>
              <a:srgbClr val="423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5" name="Freeform 61"/>
            <p:cNvSpPr>
              <a:spLocks/>
            </p:cNvSpPr>
            <p:nvPr/>
          </p:nvSpPr>
          <p:spPr bwMode="auto">
            <a:xfrm>
              <a:off x="5046663" y="9367838"/>
              <a:ext cx="61912" cy="93662"/>
            </a:xfrm>
            <a:custGeom>
              <a:avLst/>
              <a:gdLst>
                <a:gd name="T0" fmla="*/ 38 w 41"/>
                <a:gd name="T1" fmla="*/ 24 h 63"/>
                <a:gd name="T2" fmla="*/ 28 w 41"/>
                <a:gd name="T3" fmla="*/ 45 h 63"/>
                <a:gd name="T4" fmla="*/ 9 w 41"/>
                <a:gd name="T5" fmla="*/ 57 h 63"/>
                <a:gd name="T6" fmla="*/ 0 w 41"/>
                <a:gd name="T7" fmla="*/ 48 h 63"/>
                <a:gd name="T8" fmla="*/ 9 w 41"/>
                <a:gd name="T9" fmla="*/ 26 h 63"/>
                <a:gd name="T10" fmla="*/ 30 w 41"/>
                <a:gd name="T11" fmla="*/ 0 h 63"/>
                <a:gd name="T12" fmla="*/ 41 w 41"/>
                <a:gd name="T13" fmla="*/ 13 h 63"/>
                <a:gd name="T14" fmla="*/ 38 w 41"/>
                <a:gd name="T15" fmla="*/ 2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63">
                  <a:moveTo>
                    <a:pt x="38" y="24"/>
                  </a:moveTo>
                  <a:cubicBezTo>
                    <a:pt x="32" y="30"/>
                    <a:pt x="29" y="37"/>
                    <a:pt x="28" y="45"/>
                  </a:cubicBezTo>
                  <a:cubicBezTo>
                    <a:pt x="23" y="51"/>
                    <a:pt x="21" y="63"/>
                    <a:pt x="9" y="57"/>
                  </a:cubicBezTo>
                  <a:cubicBezTo>
                    <a:pt x="5" y="55"/>
                    <a:pt x="1" y="53"/>
                    <a:pt x="0" y="48"/>
                  </a:cubicBezTo>
                  <a:cubicBezTo>
                    <a:pt x="0" y="39"/>
                    <a:pt x="7" y="34"/>
                    <a:pt x="9" y="26"/>
                  </a:cubicBezTo>
                  <a:cubicBezTo>
                    <a:pt x="15" y="16"/>
                    <a:pt x="20" y="6"/>
                    <a:pt x="30" y="0"/>
                  </a:cubicBezTo>
                  <a:cubicBezTo>
                    <a:pt x="37" y="2"/>
                    <a:pt x="41" y="6"/>
                    <a:pt x="41" y="13"/>
                  </a:cubicBezTo>
                  <a:cubicBezTo>
                    <a:pt x="39" y="17"/>
                    <a:pt x="38" y="20"/>
                    <a:pt x="38" y="24"/>
                  </a:cubicBezTo>
                  <a:close/>
                </a:path>
              </a:pathLst>
            </a:custGeom>
            <a:solidFill>
              <a:srgbClr val="372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1" name="Freeform 67"/>
            <p:cNvSpPr>
              <a:spLocks/>
            </p:cNvSpPr>
            <p:nvPr/>
          </p:nvSpPr>
          <p:spPr bwMode="auto">
            <a:xfrm>
              <a:off x="4718050" y="9274176"/>
              <a:ext cx="123825" cy="93662"/>
            </a:xfrm>
            <a:custGeom>
              <a:avLst/>
              <a:gdLst>
                <a:gd name="T0" fmla="*/ 0 w 82"/>
                <a:gd name="T1" fmla="*/ 47 h 63"/>
                <a:gd name="T2" fmla="*/ 28 w 82"/>
                <a:gd name="T3" fmla="*/ 17 h 63"/>
                <a:gd name="T4" fmla="*/ 48 w 82"/>
                <a:gd name="T5" fmla="*/ 9 h 63"/>
                <a:gd name="T6" fmla="*/ 80 w 82"/>
                <a:gd name="T7" fmla="*/ 12 h 63"/>
                <a:gd name="T8" fmla="*/ 79 w 82"/>
                <a:gd name="T9" fmla="*/ 25 h 63"/>
                <a:gd name="T10" fmla="*/ 70 w 82"/>
                <a:gd name="T11" fmla="*/ 42 h 63"/>
                <a:gd name="T12" fmla="*/ 29 w 82"/>
                <a:gd name="T13" fmla="*/ 61 h 63"/>
                <a:gd name="T14" fmla="*/ 13 w 82"/>
                <a:gd name="T15" fmla="*/ 58 h 63"/>
                <a:gd name="T16" fmla="*/ 0 w 82"/>
                <a:gd name="T17" fmla="*/ 4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63">
                  <a:moveTo>
                    <a:pt x="0" y="47"/>
                  </a:moveTo>
                  <a:cubicBezTo>
                    <a:pt x="3" y="31"/>
                    <a:pt x="15" y="24"/>
                    <a:pt x="28" y="17"/>
                  </a:cubicBezTo>
                  <a:cubicBezTo>
                    <a:pt x="34" y="14"/>
                    <a:pt x="42" y="13"/>
                    <a:pt x="48" y="9"/>
                  </a:cubicBezTo>
                  <a:cubicBezTo>
                    <a:pt x="60" y="0"/>
                    <a:pt x="70" y="0"/>
                    <a:pt x="80" y="12"/>
                  </a:cubicBezTo>
                  <a:cubicBezTo>
                    <a:pt x="82" y="17"/>
                    <a:pt x="80" y="21"/>
                    <a:pt x="79" y="25"/>
                  </a:cubicBezTo>
                  <a:cubicBezTo>
                    <a:pt x="76" y="31"/>
                    <a:pt x="76" y="38"/>
                    <a:pt x="70" y="42"/>
                  </a:cubicBezTo>
                  <a:cubicBezTo>
                    <a:pt x="53" y="37"/>
                    <a:pt x="43" y="41"/>
                    <a:pt x="29" y="61"/>
                  </a:cubicBezTo>
                  <a:cubicBezTo>
                    <a:pt x="23" y="63"/>
                    <a:pt x="18" y="59"/>
                    <a:pt x="13" y="58"/>
                  </a:cubicBezTo>
                  <a:cubicBezTo>
                    <a:pt x="8" y="55"/>
                    <a:pt x="2" y="53"/>
                    <a:pt x="0" y="47"/>
                  </a:cubicBezTo>
                  <a:close/>
                </a:path>
              </a:pathLst>
            </a:custGeom>
            <a:solidFill>
              <a:srgbClr val="433E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2" name="Freeform 68"/>
            <p:cNvSpPr>
              <a:spLocks/>
            </p:cNvSpPr>
            <p:nvPr/>
          </p:nvSpPr>
          <p:spPr bwMode="auto">
            <a:xfrm>
              <a:off x="4638675" y="9337676"/>
              <a:ext cx="103187" cy="136525"/>
            </a:xfrm>
            <a:custGeom>
              <a:avLst/>
              <a:gdLst>
                <a:gd name="T0" fmla="*/ 54 w 69"/>
                <a:gd name="T1" fmla="*/ 4 h 91"/>
                <a:gd name="T2" fmla="*/ 67 w 69"/>
                <a:gd name="T3" fmla="*/ 12 h 91"/>
                <a:gd name="T4" fmla="*/ 61 w 69"/>
                <a:gd name="T5" fmla="*/ 26 h 91"/>
                <a:gd name="T6" fmla="*/ 32 w 69"/>
                <a:gd name="T7" fmla="*/ 79 h 91"/>
                <a:gd name="T8" fmla="*/ 22 w 69"/>
                <a:gd name="T9" fmla="*/ 90 h 91"/>
                <a:gd name="T10" fmla="*/ 0 w 69"/>
                <a:gd name="T11" fmla="*/ 82 h 91"/>
                <a:gd name="T12" fmla="*/ 0 w 69"/>
                <a:gd name="T13" fmla="*/ 81 h 91"/>
                <a:gd name="T14" fmla="*/ 33 w 69"/>
                <a:gd name="T15" fmla="*/ 20 h 91"/>
                <a:gd name="T16" fmla="*/ 43 w 69"/>
                <a:gd name="T17" fmla="*/ 1 h 91"/>
                <a:gd name="T18" fmla="*/ 54 w 69"/>
                <a:gd name="T19" fmla="*/ 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" h="91">
                  <a:moveTo>
                    <a:pt x="54" y="4"/>
                  </a:moveTo>
                  <a:cubicBezTo>
                    <a:pt x="58" y="6"/>
                    <a:pt x="62" y="9"/>
                    <a:pt x="67" y="12"/>
                  </a:cubicBezTo>
                  <a:cubicBezTo>
                    <a:pt x="69" y="18"/>
                    <a:pt x="64" y="22"/>
                    <a:pt x="61" y="26"/>
                  </a:cubicBezTo>
                  <a:cubicBezTo>
                    <a:pt x="50" y="43"/>
                    <a:pt x="38" y="60"/>
                    <a:pt x="32" y="79"/>
                  </a:cubicBezTo>
                  <a:cubicBezTo>
                    <a:pt x="30" y="84"/>
                    <a:pt x="26" y="87"/>
                    <a:pt x="22" y="90"/>
                  </a:cubicBezTo>
                  <a:cubicBezTo>
                    <a:pt x="13" y="91"/>
                    <a:pt x="7" y="86"/>
                    <a:pt x="0" y="82"/>
                  </a:cubicBezTo>
                  <a:cubicBezTo>
                    <a:pt x="0" y="82"/>
                    <a:pt x="0" y="81"/>
                    <a:pt x="0" y="81"/>
                  </a:cubicBezTo>
                  <a:cubicBezTo>
                    <a:pt x="8" y="59"/>
                    <a:pt x="15" y="37"/>
                    <a:pt x="33" y="20"/>
                  </a:cubicBezTo>
                  <a:cubicBezTo>
                    <a:pt x="38" y="15"/>
                    <a:pt x="40" y="7"/>
                    <a:pt x="43" y="1"/>
                  </a:cubicBezTo>
                  <a:cubicBezTo>
                    <a:pt x="47" y="0"/>
                    <a:pt x="50" y="2"/>
                    <a:pt x="54" y="4"/>
                  </a:cubicBezTo>
                  <a:close/>
                </a:path>
              </a:pathLst>
            </a:custGeom>
            <a:solidFill>
              <a:srgbClr val="5A7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3" name="Freeform 69"/>
            <p:cNvSpPr>
              <a:spLocks/>
            </p:cNvSpPr>
            <p:nvPr/>
          </p:nvSpPr>
          <p:spPr bwMode="auto">
            <a:xfrm>
              <a:off x="4833938" y="9263063"/>
              <a:ext cx="128587" cy="63500"/>
            </a:xfrm>
            <a:custGeom>
              <a:avLst/>
              <a:gdLst>
                <a:gd name="T0" fmla="*/ 0 w 86"/>
                <a:gd name="T1" fmla="*/ 32 h 42"/>
                <a:gd name="T2" fmla="*/ 3 w 86"/>
                <a:gd name="T3" fmla="*/ 19 h 42"/>
                <a:gd name="T4" fmla="*/ 8 w 86"/>
                <a:gd name="T5" fmla="*/ 8 h 42"/>
                <a:gd name="T6" fmla="*/ 70 w 86"/>
                <a:gd name="T7" fmla="*/ 13 h 42"/>
                <a:gd name="T8" fmla="*/ 86 w 86"/>
                <a:gd name="T9" fmla="*/ 0 h 42"/>
                <a:gd name="T10" fmla="*/ 83 w 86"/>
                <a:gd name="T11" fmla="*/ 24 h 42"/>
                <a:gd name="T12" fmla="*/ 77 w 86"/>
                <a:gd name="T13" fmla="*/ 40 h 42"/>
                <a:gd name="T14" fmla="*/ 58 w 86"/>
                <a:gd name="T15" fmla="*/ 40 h 42"/>
                <a:gd name="T16" fmla="*/ 19 w 86"/>
                <a:gd name="T17" fmla="*/ 38 h 42"/>
                <a:gd name="T18" fmla="*/ 0 w 86"/>
                <a:gd name="T19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6" h="42">
                  <a:moveTo>
                    <a:pt x="0" y="32"/>
                  </a:moveTo>
                  <a:cubicBezTo>
                    <a:pt x="1" y="28"/>
                    <a:pt x="2" y="23"/>
                    <a:pt x="3" y="19"/>
                  </a:cubicBezTo>
                  <a:cubicBezTo>
                    <a:pt x="4" y="15"/>
                    <a:pt x="6" y="12"/>
                    <a:pt x="8" y="8"/>
                  </a:cubicBezTo>
                  <a:cubicBezTo>
                    <a:pt x="29" y="8"/>
                    <a:pt x="50" y="7"/>
                    <a:pt x="70" y="13"/>
                  </a:cubicBezTo>
                  <a:cubicBezTo>
                    <a:pt x="82" y="17"/>
                    <a:pt x="80" y="4"/>
                    <a:pt x="86" y="0"/>
                  </a:cubicBezTo>
                  <a:cubicBezTo>
                    <a:pt x="85" y="8"/>
                    <a:pt x="84" y="16"/>
                    <a:pt x="83" y="24"/>
                  </a:cubicBezTo>
                  <a:cubicBezTo>
                    <a:pt x="85" y="31"/>
                    <a:pt x="84" y="37"/>
                    <a:pt x="77" y="40"/>
                  </a:cubicBezTo>
                  <a:cubicBezTo>
                    <a:pt x="71" y="42"/>
                    <a:pt x="64" y="41"/>
                    <a:pt x="58" y="40"/>
                  </a:cubicBezTo>
                  <a:cubicBezTo>
                    <a:pt x="45" y="37"/>
                    <a:pt x="32" y="35"/>
                    <a:pt x="19" y="38"/>
                  </a:cubicBezTo>
                  <a:cubicBezTo>
                    <a:pt x="12" y="39"/>
                    <a:pt x="5" y="39"/>
                    <a:pt x="0" y="32"/>
                  </a:cubicBezTo>
                  <a:close/>
                </a:path>
              </a:pathLst>
            </a:custGeom>
            <a:solidFill>
              <a:srgbClr val="5D7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9" name="Freeform 75"/>
            <p:cNvSpPr>
              <a:spLocks/>
            </p:cNvSpPr>
            <p:nvPr/>
          </p:nvSpPr>
          <p:spPr bwMode="auto">
            <a:xfrm>
              <a:off x="4606925" y="9528176"/>
              <a:ext cx="96837" cy="128587"/>
            </a:xfrm>
            <a:custGeom>
              <a:avLst/>
              <a:gdLst>
                <a:gd name="T0" fmla="*/ 58 w 65"/>
                <a:gd name="T1" fmla="*/ 85 h 87"/>
                <a:gd name="T2" fmla="*/ 13 w 65"/>
                <a:gd name="T3" fmla="*/ 83 h 87"/>
                <a:gd name="T4" fmla="*/ 27 w 65"/>
                <a:gd name="T5" fmla="*/ 57 h 87"/>
                <a:gd name="T6" fmla="*/ 21 w 65"/>
                <a:gd name="T7" fmla="*/ 24 h 87"/>
                <a:gd name="T8" fmla="*/ 9 w 65"/>
                <a:gd name="T9" fmla="*/ 8 h 87"/>
                <a:gd name="T10" fmla="*/ 0 w 65"/>
                <a:gd name="T11" fmla="*/ 0 h 87"/>
                <a:gd name="T12" fmla="*/ 13 w 65"/>
                <a:gd name="T13" fmla="*/ 2 h 87"/>
                <a:gd name="T14" fmla="*/ 31 w 65"/>
                <a:gd name="T15" fmla="*/ 6 h 87"/>
                <a:gd name="T16" fmla="*/ 34 w 65"/>
                <a:gd name="T17" fmla="*/ 9 h 87"/>
                <a:gd name="T18" fmla="*/ 46 w 65"/>
                <a:gd name="T19" fmla="*/ 38 h 87"/>
                <a:gd name="T20" fmla="*/ 55 w 65"/>
                <a:gd name="T21" fmla="*/ 57 h 87"/>
                <a:gd name="T22" fmla="*/ 58 w 65"/>
                <a:gd name="T23" fmla="*/ 8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5" h="87">
                  <a:moveTo>
                    <a:pt x="58" y="85"/>
                  </a:moveTo>
                  <a:cubicBezTo>
                    <a:pt x="43" y="84"/>
                    <a:pt x="28" y="87"/>
                    <a:pt x="13" y="83"/>
                  </a:cubicBezTo>
                  <a:cubicBezTo>
                    <a:pt x="35" y="82"/>
                    <a:pt x="37" y="78"/>
                    <a:pt x="27" y="57"/>
                  </a:cubicBezTo>
                  <a:cubicBezTo>
                    <a:pt x="22" y="47"/>
                    <a:pt x="16" y="37"/>
                    <a:pt x="21" y="24"/>
                  </a:cubicBezTo>
                  <a:cubicBezTo>
                    <a:pt x="23" y="15"/>
                    <a:pt x="15" y="12"/>
                    <a:pt x="9" y="8"/>
                  </a:cubicBezTo>
                  <a:cubicBezTo>
                    <a:pt x="6" y="6"/>
                    <a:pt x="0" y="6"/>
                    <a:pt x="0" y="0"/>
                  </a:cubicBezTo>
                  <a:cubicBezTo>
                    <a:pt x="4" y="1"/>
                    <a:pt x="9" y="2"/>
                    <a:pt x="13" y="2"/>
                  </a:cubicBezTo>
                  <a:cubicBezTo>
                    <a:pt x="19" y="4"/>
                    <a:pt x="26" y="2"/>
                    <a:pt x="31" y="6"/>
                  </a:cubicBezTo>
                  <a:cubicBezTo>
                    <a:pt x="32" y="7"/>
                    <a:pt x="33" y="8"/>
                    <a:pt x="34" y="9"/>
                  </a:cubicBezTo>
                  <a:cubicBezTo>
                    <a:pt x="41" y="17"/>
                    <a:pt x="46" y="27"/>
                    <a:pt x="46" y="38"/>
                  </a:cubicBezTo>
                  <a:cubicBezTo>
                    <a:pt x="47" y="45"/>
                    <a:pt x="52" y="51"/>
                    <a:pt x="55" y="57"/>
                  </a:cubicBezTo>
                  <a:cubicBezTo>
                    <a:pt x="58" y="66"/>
                    <a:pt x="65" y="75"/>
                    <a:pt x="58" y="85"/>
                  </a:cubicBezTo>
                  <a:close/>
                </a:path>
              </a:pathLst>
            </a:custGeom>
            <a:solidFill>
              <a:srgbClr val="5B7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2" name="Freeform 78"/>
            <p:cNvSpPr>
              <a:spLocks/>
            </p:cNvSpPr>
            <p:nvPr/>
          </p:nvSpPr>
          <p:spPr bwMode="auto">
            <a:xfrm>
              <a:off x="4625975" y="9459913"/>
              <a:ext cx="44450" cy="82550"/>
            </a:xfrm>
            <a:custGeom>
              <a:avLst/>
              <a:gdLst>
                <a:gd name="T0" fmla="*/ 18 w 30"/>
                <a:gd name="T1" fmla="*/ 53 h 55"/>
                <a:gd name="T2" fmla="*/ 0 w 30"/>
                <a:gd name="T3" fmla="*/ 47 h 55"/>
                <a:gd name="T4" fmla="*/ 4 w 30"/>
                <a:gd name="T5" fmla="*/ 31 h 55"/>
                <a:gd name="T6" fmla="*/ 8 w 30"/>
                <a:gd name="T7" fmla="*/ 0 h 55"/>
                <a:gd name="T8" fmla="*/ 30 w 30"/>
                <a:gd name="T9" fmla="*/ 7 h 55"/>
                <a:gd name="T10" fmla="*/ 30 w 30"/>
                <a:gd name="T11" fmla="*/ 9 h 55"/>
                <a:gd name="T12" fmla="*/ 25 w 30"/>
                <a:gd name="T13" fmla="*/ 45 h 55"/>
                <a:gd name="T14" fmla="*/ 18 w 30"/>
                <a:gd name="T15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55">
                  <a:moveTo>
                    <a:pt x="18" y="53"/>
                  </a:moveTo>
                  <a:cubicBezTo>
                    <a:pt x="12" y="51"/>
                    <a:pt x="6" y="51"/>
                    <a:pt x="0" y="47"/>
                  </a:cubicBezTo>
                  <a:cubicBezTo>
                    <a:pt x="7" y="44"/>
                    <a:pt x="2" y="37"/>
                    <a:pt x="4" y="31"/>
                  </a:cubicBezTo>
                  <a:cubicBezTo>
                    <a:pt x="7" y="21"/>
                    <a:pt x="7" y="10"/>
                    <a:pt x="8" y="0"/>
                  </a:cubicBezTo>
                  <a:cubicBezTo>
                    <a:pt x="16" y="0"/>
                    <a:pt x="23" y="4"/>
                    <a:pt x="30" y="7"/>
                  </a:cubicBezTo>
                  <a:cubicBezTo>
                    <a:pt x="30" y="8"/>
                    <a:pt x="30" y="8"/>
                    <a:pt x="30" y="9"/>
                  </a:cubicBezTo>
                  <a:cubicBezTo>
                    <a:pt x="26" y="20"/>
                    <a:pt x="27" y="33"/>
                    <a:pt x="25" y="45"/>
                  </a:cubicBezTo>
                  <a:cubicBezTo>
                    <a:pt x="25" y="49"/>
                    <a:pt x="27" y="55"/>
                    <a:pt x="18" y="53"/>
                  </a:cubicBezTo>
                  <a:close/>
                </a:path>
              </a:pathLst>
            </a:custGeom>
            <a:solidFill>
              <a:srgbClr val="BBC6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3" name="Freeform 89"/>
            <p:cNvSpPr>
              <a:spLocks/>
            </p:cNvSpPr>
            <p:nvPr/>
          </p:nvSpPr>
          <p:spPr bwMode="auto">
            <a:xfrm>
              <a:off x="5026025" y="9332913"/>
              <a:ext cx="66675" cy="76200"/>
            </a:xfrm>
            <a:custGeom>
              <a:avLst/>
              <a:gdLst>
                <a:gd name="T0" fmla="*/ 44 w 45"/>
                <a:gd name="T1" fmla="*/ 23 h 51"/>
                <a:gd name="T2" fmla="*/ 26 w 45"/>
                <a:gd name="T3" fmla="*/ 50 h 51"/>
                <a:gd name="T4" fmla="*/ 16 w 45"/>
                <a:gd name="T5" fmla="*/ 50 h 51"/>
                <a:gd name="T6" fmla="*/ 1 w 45"/>
                <a:gd name="T7" fmla="*/ 33 h 51"/>
                <a:gd name="T8" fmla="*/ 2 w 45"/>
                <a:gd name="T9" fmla="*/ 23 h 51"/>
                <a:gd name="T10" fmla="*/ 10 w 45"/>
                <a:gd name="T11" fmla="*/ 7 h 51"/>
                <a:gd name="T12" fmla="*/ 13 w 45"/>
                <a:gd name="T13" fmla="*/ 4 h 51"/>
                <a:gd name="T14" fmla="*/ 23 w 45"/>
                <a:gd name="T15" fmla="*/ 11 h 51"/>
                <a:gd name="T16" fmla="*/ 45 w 45"/>
                <a:gd name="T17" fmla="*/ 18 h 51"/>
                <a:gd name="T18" fmla="*/ 44 w 45"/>
                <a:gd name="T19" fmla="*/ 2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51">
                  <a:moveTo>
                    <a:pt x="44" y="23"/>
                  </a:moveTo>
                  <a:cubicBezTo>
                    <a:pt x="38" y="32"/>
                    <a:pt x="32" y="41"/>
                    <a:pt x="26" y="50"/>
                  </a:cubicBezTo>
                  <a:cubicBezTo>
                    <a:pt x="23" y="51"/>
                    <a:pt x="19" y="51"/>
                    <a:pt x="16" y="50"/>
                  </a:cubicBezTo>
                  <a:cubicBezTo>
                    <a:pt x="2" y="49"/>
                    <a:pt x="0" y="46"/>
                    <a:pt x="1" y="33"/>
                  </a:cubicBezTo>
                  <a:cubicBezTo>
                    <a:pt x="2" y="30"/>
                    <a:pt x="1" y="26"/>
                    <a:pt x="2" y="23"/>
                  </a:cubicBezTo>
                  <a:cubicBezTo>
                    <a:pt x="2" y="17"/>
                    <a:pt x="5" y="11"/>
                    <a:pt x="10" y="7"/>
                  </a:cubicBezTo>
                  <a:cubicBezTo>
                    <a:pt x="11" y="6"/>
                    <a:pt x="12" y="5"/>
                    <a:pt x="13" y="4"/>
                  </a:cubicBezTo>
                  <a:cubicBezTo>
                    <a:pt x="20" y="0"/>
                    <a:pt x="21" y="7"/>
                    <a:pt x="23" y="11"/>
                  </a:cubicBezTo>
                  <a:cubicBezTo>
                    <a:pt x="28" y="21"/>
                    <a:pt x="34" y="25"/>
                    <a:pt x="45" y="18"/>
                  </a:cubicBezTo>
                  <a:cubicBezTo>
                    <a:pt x="44" y="19"/>
                    <a:pt x="44" y="21"/>
                    <a:pt x="44" y="23"/>
                  </a:cubicBezTo>
                  <a:close/>
                </a:path>
              </a:pathLst>
            </a:custGeom>
            <a:solidFill>
              <a:srgbClr val="5E7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4" name="Freeform 90"/>
            <p:cNvSpPr>
              <a:spLocks/>
            </p:cNvSpPr>
            <p:nvPr/>
          </p:nvSpPr>
          <p:spPr bwMode="auto">
            <a:xfrm>
              <a:off x="4983163" y="9315451"/>
              <a:ext cx="57150" cy="74612"/>
            </a:xfrm>
            <a:custGeom>
              <a:avLst/>
              <a:gdLst>
                <a:gd name="T0" fmla="*/ 39 w 39"/>
                <a:gd name="T1" fmla="*/ 19 h 50"/>
                <a:gd name="T2" fmla="*/ 33 w 39"/>
                <a:gd name="T3" fmla="*/ 34 h 50"/>
                <a:gd name="T4" fmla="*/ 22 w 39"/>
                <a:gd name="T5" fmla="*/ 49 h 50"/>
                <a:gd name="T6" fmla="*/ 14 w 39"/>
                <a:gd name="T7" fmla="*/ 47 h 50"/>
                <a:gd name="T8" fmla="*/ 2 w 39"/>
                <a:gd name="T9" fmla="*/ 34 h 50"/>
                <a:gd name="T10" fmla="*/ 7 w 39"/>
                <a:gd name="T11" fmla="*/ 8 h 50"/>
                <a:gd name="T12" fmla="*/ 15 w 39"/>
                <a:gd name="T13" fmla="*/ 0 h 50"/>
                <a:gd name="T14" fmla="*/ 39 w 39"/>
                <a:gd name="T15" fmla="*/ 1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50">
                  <a:moveTo>
                    <a:pt x="39" y="19"/>
                  </a:moveTo>
                  <a:cubicBezTo>
                    <a:pt x="37" y="24"/>
                    <a:pt x="35" y="29"/>
                    <a:pt x="33" y="34"/>
                  </a:cubicBezTo>
                  <a:cubicBezTo>
                    <a:pt x="31" y="40"/>
                    <a:pt x="29" y="46"/>
                    <a:pt x="22" y="49"/>
                  </a:cubicBezTo>
                  <a:cubicBezTo>
                    <a:pt x="19" y="50"/>
                    <a:pt x="15" y="49"/>
                    <a:pt x="14" y="47"/>
                  </a:cubicBezTo>
                  <a:cubicBezTo>
                    <a:pt x="12" y="41"/>
                    <a:pt x="5" y="39"/>
                    <a:pt x="2" y="34"/>
                  </a:cubicBezTo>
                  <a:cubicBezTo>
                    <a:pt x="0" y="25"/>
                    <a:pt x="4" y="17"/>
                    <a:pt x="7" y="8"/>
                  </a:cubicBezTo>
                  <a:cubicBezTo>
                    <a:pt x="9" y="5"/>
                    <a:pt x="9" y="0"/>
                    <a:pt x="15" y="0"/>
                  </a:cubicBezTo>
                  <a:cubicBezTo>
                    <a:pt x="27" y="1"/>
                    <a:pt x="31" y="12"/>
                    <a:pt x="39" y="19"/>
                  </a:cubicBezTo>
                  <a:close/>
                </a:path>
              </a:pathLst>
            </a:custGeom>
            <a:solidFill>
              <a:srgbClr val="C0B7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5" name="Freeform 91"/>
            <p:cNvSpPr>
              <a:spLocks/>
            </p:cNvSpPr>
            <p:nvPr/>
          </p:nvSpPr>
          <p:spPr bwMode="auto">
            <a:xfrm>
              <a:off x="4984750" y="9291638"/>
              <a:ext cx="25400" cy="39687"/>
            </a:xfrm>
            <a:custGeom>
              <a:avLst/>
              <a:gdLst>
                <a:gd name="T0" fmla="*/ 14 w 17"/>
                <a:gd name="T1" fmla="*/ 16 h 26"/>
                <a:gd name="T2" fmla="*/ 9 w 17"/>
                <a:gd name="T3" fmla="*/ 25 h 26"/>
                <a:gd name="T4" fmla="*/ 1 w 17"/>
                <a:gd name="T5" fmla="*/ 22 h 26"/>
                <a:gd name="T6" fmla="*/ 6 w 17"/>
                <a:gd name="T7" fmla="*/ 11 h 26"/>
                <a:gd name="T8" fmla="*/ 6 w 17"/>
                <a:gd name="T9" fmla="*/ 10 h 26"/>
                <a:gd name="T10" fmla="*/ 17 w 17"/>
                <a:gd name="T11" fmla="*/ 3 h 26"/>
                <a:gd name="T12" fmla="*/ 14 w 17"/>
                <a:gd name="T13" fmla="*/ 1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6">
                  <a:moveTo>
                    <a:pt x="14" y="16"/>
                  </a:moveTo>
                  <a:cubicBezTo>
                    <a:pt x="12" y="19"/>
                    <a:pt x="11" y="22"/>
                    <a:pt x="9" y="25"/>
                  </a:cubicBezTo>
                  <a:cubicBezTo>
                    <a:pt x="6" y="25"/>
                    <a:pt x="3" y="26"/>
                    <a:pt x="1" y="22"/>
                  </a:cubicBezTo>
                  <a:cubicBezTo>
                    <a:pt x="0" y="17"/>
                    <a:pt x="3" y="14"/>
                    <a:pt x="6" y="11"/>
                  </a:cubicBezTo>
                  <a:cubicBezTo>
                    <a:pt x="6" y="11"/>
                    <a:pt x="6" y="10"/>
                    <a:pt x="6" y="10"/>
                  </a:cubicBezTo>
                  <a:cubicBezTo>
                    <a:pt x="12" y="11"/>
                    <a:pt x="10" y="0"/>
                    <a:pt x="17" y="3"/>
                  </a:cubicBezTo>
                  <a:cubicBezTo>
                    <a:pt x="16" y="7"/>
                    <a:pt x="15" y="11"/>
                    <a:pt x="14" y="16"/>
                  </a:cubicBezTo>
                  <a:close/>
                </a:path>
              </a:pathLst>
            </a:custGeom>
            <a:solidFill>
              <a:srgbClr val="4B57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7" name="Freeform 93"/>
            <p:cNvSpPr>
              <a:spLocks/>
            </p:cNvSpPr>
            <p:nvPr/>
          </p:nvSpPr>
          <p:spPr bwMode="auto">
            <a:xfrm>
              <a:off x="4940300" y="9291638"/>
              <a:ext cx="52387" cy="66675"/>
            </a:xfrm>
            <a:custGeom>
              <a:avLst/>
              <a:gdLst>
                <a:gd name="T0" fmla="*/ 35 w 35"/>
                <a:gd name="T1" fmla="*/ 11 h 45"/>
                <a:gd name="T2" fmla="*/ 32 w 35"/>
                <a:gd name="T3" fmla="*/ 24 h 45"/>
                <a:gd name="T4" fmla="*/ 25 w 35"/>
                <a:gd name="T5" fmla="*/ 43 h 45"/>
                <a:gd name="T6" fmla="*/ 4 w 35"/>
                <a:gd name="T7" fmla="*/ 39 h 45"/>
                <a:gd name="T8" fmla="*/ 6 w 35"/>
                <a:gd name="T9" fmla="*/ 19 h 45"/>
                <a:gd name="T10" fmla="*/ 11 w 35"/>
                <a:gd name="T11" fmla="*/ 5 h 45"/>
                <a:gd name="T12" fmla="*/ 35 w 35"/>
                <a:gd name="T13" fmla="*/ 1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45">
                  <a:moveTo>
                    <a:pt x="35" y="11"/>
                  </a:moveTo>
                  <a:cubicBezTo>
                    <a:pt x="34" y="15"/>
                    <a:pt x="33" y="20"/>
                    <a:pt x="32" y="24"/>
                  </a:cubicBezTo>
                  <a:cubicBezTo>
                    <a:pt x="33" y="32"/>
                    <a:pt x="31" y="38"/>
                    <a:pt x="25" y="43"/>
                  </a:cubicBezTo>
                  <a:cubicBezTo>
                    <a:pt x="17" y="45"/>
                    <a:pt x="10" y="45"/>
                    <a:pt x="4" y="39"/>
                  </a:cubicBezTo>
                  <a:cubicBezTo>
                    <a:pt x="1" y="32"/>
                    <a:pt x="0" y="25"/>
                    <a:pt x="6" y="19"/>
                  </a:cubicBezTo>
                  <a:cubicBezTo>
                    <a:pt x="7" y="14"/>
                    <a:pt x="9" y="10"/>
                    <a:pt x="11" y="5"/>
                  </a:cubicBezTo>
                  <a:cubicBezTo>
                    <a:pt x="20" y="0"/>
                    <a:pt x="27" y="9"/>
                    <a:pt x="35" y="11"/>
                  </a:cubicBezTo>
                  <a:close/>
                </a:path>
              </a:pathLst>
            </a:custGeom>
            <a:solidFill>
              <a:srgbClr val="C1B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1" name="Freeform 97"/>
            <p:cNvSpPr>
              <a:spLocks/>
            </p:cNvSpPr>
            <p:nvPr/>
          </p:nvSpPr>
          <p:spPr bwMode="auto">
            <a:xfrm>
              <a:off x="4702175" y="9434513"/>
              <a:ext cx="401637" cy="312737"/>
            </a:xfrm>
            <a:custGeom>
              <a:avLst/>
              <a:gdLst>
                <a:gd name="T0" fmla="*/ 241 w 269"/>
                <a:gd name="T1" fmla="*/ 11 h 209"/>
                <a:gd name="T2" fmla="*/ 259 w 269"/>
                <a:gd name="T3" fmla="*/ 0 h 209"/>
                <a:gd name="T4" fmla="*/ 266 w 269"/>
                <a:gd name="T5" fmla="*/ 47 h 209"/>
                <a:gd name="T6" fmla="*/ 239 w 269"/>
                <a:gd name="T7" fmla="*/ 142 h 209"/>
                <a:gd name="T8" fmla="*/ 235 w 269"/>
                <a:gd name="T9" fmla="*/ 147 h 209"/>
                <a:gd name="T10" fmla="*/ 153 w 269"/>
                <a:gd name="T11" fmla="*/ 203 h 209"/>
                <a:gd name="T12" fmla="*/ 69 w 269"/>
                <a:gd name="T13" fmla="*/ 198 h 209"/>
                <a:gd name="T14" fmla="*/ 30 w 269"/>
                <a:gd name="T15" fmla="*/ 172 h 209"/>
                <a:gd name="T16" fmla="*/ 0 w 269"/>
                <a:gd name="T17" fmla="*/ 161 h 209"/>
                <a:gd name="T18" fmla="*/ 5 w 269"/>
                <a:gd name="T19" fmla="*/ 147 h 209"/>
                <a:gd name="T20" fmla="*/ 23 w 269"/>
                <a:gd name="T21" fmla="*/ 143 h 209"/>
                <a:gd name="T22" fmla="*/ 36 w 269"/>
                <a:gd name="T23" fmla="*/ 146 h 209"/>
                <a:gd name="T24" fmla="*/ 65 w 269"/>
                <a:gd name="T25" fmla="*/ 168 h 209"/>
                <a:gd name="T26" fmla="*/ 135 w 269"/>
                <a:gd name="T27" fmla="*/ 181 h 209"/>
                <a:gd name="T28" fmla="*/ 149 w 269"/>
                <a:gd name="T29" fmla="*/ 179 h 209"/>
                <a:gd name="T30" fmla="*/ 231 w 269"/>
                <a:gd name="T31" fmla="*/ 100 h 209"/>
                <a:gd name="T32" fmla="*/ 242 w 269"/>
                <a:gd name="T33" fmla="*/ 68 h 209"/>
                <a:gd name="T34" fmla="*/ 241 w 269"/>
                <a:gd name="T35" fmla="*/ 41 h 209"/>
                <a:gd name="T36" fmla="*/ 241 w 269"/>
                <a:gd name="T37" fmla="*/ 11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9" h="209">
                  <a:moveTo>
                    <a:pt x="241" y="11"/>
                  </a:moveTo>
                  <a:cubicBezTo>
                    <a:pt x="251" y="15"/>
                    <a:pt x="252" y="2"/>
                    <a:pt x="259" y="0"/>
                  </a:cubicBezTo>
                  <a:cubicBezTo>
                    <a:pt x="261" y="16"/>
                    <a:pt x="266" y="32"/>
                    <a:pt x="266" y="47"/>
                  </a:cubicBezTo>
                  <a:cubicBezTo>
                    <a:pt x="264" y="81"/>
                    <a:pt x="269" y="116"/>
                    <a:pt x="239" y="142"/>
                  </a:cubicBezTo>
                  <a:cubicBezTo>
                    <a:pt x="237" y="143"/>
                    <a:pt x="236" y="145"/>
                    <a:pt x="235" y="147"/>
                  </a:cubicBezTo>
                  <a:cubicBezTo>
                    <a:pt x="215" y="177"/>
                    <a:pt x="188" y="195"/>
                    <a:pt x="153" y="203"/>
                  </a:cubicBezTo>
                  <a:cubicBezTo>
                    <a:pt x="124" y="209"/>
                    <a:pt x="96" y="206"/>
                    <a:pt x="69" y="198"/>
                  </a:cubicBezTo>
                  <a:cubicBezTo>
                    <a:pt x="55" y="194"/>
                    <a:pt x="39" y="188"/>
                    <a:pt x="30" y="172"/>
                  </a:cubicBezTo>
                  <a:cubicBezTo>
                    <a:pt x="25" y="162"/>
                    <a:pt x="11" y="162"/>
                    <a:pt x="0" y="161"/>
                  </a:cubicBezTo>
                  <a:cubicBezTo>
                    <a:pt x="2" y="156"/>
                    <a:pt x="3" y="152"/>
                    <a:pt x="5" y="147"/>
                  </a:cubicBezTo>
                  <a:cubicBezTo>
                    <a:pt x="10" y="142"/>
                    <a:pt x="17" y="144"/>
                    <a:pt x="23" y="143"/>
                  </a:cubicBezTo>
                  <a:cubicBezTo>
                    <a:pt x="28" y="143"/>
                    <a:pt x="32" y="143"/>
                    <a:pt x="36" y="146"/>
                  </a:cubicBezTo>
                  <a:cubicBezTo>
                    <a:pt x="42" y="158"/>
                    <a:pt x="53" y="163"/>
                    <a:pt x="65" y="168"/>
                  </a:cubicBezTo>
                  <a:cubicBezTo>
                    <a:pt x="88" y="179"/>
                    <a:pt x="111" y="182"/>
                    <a:pt x="135" y="181"/>
                  </a:cubicBezTo>
                  <a:cubicBezTo>
                    <a:pt x="140" y="181"/>
                    <a:pt x="145" y="181"/>
                    <a:pt x="149" y="179"/>
                  </a:cubicBezTo>
                  <a:cubicBezTo>
                    <a:pt x="187" y="164"/>
                    <a:pt x="219" y="142"/>
                    <a:pt x="231" y="100"/>
                  </a:cubicBezTo>
                  <a:cubicBezTo>
                    <a:pt x="235" y="89"/>
                    <a:pt x="237" y="79"/>
                    <a:pt x="242" y="68"/>
                  </a:cubicBezTo>
                  <a:cubicBezTo>
                    <a:pt x="246" y="59"/>
                    <a:pt x="242" y="50"/>
                    <a:pt x="241" y="41"/>
                  </a:cubicBezTo>
                  <a:cubicBezTo>
                    <a:pt x="239" y="31"/>
                    <a:pt x="236" y="21"/>
                    <a:pt x="241" y="11"/>
                  </a:cubicBezTo>
                  <a:close/>
                </a:path>
              </a:pathLst>
            </a:custGeom>
            <a:solidFill>
              <a:srgbClr val="5B36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2" name="Freeform 98"/>
            <p:cNvSpPr>
              <a:spLocks/>
            </p:cNvSpPr>
            <p:nvPr/>
          </p:nvSpPr>
          <p:spPr bwMode="auto">
            <a:xfrm>
              <a:off x="4654550" y="9537701"/>
              <a:ext cx="88900" cy="115887"/>
            </a:xfrm>
            <a:custGeom>
              <a:avLst/>
              <a:gdLst>
                <a:gd name="T0" fmla="*/ 56 w 60"/>
                <a:gd name="T1" fmla="*/ 78 h 78"/>
                <a:gd name="T2" fmla="*/ 37 w 60"/>
                <a:gd name="T3" fmla="*/ 78 h 78"/>
                <a:gd name="T4" fmla="*/ 26 w 60"/>
                <a:gd name="T5" fmla="*/ 78 h 78"/>
                <a:gd name="T6" fmla="*/ 24 w 60"/>
                <a:gd name="T7" fmla="*/ 61 h 78"/>
                <a:gd name="T8" fmla="*/ 0 w 60"/>
                <a:gd name="T9" fmla="*/ 3 h 78"/>
                <a:gd name="T10" fmla="*/ 24 w 60"/>
                <a:gd name="T11" fmla="*/ 7 h 78"/>
                <a:gd name="T12" fmla="*/ 35 w 60"/>
                <a:gd name="T13" fmla="*/ 17 h 78"/>
                <a:gd name="T14" fmla="*/ 41 w 60"/>
                <a:gd name="T15" fmla="*/ 25 h 78"/>
                <a:gd name="T16" fmla="*/ 55 w 60"/>
                <a:gd name="T17" fmla="*/ 64 h 78"/>
                <a:gd name="T18" fmla="*/ 56 w 60"/>
                <a:gd name="T1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78">
                  <a:moveTo>
                    <a:pt x="56" y="78"/>
                  </a:moveTo>
                  <a:cubicBezTo>
                    <a:pt x="49" y="78"/>
                    <a:pt x="43" y="78"/>
                    <a:pt x="37" y="78"/>
                  </a:cubicBezTo>
                  <a:cubicBezTo>
                    <a:pt x="33" y="78"/>
                    <a:pt x="30" y="78"/>
                    <a:pt x="26" y="78"/>
                  </a:cubicBezTo>
                  <a:cubicBezTo>
                    <a:pt x="27" y="72"/>
                    <a:pt x="27" y="66"/>
                    <a:pt x="24" y="61"/>
                  </a:cubicBezTo>
                  <a:cubicBezTo>
                    <a:pt x="11" y="43"/>
                    <a:pt x="12" y="21"/>
                    <a:pt x="0" y="3"/>
                  </a:cubicBezTo>
                  <a:cubicBezTo>
                    <a:pt x="9" y="0"/>
                    <a:pt x="17" y="3"/>
                    <a:pt x="24" y="7"/>
                  </a:cubicBezTo>
                  <a:cubicBezTo>
                    <a:pt x="28" y="11"/>
                    <a:pt x="31" y="15"/>
                    <a:pt x="35" y="17"/>
                  </a:cubicBezTo>
                  <a:cubicBezTo>
                    <a:pt x="37" y="19"/>
                    <a:pt x="41" y="22"/>
                    <a:pt x="41" y="25"/>
                  </a:cubicBezTo>
                  <a:cubicBezTo>
                    <a:pt x="39" y="41"/>
                    <a:pt x="50" y="51"/>
                    <a:pt x="55" y="64"/>
                  </a:cubicBezTo>
                  <a:cubicBezTo>
                    <a:pt x="57" y="69"/>
                    <a:pt x="60" y="73"/>
                    <a:pt x="56" y="78"/>
                  </a:cubicBezTo>
                  <a:close/>
                </a:path>
              </a:pathLst>
            </a:custGeom>
            <a:solidFill>
              <a:srgbClr val="706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7" name="Freeform 123"/>
            <p:cNvSpPr>
              <a:spLocks/>
            </p:cNvSpPr>
            <p:nvPr/>
          </p:nvSpPr>
          <p:spPr bwMode="auto">
            <a:xfrm>
              <a:off x="4749800" y="9437688"/>
              <a:ext cx="323850" cy="279400"/>
            </a:xfrm>
            <a:custGeom>
              <a:avLst/>
              <a:gdLst>
                <a:gd name="T0" fmla="*/ 209 w 217"/>
                <a:gd name="T1" fmla="*/ 9 h 187"/>
                <a:gd name="T2" fmla="*/ 215 w 217"/>
                <a:gd name="T3" fmla="*/ 58 h 187"/>
                <a:gd name="T4" fmla="*/ 204 w 217"/>
                <a:gd name="T5" fmla="*/ 95 h 187"/>
                <a:gd name="T6" fmla="*/ 144 w 217"/>
                <a:gd name="T7" fmla="*/ 169 h 187"/>
                <a:gd name="T8" fmla="*/ 55 w 217"/>
                <a:gd name="T9" fmla="*/ 179 h 187"/>
                <a:gd name="T10" fmla="*/ 7 w 217"/>
                <a:gd name="T11" fmla="*/ 158 h 187"/>
                <a:gd name="T12" fmla="*/ 5 w 217"/>
                <a:gd name="T13" fmla="*/ 145 h 187"/>
                <a:gd name="T14" fmla="*/ 29 w 217"/>
                <a:gd name="T15" fmla="*/ 139 h 187"/>
                <a:gd name="T16" fmla="*/ 39 w 217"/>
                <a:gd name="T17" fmla="*/ 141 h 187"/>
                <a:gd name="T18" fmla="*/ 90 w 217"/>
                <a:gd name="T19" fmla="*/ 153 h 187"/>
                <a:gd name="T20" fmla="*/ 132 w 217"/>
                <a:gd name="T21" fmla="*/ 140 h 187"/>
                <a:gd name="T22" fmla="*/ 187 w 217"/>
                <a:gd name="T23" fmla="*/ 52 h 187"/>
                <a:gd name="T24" fmla="*/ 179 w 217"/>
                <a:gd name="T25" fmla="*/ 39 h 187"/>
                <a:gd name="T26" fmla="*/ 193 w 217"/>
                <a:gd name="T27" fmla="*/ 6 h 187"/>
                <a:gd name="T28" fmla="*/ 200 w 217"/>
                <a:gd name="T29" fmla="*/ 0 h 187"/>
                <a:gd name="T30" fmla="*/ 209 w 217"/>
                <a:gd name="T31" fmla="*/ 9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7" h="187">
                  <a:moveTo>
                    <a:pt x="209" y="9"/>
                  </a:moveTo>
                  <a:cubicBezTo>
                    <a:pt x="211" y="25"/>
                    <a:pt x="214" y="42"/>
                    <a:pt x="215" y="58"/>
                  </a:cubicBezTo>
                  <a:cubicBezTo>
                    <a:pt x="217" y="71"/>
                    <a:pt x="207" y="82"/>
                    <a:pt x="204" y="95"/>
                  </a:cubicBezTo>
                  <a:cubicBezTo>
                    <a:pt x="195" y="127"/>
                    <a:pt x="174" y="151"/>
                    <a:pt x="144" y="169"/>
                  </a:cubicBezTo>
                  <a:cubicBezTo>
                    <a:pt x="115" y="187"/>
                    <a:pt x="85" y="185"/>
                    <a:pt x="55" y="179"/>
                  </a:cubicBezTo>
                  <a:cubicBezTo>
                    <a:pt x="39" y="175"/>
                    <a:pt x="22" y="168"/>
                    <a:pt x="7" y="158"/>
                  </a:cubicBezTo>
                  <a:cubicBezTo>
                    <a:pt x="0" y="154"/>
                    <a:pt x="6" y="149"/>
                    <a:pt x="5" y="145"/>
                  </a:cubicBezTo>
                  <a:cubicBezTo>
                    <a:pt x="12" y="140"/>
                    <a:pt x="21" y="141"/>
                    <a:pt x="29" y="139"/>
                  </a:cubicBezTo>
                  <a:cubicBezTo>
                    <a:pt x="32" y="139"/>
                    <a:pt x="36" y="139"/>
                    <a:pt x="39" y="141"/>
                  </a:cubicBezTo>
                  <a:cubicBezTo>
                    <a:pt x="53" y="158"/>
                    <a:pt x="73" y="151"/>
                    <a:pt x="90" y="153"/>
                  </a:cubicBezTo>
                  <a:cubicBezTo>
                    <a:pt x="104" y="154"/>
                    <a:pt x="118" y="147"/>
                    <a:pt x="132" y="140"/>
                  </a:cubicBezTo>
                  <a:cubicBezTo>
                    <a:pt x="171" y="123"/>
                    <a:pt x="176" y="86"/>
                    <a:pt x="187" y="52"/>
                  </a:cubicBezTo>
                  <a:cubicBezTo>
                    <a:pt x="189" y="45"/>
                    <a:pt x="184" y="41"/>
                    <a:pt x="179" y="39"/>
                  </a:cubicBezTo>
                  <a:cubicBezTo>
                    <a:pt x="176" y="25"/>
                    <a:pt x="187" y="17"/>
                    <a:pt x="193" y="6"/>
                  </a:cubicBezTo>
                  <a:cubicBezTo>
                    <a:pt x="195" y="3"/>
                    <a:pt x="196" y="0"/>
                    <a:pt x="200" y="0"/>
                  </a:cubicBezTo>
                  <a:cubicBezTo>
                    <a:pt x="203" y="3"/>
                    <a:pt x="206" y="6"/>
                    <a:pt x="209" y="9"/>
                  </a:cubicBezTo>
                  <a:close/>
                </a:path>
              </a:pathLst>
            </a:custGeom>
            <a:solidFill>
              <a:srgbClr val="7B2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8" name="Freeform 124"/>
            <p:cNvSpPr>
              <a:spLocks/>
            </p:cNvSpPr>
            <p:nvPr/>
          </p:nvSpPr>
          <p:spPr bwMode="auto">
            <a:xfrm>
              <a:off x="5013325" y="9366251"/>
              <a:ext cx="50800" cy="92075"/>
            </a:xfrm>
            <a:custGeom>
              <a:avLst/>
              <a:gdLst>
                <a:gd name="T0" fmla="*/ 23 w 34"/>
                <a:gd name="T1" fmla="*/ 48 h 62"/>
                <a:gd name="T2" fmla="*/ 18 w 34"/>
                <a:gd name="T3" fmla="*/ 54 h 62"/>
                <a:gd name="T4" fmla="*/ 5 w 34"/>
                <a:gd name="T5" fmla="*/ 47 h 62"/>
                <a:gd name="T6" fmla="*/ 1 w 34"/>
                <a:gd name="T7" fmla="*/ 16 h 62"/>
                <a:gd name="T8" fmla="*/ 1 w 34"/>
                <a:gd name="T9" fmla="*/ 14 h 62"/>
                <a:gd name="T10" fmla="*/ 12 w 34"/>
                <a:gd name="T11" fmla="*/ 0 h 62"/>
                <a:gd name="T12" fmla="*/ 34 w 34"/>
                <a:gd name="T13" fmla="*/ 28 h 62"/>
                <a:gd name="T14" fmla="*/ 23 w 34"/>
                <a:gd name="T15" fmla="*/ 4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62">
                  <a:moveTo>
                    <a:pt x="23" y="48"/>
                  </a:moveTo>
                  <a:cubicBezTo>
                    <a:pt x="21" y="50"/>
                    <a:pt x="20" y="52"/>
                    <a:pt x="18" y="54"/>
                  </a:cubicBezTo>
                  <a:cubicBezTo>
                    <a:pt x="8" y="62"/>
                    <a:pt x="6" y="53"/>
                    <a:pt x="5" y="47"/>
                  </a:cubicBezTo>
                  <a:cubicBezTo>
                    <a:pt x="3" y="37"/>
                    <a:pt x="0" y="27"/>
                    <a:pt x="1" y="16"/>
                  </a:cubicBezTo>
                  <a:cubicBezTo>
                    <a:pt x="1" y="15"/>
                    <a:pt x="1" y="15"/>
                    <a:pt x="1" y="14"/>
                  </a:cubicBezTo>
                  <a:cubicBezTo>
                    <a:pt x="5" y="9"/>
                    <a:pt x="7" y="3"/>
                    <a:pt x="12" y="0"/>
                  </a:cubicBezTo>
                  <a:cubicBezTo>
                    <a:pt x="9" y="18"/>
                    <a:pt x="16" y="27"/>
                    <a:pt x="34" y="28"/>
                  </a:cubicBezTo>
                  <a:cubicBezTo>
                    <a:pt x="33" y="36"/>
                    <a:pt x="26" y="41"/>
                    <a:pt x="23" y="48"/>
                  </a:cubicBezTo>
                  <a:close/>
                </a:path>
              </a:pathLst>
            </a:custGeom>
            <a:solidFill>
              <a:srgbClr val="7C5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6" name="Freeform 132"/>
            <p:cNvSpPr>
              <a:spLocks/>
            </p:cNvSpPr>
            <p:nvPr/>
          </p:nvSpPr>
          <p:spPr bwMode="auto">
            <a:xfrm>
              <a:off x="4813300" y="9307513"/>
              <a:ext cx="136525" cy="60325"/>
            </a:xfrm>
            <a:custGeom>
              <a:avLst/>
              <a:gdLst>
                <a:gd name="T0" fmla="*/ 92 w 92"/>
                <a:gd name="T1" fmla="*/ 8 h 40"/>
                <a:gd name="T2" fmla="*/ 91 w 92"/>
                <a:gd name="T3" fmla="*/ 29 h 40"/>
                <a:gd name="T4" fmla="*/ 88 w 92"/>
                <a:gd name="T5" fmla="*/ 37 h 40"/>
                <a:gd name="T6" fmla="*/ 71 w 92"/>
                <a:gd name="T7" fmla="*/ 37 h 40"/>
                <a:gd name="T8" fmla="*/ 24 w 92"/>
                <a:gd name="T9" fmla="*/ 37 h 40"/>
                <a:gd name="T10" fmla="*/ 3 w 92"/>
                <a:gd name="T11" fmla="*/ 35 h 40"/>
                <a:gd name="T12" fmla="*/ 6 w 92"/>
                <a:gd name="T13" fmla="*/ 19 h 40"/>
                <a:gd name="T14" fmla="*/ 14 w 92"/>
                <a:gd name="T15" fmla="*/ 2 h 40"/>
                <a:gd name="T16" fmla="*/ 38 w 92"/>
                <a:gd name="T17" fmla="*/ 3 h 40"/>
                <a:gd name="T18" fmla="*/ 72 w 92"/>
                <a:gd name="T19" fmla="*/ 6 h 40"/>
                <a:gd name="T20" fmla="*/ 92 w 92"/>
                <a:gd name="T21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" h="40">
                  <a:moveTo>
                    <a:pt x="92" y="8"/>
                  </a:moveTo>
                  <a:cubicBezTo>
                    <a:pt x="92" y="15"/>
                    <a:pt x="91" y="22"/>
                    <a:pt x="91" y="29"/>
                  </a:cubicBezTo>
                  <a:cubicBezTo>
                    <a:pt x="91" y="32"/>
                    <a:pt x="90" y="35"/>
                    <a:pt x="88" y="37"/>
                  </a:cubicBezTo>
                  <a:cubicBezTo>
                    <a:pt x="82" y="40"/>
                    <a:pt x="76" y="39"/>
                    <a:pt x="71" y="37"/>
                  </a:cubicBezTo>
                  <a:cubicBezTo>
                    <a:pt x="55" y="33"/>
                    <a:pt x="40" y="34"/>
                    <a:pt x="24" y="37"/>
                  </a:cubicBezTo>
                  <a:cubicBezTo>
                    <a:pt x="17" y="38"/>
                    <a:pt x="10" y="39"/>
                    <a:pt x="3" y="35"/>
                  </a:cubicBezTo>
                  <a:cubicBezTo>
                    <a:pt x="0" y="29"/>
                    <a:pt x="2" y="24"/>
                    <a:pt x="6" y="19"/>
                  </a:cubicBezTo>
                  <a:cubicBezTo>
                    <a:pt x="10" y="14"/>
                    <a:pt x="8" y="6"/>
                    <a:pt x="14" y="2"/>
                  </a:cubicBezTo>
                  <a:cubicBezTo>
                    <a:pt x="22" y="5"/>
                    <a:pt x="30" y="6"/>
                    <a:pt x="38" y="3"/>
                  </a:cubicBezTo>
                  <a:cubicBezTo>
                    <a:pt x="49" y="0"/>
                    <a:pt x="61" y="3"/>
                    <a:pt x="72" y="6"/>
                  </a:cubicBezTo>
                  <a:cubicBezTo>
                    <a:pt x="79" y="7"/>
                    <a:pt x="85" y="8"/>
                    <a:pt x="92" y="8"/>
                  </a:cubicBezTo>
                  <a:close/>
                </a:path>
              </a:pathLst>
            </a:custGeom>
            <a:solidFill>
              <a:srgbClr val="7A5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7" name="Freeform 133"/>
            <p:cNvSpPr>
              <a:spLocks/>
            </p:cNvSpPr>
            <p:nvPr/>
          </p:nvSpPr>
          <p:spPr bwMode="auto">
            <a:xfrm>
              <a:off x="4668838" y="9356726"/>
              <a:ext cx="120650" cy="123825"/>
            </a:xfrm>
            <a:custGeom>
              <a:avLst/>
              <a:gdLst>
                <a:gd name="T0" fmla="*/ 1 w 80"/>
                <a:gd name="T1" fmla="*/ 77 h 84"/>
                <a:gd name="T2" fmla="*/ 46 w 80"/>
                <a:gd name="T3" fmla="*/ 0 h 84"/>
                <a:gd name="T4" fmla="*/ 62 w 80"/>
                <a:gd name="T5" fmla="*/ 5 h 84"/>
                <a:gd name="T6" fmla="*/ 76 w 80"/>
                <a:gd name="T7" fmla="*/ 10 h 84"/>
                <a:gd name="T8" fmla="*/ 67 w 80"/>
                <a:gd name="T9" fmla="*/ 28 h 84"/>
                <a:gd name="T10" fmla="*/ 38 w 80"/>
                <a:gd name="T11" fmla="*/ 66 h 84"/>
                <a:gd name="T12" fmla="*/ 23 w 80"/>
                <a:gd name="T13" fmla="*/ 83 h 84"/>
                <a:gd name="T14" fmla="*/ 19 w 80"/>
                <a:gd name="T15" fmla="*/ 84 h 84"/>
                <a:gd name="T16" fmla="*/ 0 w 80"/>
                <a:gd name="T17" fmla="*/ 78 h 84"/>
                <a:gd name="T18" fmla="*/ 1 w 80"/>
                <a:gd name="T19" fmla="*/ 77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" h="84">
                  <a:moveTo>
                    <a:pt x="1" y="77"/>
                  </a:moveTo>
                  <a:cubicBezTo>
                    <a:pt x="14" y="50"/>
                    <a:pt x="28" y="24"/>
                    <a:pt x="46" y="0"/>
                  </a:cubicBezTo>
                  <a:cubicBezTo>
                    <a:pt x="51" y="2"/>
                    <a:pt x="57" y="3"/>
                    <a:pt x="62" y="5"/>
                  </a:cubicBezTo>
                  <a:cubicBezTo>
                    <a:pt x="68" y="2"/>
                    <a:pt x="72" y="6"/>
                    <a:pt x="76" y="10"/>
                  </a:cubicBezTo>
                  <a:cubicBezTo>
                    <a:pt x="80" y="19"/>
                    <a:pt x="74" y="24"/>
                    <a:pt x="67" y="28"/>
                  </a:cubicBezTo>
                  <a:cubicBezTo>
                    <a:pt x="53" y="37"/>
                    <a:pt x="43" y="50"/>
                    <a:pt x="38" y="66"/>
                  </a:cubicBezTo>
                  <a:cubicBezTo>
                    <a:pt x="35" y="75"/>
                    <a:pt x="30" y="79"/>
                    <a:pt x="23" y="83"/>
                  </a:cubicBezTo>
                  <a:cubicBezTo>
                    <a:pt x="21" y="84"/>
                    <a:pt x="20" y="84"/>
                    <a:pt x="19" y="84"/>
                  </a:cubicBezTo>
                  <a:cubicBezTo>
                    <a:pt x="12" y="83"/>
                    <a:pt x="5" y="82"/>
                    <a:pt x="0" y="78"/>
                  </a:cubicBezTo>
                  <a:lnTo>
                    <a:pt x="1" y="77"/>
                  </a:lnTo>
                  <a:close/>
                </a:path>
              </a:pathLst>
            </a:custGeom>
            <a:solidFill>
              <a:srgbClr val="7663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8" name="Freeform 134"/>
            <p:cNvSpPr>
              <a:spLocks/>
            </p:cNvSpPr>
            <p:nvPr/>
          </p:nvSpPr>
          <p:spPr bwMode="auto">
            <a:xfrm>
              <a:off x="4762500" y="9323388"/>
              <a:ext cx="58737" cy="57150"/>
            </a:xfrm>
            <a:custGeom>
              <a:avLst/>
              <a:gdLst>
                <a:gd name="T0" fmla="*/ 13 w 40"/>
                <a:gd name="T1" fmla="*/ 32 h 39"/>
                <a:gd name="T2" fmla="*/ 0 w 40"/>
                <a:gd name="T3" fmla="*/ 27 h 39"/>
                <a:gd name="T4" fmla="*/ 25 w 40"/>
                <a:gd name="T5" fmla="*/ 3 h 39"/>
                <a:gd name="T6" fmla="*/ 40 w 40"/>
                <a:gd name="T7" fmla="*/ 9 h 39"/>
                <a:gd name="T8" fmla="*/ 38 w 40"/>
                <a:gd name="T9" fmla="*/ 24 h 39"/>
                <a:gd name="T10" fmla="*/ 13 w 40"/>
                <a:gd name="T11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39">
                  <a:moveTo>
                    <a:pt x="13" y="32"/>
                  </a:moveTo>
                  <a:cubicBezTo>
                    <a:pt x="9" y="31"/>
                    <a:pt x="4" y="29"/>
                    <a:pt x="0" y="27"/>
                  </a:cubicBezTo>
                  <a:cubicBezTo>
                    <a:pt x="2" y="12"/>
                    <a:pt x="14" y="9"/>
                    <a:pt x="25" y="3"/>
                  </a:cubicBezTo>
                  <a:cubicBezTo>
                    <a:pt x="31" y="0"/>
                    <a:pt x="37" y="2"/>
                    <a:pt x="40" y="9"/>
                  </a:cubicBezTo>
                  <a:cubicBezTo>
                    <a:pt x="39" y="14"/>
                    <a:pt x="38" y="19"/>
                    <a:pt x="38" y="24"/>
                  </a:cubicBezTo>
                  <a:cubicBezTo>
                    <a:pt x="36" y="36"/>
                    <a:pt x="28" y="39"/>
                    <a:pt x="13" y="32"/>
                  </a:cubicBezTo>
                  <a:close/>
                </a:path>
              </a:pathLst>
            </a:custGeom>
            <a:solidFill>
              <a:srgbClr val="6632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2" name="Freeform 138"/>
            <p:cNvSpPr>
              <a:spLocks/>
            </p:cNvSpPr>
            <p:nvPr/>
          </p:nvSpPr>
          <p:spPr bwMode="auto">
            <a:xfrm>
              <a:off x="4652963" y="9471026"/>
              <a:ext cx="46037" cy="80962"/>
            </a:xfrm>
            <a:custGeom>
              <a:avLst/>
              <a:gdLst>
                <a:gd name="T0" fmla="*/ 11 w 31"/>
                <a:gd name="T1" fmla="*/ 1 h 54"/>
                <a:gd name="T2" fmla="*/ 30 w 31"/>
                <a:gd name="T3" fmla="*/ 5 h 54"/>
                <a:gd name="T4" fmla="*/ 26 w 31"/>
                <a:gd name="T5" fmla="*/ 52 h 54"/>
                <a:gd name="T6" fmla="*/ 25 w 31"/>
                <a:gd name="T7" fmla="*/ 54 h 54"/>
                <a:gd name="T8" fmla="*/ 1 w 31"/>
                <a:gd name="T9" fmla="*/ 48 h 54"/>
                <a:gd name="T10" fmla="*/ 0 w 31"/>
                <a:gd name="T11" fmla="*/ 46 h 54"/>
                <a:gd name="T12" fmla="*/ 6 w 31"/>
                <a:gd name="T13" fmla="*/ 17 h 54"/>
                <a:gd name="T14" fmla="*/ 11 w 31"/>
                <a:gd name="T15" fmla="*/ 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54">
                  <a:moveTo>
                    <a:pt x="11" y="1"/>
                  </a:moveTo>
                  <a:cubicBezTo>
                    <a:pt x="18" y="0"/>
                    <a:pt x="24" y="2"/>
                    <a:pt x="30" y="5"/>
                  </a:cubicBezTo>
                  <a:cubicBezTo>
                    <a:pt x="27" y="21"/>
                    <a:pt x="31" y="37"/>
                    <a:pt x="26" y="52"/>
                  </a:cubicBezTo>
                  <a:cubicBezTo>
                    <a:pt x="26" y="53"/>
                    <a:pt x="25" y="54"/>
                    <a:pt x="25" y="54"/>
                  </a:cubicBezTo>
                  <a:cubicBezTo>
                    <a:pt x="17" y="52"/>
                    <a:pt x="9" y="50"/>
                    <a:pt x="1" y="48"/>
                  </a:cubicBezTo>
                  <a:cubicBezTo>
                    <a:pt x="1" y="47"/>
                    <a:pt x="1" y="47"/>
                    <a:pt x="0" y="46"/>
                  </a:cubicBezTo>
                  <a:cubicBezTo>
                    <a:pt x="9" y="38"/>
                    <a:pt x="3" y="27"/>
                    <a:pt x="6" y="17"/>
                  </a:cubicBezTo>
                  <a:cubicBezTo>
                    <a:pt x="8" y="12"/>
                    <a:pt x="6" y="5"/>
                    <a:pt x="11" y="1"/>
                  </a:cubicBezTo>
                  <a:close/>
                </a:path>
              </a:pathLst>
            </a:custGeom>
            <a:solidFill>
              <a:srgbClr val="C4A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6" name="Freeform 142"/>
            <p:cNvSpPr>
              <a:spLocks/>
            </p:cNvSpPr>
            <p:nvPr/>
          </p:nvSpPr>
          <p:spPr bwMode="auto">
            <a:xfrm>
              <a:off x="4932363" y="9350376"/>
              <a:ext cx="84137" cy="88900"/>
            </a:xfrm>
            <a:custGeom>
              <a:avLst/>
              <a:gdLst>
                <a:gd name="T0" fmla="*/ 8 w 57"/>
                <a:gd name="T1" fmla="*/ 7 h 60"/>
                <a:gd name="T2" fmla="*/ 11 w 57"/>
                <a:gd name="T3" fmla="*/ 1 h 60"/>
                <a:gd name="T4" fmla="*/ 30 w 57"/>
                <a:gd name="T5" fmla="*/ 1 h 60"/>
                <a:gd name="T6" fmla="*/ 28 w 57"/>
                <a:gd name="T7" fmla="*/ 24 h 60"/>
                <a:gd name="T8" fmla="*/ 38 w 57"/>
                <a:gd name="T9" fmla="*/ 11 h 60"/>
                <a:gd name="T10" fmla="*/ 56 w 57"/>
                <a:gd name="T11" fmla="*/ 25 h 60"/>
                <a:gd name="T12" fmla="*/ 57 w 57"/>
                <a:gd name="T13" fmla="*/ 26 h 60"/>
                <a:gd name="T14" fmla="*/ 56 w 57"/>
                <a:gd name="T15" fmla="*/ 33 h 60"/>
                <a:gd name="T16" fmla="*/ 44 w 57"/>
                <a:gd name="T17" fmla="*/ 59 h 60"/>
                <a:gd name="T18" fmla="*/ 32 w 57"/>
                <a:gd name="T19" fmla="*/ 57 h 60"/>
                <a:gd name="T20" fmla="*/ 4 w 57"/>
                <a:gd name="T21" fmla="*/ 39 h 60"/>
                <a:gd name="T22" fmla="*/ 0 w 57"/>
                <a:gd name="T23" fmla="*/ 31 h 60"/>
                <a:gd name="T24" fmla="*/ 0 w 57"/>
                <a:gd name="T25" fmla="*/ 27 h 60"/>
                <a:gd name="T26" fmla="*/ 8 w 57"/>
                <a:gd name="T27" fmla="*/ 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60">
                  <a:moveTo>
                    <a:pt x="8" y="7"/>
                  </a:moveTo>
                  <a:cubicBezTo>
                    <a:pt x="9" y="5"/>
                    <a:pt x="10" y="3"/>
                    <a:pt x="11" y="1"/>
                  </a:cubicBezTo>
                  <a:cubicBezTo>
                    <a:pt x="17" y="0"/>
                    <a:pt x="24" y="4"/>
                    <a:pt x="30" y="1"/>
                  </a:cubicBezTo>
                  <a:cubicBezTo>
                    <a:pt x="35" y="9"/>
                    <a:pt x="26" y="16"/>
                    <a:pt x="28" y="24"/>
                  </a:cubicBezTo>
                  <a:cubicBezTo>
                    <a:pt x="32" y="20"/>
                    <a:pt x="31" y="12"/>
                    <a:pt x="38" y="11"/>
                  </a:cubicBezTo>
                  <a:cubicBezTo>
                    <a:pt x="47" y="12"/>
                    <a:pt x="47" y="25"/>
                    <a:pt x="56" y="25"/>
                  </a:cubicBezTo>
                  <a:cubicBezTo>
                    <a:pt x="56" y="25"/>
                    <a:pt x="57" y="26"/>
                    <a:pt x="57" y="26"/>
                  </a:cubicBezTo>
                  <a:cubicBezTo>
                    <a:pt x="57" y="28"/>
                    <a:pt x="57" y="31"/>
                    <a:pt x="56" y="33"/>
                  </a:cubicBezTo>
                  <a:cubicBezTo>
                    <a:pt x="53" y="42"/>
                    <a:pt x="51" y="52"/>
                    <a:pt x="44" y="59"/>
                  </a:cubicBezTo>
                  <a:cubicBezTo>
                    <a:pt x="40" y="60"/>
                    <a:pt x="36" y="59"/>
                    <a:pt x="32" y="57"/>
                  </a:cubicBezTo>
                  <a:cubicBezTo>
                    <a:pt x="24" y="49"/>
                    <a:pt x="15" y="43"/>
                    <a:pt x="4" y="39"/>
                  </a:cubicBezTo>
                  <a:cubicBezTo>
                    <a:pt x="1" y="38"/>
                    <a:pt x="1" y="34"/>
                    <a:pt x="0" y="31"/>
                  </a:cubicBezTo>
                  <a:cubicBezTo>
                    <a:pt x="0" y="30"/>
                    <a:pt x="0" y="28"/>
                    <a:pt x="0" y="27"/>
                  </a:cubicBezTo>
                  <a:cubicBezTo>
                    <a:pt x="2" y="20"/>
                    <a:pt x="3" y="12"/>
                    <a:pt x="8" y="7"/>
                  </a:cubicBezTo>
                  <a:close/>
                </a:path>
              </a:pathLst>
            </a:custGeom>
            <a:solidFill>
              <a:srgbClr val="D480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7" name="Freeform 143"/>
            <p:cNvSpPr>
              <a:spLocks/>
            </p:cNvSpPr>
            <p:nvPr/>
          </p:nvSpPr>
          <p:spPr bwMode="auto">
            <a:xfrm>
              <a:off x="4964113" y="9323388"/>
              <a:ext cx="33337" cy="77787"/>
            </a:xfrm>
            <a:custGeom>
              <a:avLst/>
              <a:gdLst>
                <a:gd name="T0" fmla="*/ 16 w 22"/>
                <a:gd name="T1" fmla="*/ 29 h 52"/>
                <a:gd name="T2" fmla="*/ 3 w 22"/>
                <a:gd name="T3" fmla="*/ 52 h 52"/>
                <a:gd name="T4" fmla="*/ 8 w 22"/>
                <a:gd name="T5" fmla="*/ 19 h 52"/>
                <a:gd name="T6" fmla="*/ 16 w 22"/>
                <a:gd name="T7" fmla="*/ 3 h 52"/>
                <a:gd name="T8" fmla="*/ 22 w 22"/>
                <a:gd name="T9" fmla="*/ 4 h 52"/>
                <a:gd name="T10" fmla="*/ 16 w 22"/>
                <a:gd name="T11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52">
                  <a:moveTo>
                    <a:pt x="16" y="29"/>
                  </a:moveTo>
                  <a:cubicBezTo>
                    <a:pt x="12" y="36"/>
                    <a:pt x="10" y="45"/>
                    <a:pt x="3" y="52"/>
                  </a:cubicBezTo>
                  <a:cubicBezTo>
                    <a:pt x="0" y="39"/>
                    <a:pt x="5" y="29"/>
                    <a:pt x="8" y="19"/>
                  </a:cubicBezTo>
                  <a:cubicBezTo>
                    <a:pt x="11" y="14"/>
                    <a:pt x="14" y="9"/>
                    <a:pt x="16" y="3"/>
                  </a:cubicBezTo>
                  <a:cubicBezTo>
                    <a:pt x="18" y="3"/>
                    <a:pt x="20" y="0"/>
                    <a:pt x="22" y="4"/>
                  </a:cubicBezTo>
                  <a:cubicBezTo>
                    <a:pt x="20" y="12"/>
                    <a:pt x="18" y="21"/>
                    <a:pt x="16" y="29"/>
                  </a:cubicBezTo>
                  <a:close/>
                </a:path>
              </a:pathLst>
            </a:custGeom>
            <a:solidFill>
              <a:srgbClr val="6224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0" name="Freeform 146"/>
            <p:cNvSpPr>
              <a:spLocks/>
            </p:cNvSpPr>
            <p:nvPr/>
          </p:nvSpPr>
          <p:spPr bwMode="auto">
            <a:xfrm>
              <a:off x="4691063" y="9545638"/>
              <a:ext cx="109537" cy="107950"/>
            </a:xfrm>
            <a:custGeom>
              <a:avLst/>
              <a:gdLst>
                <a:gd name="T0" fmla="*/ 69 w 74"/>
                <a:gd name="T1" fmla="*/ 70 h 73"/>
                <a:gd name="T2" fmla="*/ 45 w 74"/>
                <a:gd name="T3" fmla="*/ 73 h 73"/>
                <a:gd name="T4" fmla="*/ 32 w 74"/>
                <a:gd name="T5" fmla="*/ 73 h 73"/>
                <a:gd name="T6" fmla="*/ 22 w 74"/>
                <a:gd name="T7" fmla="*/ 48 h 73"/>
                <a:gd name="T8" fmla="*/ 15 w 74"/>
                <a:gd name="T9" fmla="*/ 23 h 73"/>
                <a:gd name="T10" fmla="*/ 9 w 74"/>
                <a:gd name="T11" fmla="*/ 15 h 73"/>
                <a:gd name="T12" fmla="*/ 0 w 74"/>
                <a:gd name="T13" fmla="*/ 4 h 73"/>
                <a:gd name="T14" fmla="*/ 0 w 74"/>
                <a:gd name="T15" fmla="*/ 3 h 73"/>
                <a:gd name="T16" fmla="*/ 29 w 74"/>
                <a:gd name="T17" fmla="*/ 9 h 73"/>
                <a:gd name="T18" fmla="*/ 38 w 74"/>
                <a:gd name="T19" fmla="*/ 14 h 73"/>
                <a:gd name="T20" fmla="*/ 65 w 74"/>
                <a:gd name="T21" fmla="*/ 53 h 73"/>
                <a:gd name="T22" fmla="*/ 69 w 74"/>
                <a:gd name="T23" fmla="*/ 7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4" h="73">
                  <a:moveTo>
                    <a:pt x="69" y="70"/>
                  </a:moveTo>
                  <a:cubicBezTo>
                    <a:pt x="61" y="73"/>
                    <a:pt x="53" y="73"/>
                    <a:pt x="45" y="73"/>
                  </a:cubicBezTo>
                  <a:cubicBezTo>
                    <a:pt x="41" y="73"/>
                    <a:pt x="36" y="73"/>
                    <a:pt x="32" y="73"/>
                  </a:cubicBezTo>
                  <a:cubicBezTo>
                    <a:pt x="32" y="63"/>
                    <a:pt x="26" y="56"/>
                    <a:pt x="22" y="48"/>
                  </a:cubicBezTo>
                  <a:cubicBezTo>
                    <a:pt x="18" y="40"/>
                    <a:pt x="10" y="34"/>
                    <a:pt x="15" y="23"/>
                  </a:cubicBezTo>
                  <a:cubicBezTo>
                    <a:pt x="16" y="19"/>
                    <a:pt x="12" y="17"/>
                    <a:pt x="9" y="15"/>
                  </a:cubicBezTo>
                  <a:cubicBezTo>
                    <a:pt x="4" y="12"/>
                    <a:pt x="0" y="10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11" y="0"/>
                    <a:pt x="20" y="7"/>
                    <a:pt x="29" y="9"/>
                  </a:cubicBezTo>
                  <a:cubicBezTo>
                    <a:pt x="33" y="10"/>
                    <a:pt x="36" y="11"/>
                    <a:pt x="38" y="14"/>
                  </a:cubicBezTo>
                  <a:cubicBezTo>
                    <a:pt x="44" y="29"/>
                    <a:pt x="53" y="42"/>
                    <a:pt x="65" y="53"/>
                  </a:cubicBezTo>
                  <a:cubicBezTo>
                    <a:pt x="70" y="57"/>
                    <a:pt x="74" y="63"/>
                    <a:pt x="69" y="70"/>
                  </a:cubicBezTo>
                  <a:close/>
                </a:path>
              </a:pathLst>
            </a:custGeom>
            <a:solidFill>
              <a:srgbClr val="8F5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9" name="Freeform 165"/>
            <p:cNvSpPr>
              <a:spLocks/>
            </p:cNvSpPr>
            <p:nvPr/>
          </p:nvSpPr>
          <p:spPr bwMode="auto">
            <a:xfrm>
              <a:off x="4810125" y="9493251"/>
              <a:ext cx="228600" cy="188912"/>
            </a:xfrm>
            <a:custGeom>
              <a:avLst/>
              <a:gdLst>
                <a:gd name="T0" fmla="*/ 139 w 153"/>
                <a:gd name="T1" fmla="*/ 1 h 127"/>
                <a:gd name="T2" fmla="*/ 151 w 153"/>
                <a:gd name="T3" fmla="*/ 14 h 127"/>
                <a:gd name="T4" fmla="*/ 118 w 153"/>
                <a:gd name="T5" fmla="*/ 91 h 127"/>
                <a:gd name="T6" fmla="*/ 111 w 153"/>
                <a:gd name="T7" fmla="*/ 99 h 127"/>
                <a:gd name="T8" fmla="*/ 32 w 153"/>
                <a:gd name="T9" fmla="*/ 118 h 127"/>
                <a:gd name="T10" fmla="*/ 21 w 153"/>
                <a:gd name="T11" fmla="*/ 119 h 127"/>
                <a:gd name="T12" fmla="*/ 0 w 153"/>
                <a:gd name="T13" fmla="*/ 105 h 127"/>
                <a:gd name="T14" fmla="*/ 30 w 153"/>
                <a:gd name="T15" fmla="*/ 97 h 127"/>
                <a:gd name="T16" fmla="*/ 76 w 153"/>
                <a:gd name="T17" fmla="*/ 88 h 127"/>
                <a:gd name="T18" fmla="*/ 105 w 153"/>
                <a:gd name="T19" fmla="*/ 65 h 127"/>
                <a:gd name="T20" fmla="*/ 135 w 153"/>
                <a:gd name="T21" fmla="*/ 1 h 127"/>
                <a:gd name="T22" fmla="*/ 139 w 153"/>
                <a:gd name="T23" fmla="*/ 1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3" h="127">
                  <a:moveTo>
                    <a:pt x="139" y="1"/>
                  </a:moveTo>
                  <a:cubicBezTo>
                    <a:pt x="149" y="0"/>
                    <a:pt x="153" y="5"/>
                    <a:pt x="151" y="14"/>
                  </a:cubicBezTo>
                  <a:cubicBezTo>
                    <a:pt x="145" y="42"/>
                    <a:pt x="133" y="67"/>
                    <a:pt x="118" y="91"/>
                  </a:cubicBezTo>
                  <a:cubicBezTo>
                    <a:pt x="116" y="94"/>
                    <a:pt x="114" y="98"/>
                    <a:pt x="111" y="99"/>
                  </a:cubicBezTo>
                  <a:cubicBezTo>
                    <a:pt x="85" y="109"/>
                    <a:pt x="62" y="127"/>
                    <a:pt x="32" y="118"/>
                  </a:cubicBezTo>
                  <a:cubicBezTo>
                    <a:pt x="29" y="117"/>
                    <a:pt x="25" y="119"/>
                    <a:pt x="21" y="119"/>
                  </a:cubicBezTo>
                  <a:cubicBezTo>
                    <a:pt x="11" y="119"/>
                    <a:pt x="3" y="117"/>
                    <a:pt x="0" y="105"/>
                  </a:cubicBezTo>
                  <a:cubicBezTo>
                    <a:pt x="8" y="96"/>
                    <a:pt x="21" y="101"/>
                    <a:pt x="30" y="97"/>
                  </a:cubicBezTo>
                  <a:cubicBezTo>
                    <a:pt x="45" y="93"/>
                    <a:pt x="60" y="90"/>
                    <a:pt x="76" y="88"/>
                  </a:cubicBezTo>
                  <a:cubicBezTo>
                    <a:pt x="90" y="86"/>
                    <a:pt x="100" y="79"/>
                    <a:pt x="105" y="65"/>
                  </a:cubicBezTo>
                  <a:cubicBezTo>
                    <a:pt x="114" y="43"/>
                    <a:pt x="122" y="21"/>
                    <a:pt x="135" y="1"/>
                  </a:cubicBezTo>
                  <a:cubicBezTo>
                    <a:pt x="136" y="0"/>
                    <a:pt x="138" y="0"/>
                    <a:pt x="139" y="1"/>
                  </a:cubicBezTo>
                  <a:close/>
                </a:path>
              </a:pathLst>
            </a:custGeom>
            <a:solidFill>
              <a:srgbClr val="951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0" name="Freeform 166"/>
            <p:cNvSpPr>
              <a:spLocks/>
            </p:cNvSpPr>
            <p:nvPr/>
          </p:nvSpPr>
          <p:spPr bwMode="auto">
            <a:xfrm>
              <a:off x="4745038" y="9559926"/>
              <a:ext cx="117475" cy="90487"/>
            </a:xfrm>
            <a:custGeom>
              <a:avLst/>
              <a:gdLst>
                <a:gd name="T0" fmla="*/ 75 w 78"/>
                <a:gd name="T1" fmla="*/ 55 h 60"/>
                <a:gd name="T2" fmla="*/ 43 w 78"/>
                <a:gd name="T3" fmla="*/ 60 h 60"/>
                <a:gd name="T4" fmla="*/ 32 w 78"/>
                <a:gd name="T5" fmla="*/ 60 h 60"/>
                <a:gd name="T6" fmla="*/ 21 w 78"/>
                <a:gd name="T7" fmla="*/ 40 h 60"/>
                <a:gd name="T8" fmla="*/ 0 w 78"/>
                <a:gd name="T9" fmla="*/ 5 h 60"/>
                <a:gd name="T10" fmla="*/ 23 w 78"/>
                <a:gd name="T11" fmla="*/ 8 h 60"/>
                <a:gd name="T12" fmla="*/ 27 w 78"/>
                <a:gd name="T13" fmla="*/ 10 h 60"/>
                <a:gd name="T14" fmla="*/ 61 w 78"/>
                <a:gd name="T15" fmla="*/ 37 h 60"/>
                <a:gd name="T16" fmla="*/ 75 w 78"/>
                <a:gd name="T17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60">
                  <a:moveTo>
                    <a:pt x="75" y="55"/>
                  </a:moveTo>
                  <a:cubicBezTo>
                    <a:pt x="64" y="57"/>
                    <a:pt x="54" y="59"/>
                    <a:pt x="43" y="60"/>
                  </a:cubicBezTo>
                  <a:cubicBezTo>
                    <a:pt x="39" y="60"/>
                    <a:pt x="36" y="60"/>
                    <a:pt x="32" y="60"/>
                  </a:cubicBezTo>
                  <a:cubicBezTo>
                    <a:pt x="33" y="51"/>
                    <a:pt x="28" y="45"/>
                    <a:pt x="21" y="40"/>
                  </a:cubicBezTo>
                  <a:cubicBezTo>
                    <a:pt x="9" y="31"/>
                    <a:pt x="3" y="19"/>
                    <a:pt x="0" y="5"/>
                  </a:cubicBezTo>
                  <a:cubicBezTo>
                    <a:pt x="9" y="0"/>
                    <a:pt x="16" y="6"/>
                    <a:pt x="23" y="8"/>
                  </a:cubicBezTo>
                  <a:cubicBezTo>
                    <a:pt x="25" y="8"/>
                    <a:pt x="26" y="9"/>
                    <a:pt x="27" y="10"/>
                  </a:cubicBezTo>
                  <a:cubicBezTo>
                    <a:pt x="35" y="24"/>
                    <a:pt x="46" y="32"/>
                    <a:pt x="61" y="37"/>
                  </a:cubicBezTo>
                  <a:cubicBezTo>
                    <a:pt x="69" y="40"/>
                    <a:pt x="78" y="43"/>
                    <a:pt x="75" y="55"/>
                  </a:cubicBezTo>
                  <a:close/>
                </a:path>
              </a:pathLst>
            </a:custGeom>
            <a:solidFill>
              <a:srgbClr val="AC3D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1" name="Freeform 167"/>
            <p:cNvSpPr>
              <a:spLocks/>
            </p:cNvSpPr>
            <p:nvPr/>
          </p:nvSpPr>
          <p:spPr bwMode="auto">
            <a:xfrm>
              <a:off x="4997450" y="9388476"/>
              <a:ext cx="42862" cy="107950"/>
            </a:xfrm>
            <a:custGeom>
              <a:avLst/>
              <a:gdLst>
                <a:gd name="T0" fmla="*/ 13 w 29"/>
                <a:gd name="T1" fmla="*/ 71 h 72"/>
                <a:gd name="T2" fmla="*/ 10 w 29"/>
                <a:gd name="T3" fmla="*/ 72 h 72"/>
                <a:gd name="T4" fmla="*/ 4 w 29"/>
                <a:gd name="T5" fmla="*/ 46 h 72"/>
                <a:gd name="T6" fmla="*/ 10 w 29"/>
                <a:gd name="T7" fmla="*/ 5 h 72"/>
                <a:gd name="T8" fmla="*/ 13 w 29"/>
                <a:gd name="T9" fmla="*/ 0 h 72"/>
                <a:gd name="T10" fmla="*/ 18 w 29"/>
                <a:gd name="T11" fmla="*/ 29 h 72"/>
                <a:gd name="T12" fmla="*/ 29 w 29"/>
                <a:gd name="T13" fmla="*/ 39 h 72"/>
                <a:gd name="T14" fmla="*/ 13 w 29"/>
                <a:gd name="T15" fmla="*/ 7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72">
                  <a:moveTo>
                    <a:pt x="13" y="71"/>
                  </a:moveTo>
                  <a:cubicBezTo>
                    <a:pt x="12" y="71"/>
                    <a:pt x="11" y="71"/>
                    <a:pt x="10" y="72"/>
                  </a:cubicBezTo>
                  <a:cubicBezTo>
                    <a:pt x="0" y="65"/>
                    <a:pt x="5" y="55"/>
                    <a:pt x="4" y="46"/>
                  </a:cubicBezTo>
                  <a:cubicBezTo>
                    <a:pt x="3" y="32"/>
                    <a:pt x="9" y="19"/>
                    <a:pt x="10" y="5"/>
                  </a:cubicBezTo>
                  <a:cubicBezTo>
                    <a:pt x="11" y="3"/>
                    <a:pt x="12" y="1"/>
                    <a:pt x="13" y="0"/>
                  </a:cubicBezTo>
                  <a:cubicBezTo>
                    <a:pt x="17" y="9"/>
                    <a:pt x="17" y="19"/>
                    <a:pt x="18" y="29"/>
                  </a:cubicBezTo>
                  <a:cubicBezTo>
                    <a:pt x="19" y="35"/>
                    <a:pt x="19" y="42"/>
                    <a:pt x="29" y="39"/>
                  </a:cubicBezTo>
                  <a:cubicBezTo>
                    <a:pt x="25" y="51"/>
                    <a:pt x="16" y="59"/>
                    <a:pt x="13" y="71"/>
                  </a:cubicBezTo>
                  <a:close/>
                </a:path>
              </a:pathLst>
            </a:custGeom>
            <a:solidFill>
              <a:srgbClr val="974B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6" name="Freeform 172"/>
            <p:cNvSpPr>
              <a:spLocks/>
            </p:cNvSpPr>
            <p:nvPr/>
          </p:nvSpPr>
          <p:spPr bwMode="auto">
            <a:xfrm>
              <a:off x="4702175" y="9351963"/>
              <a:ext cx="241300" cy="139700"/>
            </a:xfrm>
            <a:custGeom>
              <a:avLst/>
              <a:gdLst>
                <a:gd name="T0" fmla="*/ 162 w 162"/>
                <a:gd name="T1" fmla="*/ 6 h 94"/>
                <a:gd name="T2" fmla="*/ 157 w 162"/>
                <a:gd name="T3" fmla="*/ 27 h 94"/>
                <a:gd name="T4" fmla="*/ 121 w 162"/>
                <a:gd name="T5" fmla="*/ 30 h 94"/>
                <a:gd name="T6" fmla="*/ 43 w 162"/>
                <a:gd name="T7" fmla="*/ 72 h 94"/>
                <a:gd name="T8" fmla="*/ 32 w 162"/>
                <a:gd name="T9" fmla="*/ 92 h 94"/>
                <a:gd name="T10" fmla="*/ 24 w 162"/>
                <a:gd name="T11" fmla="*/ 94 h 94"/>
                <a:gd name="T12" fmla="*/ 0 w 162"/>
                <a:gd name="T13" fmla="*/ 85 h 94"/>
                <a:gd name="T14" fmla="*/ 21 w 162"/>
                <a:gd name="T15" fmla="*/ 51 h 94"/>
                <a:gd name="T16" fmla="*/ 44 w 162"/>
                <a:gd name="T17" fmla="*/ 28 h 94"/>
                <a:gd name="T18" fmla="*/ 53 w 162"/>
                <a:gd name="T19" fmla="*/ 13 h 94"/>
                <a:gd name="T20" fmla="*/ 78 w 162"/>
                <a:gd name="T21" fmla="*/ 5 h 94"/>
                <a:gd name="T22" fmla="*/ 104 w 162"/>
                <a:gd name="T23" fmla="*/ 3 h 94"/>
                <a:gd name="T24" fmla="*/ 147 w 162"/>
                <a:gd name="T25" fmla="*/ 5 h 94"/>
                <a:gd name="T26" fmla="*/ 162 w 162"/>
                <a:gd name="T27" fmla="*/ 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" h="94">
                  <a:moveTo>
                    <a:pt x="162" y="6"/>
                  </a:moveTo>
                  <a:cubicBezTo>
                    <a:pt x="160" y="13"/>
                    <a:pt x="159" y="20"/>
                    <a:pt x="157" y="27"/>
                  </a:cubicBezTo>
                  <a:cubicBezTo>
                    <a:pt x="145" y="34"/>
                    <a:pt x="133" y="31"/>
                    <a:pt x="121" y="30"/>
                  </a:cubicBezTo>
                  <a:cubicBezTo>
                    <a:pt x="85" y="27"/>
                    <a:pt x="63" y="47"/>
                    <a:pt x="43" y="72"/>
                  </a:cubicBezTo>
                  <a:cubicBezTo>
                    <a:pt x="39" y="78"/>
                    <a:pt x="38" y="86"/>
                    <a:pt x="32" y="92"/>
                  </a:cubicBezTo>
                  <a:cubicBezTo>
                    <a:pt x="30" y="94"/>
                    <a:pt x="27" y="94"/>
                    <a:pt x="24" y="94"/>
                  </a:cubicBezTo>
                  <a:cubicBezTo>
                    <a:pt x="15" y="92"/>
                    <a:pt x="6" y="93"/>
                    <a:pt x="0" y="85"/>
                  </a:cubicBezTo>
                  <a:cubicBezTo>
                    <a:pt x="13" y="77"/>
                    <a:pt x="13" y="61"/>
                    <a:pt x="21" y="51"/>
                  </a:cubicBezTo>
                  <a:cubicBezTo>
                    <a:pt x="28" y="42"/>
                    <a:pt x="33" y="33"/>
                    <a:pt x="44" y="28"/>
                  </a:cubicBezTo>
                  <a:cubicBezTo>
                    <a:pt x="50" y="26"/>
                    <a:pt x="54" y="21"/>
                    <a:pt x="53" y="13"/>
                  </a:cubicBezTo>
                  <a:cubicBezTo>
                    <a:pt x="62" y="12"/>
                    <a:pt x="73" y="18"/>
                    <a:pt x="78" y="5"/>
                  </a:cubicBezTo>
                  <a:cubicBezTo>
                    <a:pt x="86" y="6"/>
                    <a:pt x="95" y="5"/>
                    <a:pt x="104" y="3"/>
                  </a:cubicBezTo>
                  <a:cubicBezTo>
                    <a:pt x="118" y="0"/>
                    <a:pt x="132" y="1"/>
                    <a:pt x="147" y="5"/>
                  </a:cubicBezTo>
                  <a:cubicBezTo>
                    <a:pt x="151" y="7"/>
                    <a:pt x="157" y="6"/>
                    <a:pt x="162" y="6"/>
                  </a:cubicBezTo>
                  <a:close/>
                </a:path>
              </a:pathLst>
            </a:custGeom>
            <a:solidFill>
              <a:srgbClr val="954D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7" name="Freeform 173"/>
            <p:cNvSpPr>
              <a:spLocks/>
            </p:cNvSpPr>
            <p:nvPr/>
          </p:nvSpPr>
          <p:spPr bwMode="auto">
            <a:xfrm>
              <a:off x="4689475" y="9478963"/>
              <a:ext cx="50800" cy="84137"/>
            </a:xfrm>
            <a:custGeom>
              <a:avLst/>
              <a:gdLst>
                <a:gd name="T0" fmla="*/ 9 w 34"/>
                <a:gd name="T1" fmla="*/ 0 h 57"/>
                <a:gd name="T2" fmla="*/ 33 w 34"/>
                <a:gd name="T3" fmla="*/ 6 h 57"/>
                <a:gd name="T4" fmla="*/ 33 w 34"/>
                <a:gd name="T5" fmla="*/ 11 h 57"/>
                <a:gd name="T6" fmla="*/ 30 w 34"/>
                <a:gd name="T7" fmla="*/ 52 h 57"/>
                <a:gd name="T8" fmla="*/ 30 w 34"/>
                <a:gd name="T9" fmla="*/ 57 h 57"/>
                <a:gd name="T10" fmla="*/ 1 w 34"/>
                <a:gd name="T11" fmla="*/ 48 h 57"/>
                <a:gd name="T12" fmla="*/ 1 w 34"/>
                <a:gd name="T13" fmla="*/ 14 h 57"/>
                <a:gd name="T14" fmla="*/ 6 w 34"/>
                <a:gd name="T15" fmla="*/ 0 h 57"/>
                <a:gd name="T16" fmla="*/ 9 w 34"/>
                <a:gd name="T1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57">
                  <a:moveTo>
                    <a:pt x="9" y="0"/>
                  </a:moveTo>
                  <a:cubicBezTo>
                    <a:pt x="17" y="2"/>
                    <a:pt x="25" y="4"/>
                    <a:pt x="33" y="6"/>
                  </a:cubicBezTo>
                  <a:cubicBezTo>
                    <a:pt x="34" y="8"/>
                    <a:pt x="34" y="9"/>
                    <a:pt x="33" y="11"/>
                  </a:cubicBezTo>
                  <a:cubicBezTo>
                    <a:pt x="25" y="24"/>
                    <a:pt x="22" y="37"/>
                    <a:pt x="30" y="52"/>
                  </a:cubicBezTo>
                  <a:cubicBezTo>
                    <a:pt x="31" y="53"/>
                    <a:pt x="31" y="55"/>
                    <a:pt x="30" y="57"/>
                  </a:cubicBezTo>
                  <a:cubicBezTo>
                    <a:pt x="20" y="54"/>
                    <a:pt x="11" y="51"/>
                    <a:pt x="1" y="48"/>
                  </a:cubicBezTo>
                  <a:cubicBezTo>
                    <a:pt x="1" y="37"/>
                    <a:pt x="1" y="25"/>
                    <a:pt x="1" y="14"/>
                  </a:cubicBezTo>
                  <a:cubicBezTo>
                    <a:pt x="0" y="8"/>
                    <a:pt x="2" y="4"/>
                    <a:pt x="6" y="0"/>
                  </a:cubicBezTo>
                  <a:cubicBezTo>
                    <a:pt x="7" y="0"/>
                    <a:pt x="8" y="0"/>
                    <a:pt x="9" y="0"/>
                  </a:cubicBezTo>
                  <a:close/>
                </a:path>
              </a:pathLst>
            </a:custGeom>
            <a:solidFill>
              <a:srgbClr val="CD92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2" name="Freeform 178"/>
            <p:cNvSpPr>
              <a:spLocks/>
            </p:cNvSpPr>
            <p:nvPr/>
          </p:nvSpPr>
          <p:spPr bwMode="auto">
            <a:xfrm>
              <a:off x="4749800" y="9385301"/>
              <a:ext cx="190500" cy="114300"/>
            </a:xfrm>
            <a:custGeom>
              <a:avLst/>
              <a:gdLst>
                <a:gd name="T0" fmla="*/ 0 w 127"/>
                <a:gd name="T1" fmla="*/ 68 h 76"/>
                <a:gd name="T2" fmla="*/ 60 w 127"/>
                <a:gd name="T3" fmla="*/ 6 h 76"/>
                <a:gd name="T4" fmla="*/ 108 w 127"/>
                <a:gd name="T5" fmla="*/ 4 h 76"/>
                <a:gd name="T6" fmla="*/ 125 w 127"/>
                <a:gd name="T7" fmla="*/ 4 h 76"/>
                <a:gd name="T8" fmla="*/ 125 w 127"/>
                <a:gd name="T9" fmla="*/ 7 h 76"/>
                <a:gd name="T10" fmla="*/ 118 w 127"/>
                <a:gd name="T11" fmla="*/ 25 h 76"/>
                <a:gd name="T12" fmla="*/ 92 w 127"/>
                <a:gd name="T13" fmla="*/ 26 h 76"/>
                <a:gd name="T14" fmla="*/ 28 w 127"/>
                <a:gd name="T15" fmla="*/ 59 h 76"/>
                <a:gd name="T16" fmla="*/ 19 w 127"/>
                <a:gd name="T17" fmla="*/ 72 h 76"/>
                <a:gd name="T18" fmla="*/ 15 w 127"/>
                <a:gd name="T19" fmla="*/ 74 h 76"/>
                <a:gd name="T20" fmla="*/ 0 w 127"/>
                <a:gd name="T21" fmla="*/ 6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7" h="76">
                  <a:moveTo>
                    <a:pt x="0" y="68"/>
                  </a:moveTo>
                  <a:cubicBezTo>
                    <a:pt x="8" y="36"/>
                    <a:pt x="31" y="16"/>
                    <a:pt x="60" y="6"/>
                  </a:cubicBezTo>
                  <a:cubicBezTo>
                    <a:pt x="74" y="0"/>
                    <a:pt x="92" y="4"/>
                    <a:pt x="108" y="4"/>
                  </a:cubicBezTo>
                  <a:cubicBezTo>
                    <a:pt x="113" y="4"/>
                    <a:pt x="119" y="4"/>
                    <a:pt x="125" y="4"/>
                  </a:cubicBezTo>
                  <a:cubicBezTo>
                    <a:pt x="125" y="5"/>
                    <a:pt x="125" y="6"/>
                    <a:pt x="125" y="7"/>
                  </a:cubicBezTo>
                  <a:cubicBezTo>
                    <a:pt x="123" y="12"/>
                    <a:pt x="127" y="21"/>
                    <a:pt x="118" y="25"/>
                  </a:cubicBezTo>
                  <a:cubicBezTo>
                    <a:pt x="109" y="27"/>
                    <a:pt x="100" y="26"/>
                    <a:pt x="92" y="26"/>
                  </a:cubicBezTo>
                  <a:cubicBezTo>
                    <a:pt x="64" y="24"/>
                    <a:pt x="41" y="34"/>
                    <a:pt x="28" y="59"/>
                  </a:cubicBezTo>
                  <a:cubicBezTo>
                    <a:pt x="25" y="64"/>
                    <a:pt x="22" y="68"/>
                    <a:pt x="19" y="72"/>
                  </a:cubicBezTo>
                  <a:cubicBezTo>
                    <a:pt x="18" y="73"/>
                    <a:pt x="16" y="74"/>
                    <a:pt x="15" y="74"/>
                  </a:cubicBezTo>
                  <a:cubicBezTo>
                    <a:pt x="10" y="74"/>
                    <a:pt x="2" y="76"/>
                    <a:pt x="0" y="68"/>
                  </a:cubicBezTo>
                  <a:close/>
                </a:path>
              </a:pathLst>
            </a:custGeom>
            <a:solidFill>
              <a:srgbClr val="AE3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3" name="Freeform 179"/>
            <p:cNvSpPr>
              <a:spLocks/>
            </p:cNvSpPr>
            <p:nvPr/>
          </p:nvSpPr>
          <p:spPr bwMode="auto">
            <a:xfrm>
              <a:off x="4921250" y="9396413"/>
              <a:ext cx="82550" cy="115887"/>
            </a:xfrm>
            <a:custGeom>
              <a:avLst/>
              <a:gdLst>
                <a:gd name="T0" fmla="*/ 3 w 55"/>
                <a:gd name="T1" fmla="*/ 16 h 78"/>
                <a:gd name="T2" fmla="*/ 10 w 55"/>
                <a:gd name="T3" fmla="*/ 0 h 78"/>
                <a:gd name="T4" fmla="*/ 11 w 55"/>
                <a:gd name="T5" fmla="*/ 5 h 78"/>
                <a:gd name="T6" fmla="*/ 43 w 55"/>
                <a:gd name="T7" fmla="*/ 24 h 78"/>
                <a:gd name="T8" fmla="*/ 50 w 55"/>
                <a:gd name="T9" fmla="*/ 26 h 78"/>
                <a:gd name="T10" fmla="*/ 53 w 55"/>
                <a:gd name="T11" fmla="*/ 58 h 78"/>
                <a:gd name="T12" fmla="*/ 44 w 55"/>
                <a:gd name="T13" fmla="*/ 78 h 78"/>
                <a:gd name="T14" fmla="*/ 42 w 55"/>
                <a:gd name="T15" fmla="*/ 76 h 78"/>
                <a:gd name="T16" fmla="*/ 1 w 55"/>
                <a:gd name="T17" fmla="*/ 23 h 78"/>
                <a:gd name="T18" fmla="*/ 3 w 55"/>
                <a:gd name="T19" fmla="*/ 1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78">
                  <a:moveTo>
                    <a:pt x="3" y="16"/>
                  </a:moveTo>
                  <a:cubicBezTo>
                    <a:pt x="8" y="12"/>
                    <a:pt x="6" y="4"/>
                    <a:pt x="10" y="0"/>
                  </a:cubicBezTo>
                  <a:cubicBezTo>
                    <a:pt x="10" y="1"/>
                    <a:pt x="10" y="4"/>
                    <a:pt x="11" y="5"/>
                  </a:cubicBezTo>
                  <a:cubicBezTo>
                    <a:pt x="24" y="8"/>
                    <a:pt x="33" y="16"/>
                    <a:pt x="43" y="24"/>
                  </a:cubicBezTo>
                  <a:cubicBezTo>
                    <a:pt x="44" y="26"/>
                    <a:pt x="48" y="26"/>
                    <a:pt x="50" y="26"/>
                  </a:cubicBezTo>
                  <a:cubicBezTo>
                    <a:pt x="55" y="36"/>
                    <a:pt x="49" y="47"/>
                    <a:pt x="53" y="58"/>
                  </a:cubicBezTo>
                  <a:cubicBezTo>
                    <a:pt x="54" y="66"/>
                    <a:pt x="53" y="74"/>
                    <a:pt x="44" y="78"/>
                  </a:cubicBezTo>
                  <a:cubicBezTo>
                    <a:pt x="43" y="77"/>
                    <a:pt x="42" y="77"/>
                    <a:pt x="42" y="76"/>
                  </a:cubicBezTo>
                  <a:cubicBezTo>
                    <a:pt x="40" y="50"/>
                    <a:pt x="21" y="36"/>
                    <a:pt x="1" y="23"/>
                  </a:cubicBezTo>
                  <a:cubicBezTo>
                    <a:pt x="0" y="20"/>
                    <a:pt x="0" y="18"/>
                    <a:pt x="3" y="16"/>
                  </a:cubicBezTo>
                  <a:close/>
                </a:path>
              </a:pathLst>
            </a:custGeom>
            <a:solidFill>
              <a:srgbClr val="DE62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4" name="Freeform 180"/>
            <p:cNvSpPr>
              <a:spLocks/>
            </p:cNvSpPr>
            <p:nvPr/>
          </p:nvSpPr>
          <p:spPr bwMode="auto">
            <a:xfrm>
              <a:off x="4987925" y="9396413"/>
              <a:ext cx="33337" cy="85725"/>
            </a:xfrm>
            <a:custGeom>
              <a:avLst/>
              <a:gdLst>
                <a:gd name="T0" fmla="*/ 7 w 23"/>
                <a:gd name="T1" fmla="*/ 58 h 58"/>
                <a:gd name="T2" fmla="*/ 6 w 23"/>
                <a:gd name="T3" fmla="*/ 26 h 58"/>
                <a:gd name="T4" fmla="*/ 17 w 23"/>
                <a:gd name="T5" fmla="*/ 0 h 58"/>
                <a:gd name="T6" fmla="*/ 16 w 23"/>
                <a:gd name="T7" fmla="*/ 24 h 58"/>
                <a:gd name="T8" fmla="*/ 14 w 23"/>
                <a:gd name="T9" fmla="*/ 40 h 58"/>
                <a:gd name="T10" fmla="*/ 7 w 23"/>
                <a:gd name="T11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58">
                  <a:moveTo>
                    <a:pt x="7" y="58"/>
                  </a:moveTo>
                  <a:cubicBezTo>
                    <a:pt x="0" y="47"/>
                    <a:pt x="5" y="37"/>
                    <a:pt x="6" y="26"/>
                  </a:cubicBezTo>
                  <a:cubicBezTo>
                    <a:pt x="10" y="17"/>
                    <a:pt x="14" y="9"/>
                    <a:pt x="17" y="0"/>
                  </a:cubicBezTo>
                  <a:cubicBezTo>
                    <a:pt x="23" y="8"/>
                    <a:pt x="15" y="16"/>
                    <a:pt x="16" y="24"/>
                  </a:cubicBezTo>
                  <a:cubicBezTo>
                    <a:pt x="17" y="29"/>
                    <a:pt x="15" y="34"/>
                    <a:pt x="14" y="40"/>
                  </a:cubicBezTo>
                  <a:cubicBezTo>
                    <a:pt x="11" y="45"/>
                    <a:pt x="17" y="55"/>
                    <a:pt x="7" y="58"/>
                  </a:cubicBezTo>
                  <a:close/>
                </a:path>
              </a:pathLst>
            </a:custGeom>
            <a:solidFill>
              <a:srgbClr val="872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0" name="Freeform 186"/>
            <p:cNvSpPr>
              <a:spLocks/>
            </p:cNvSpPr>
            <p:nvPr/>
          </p:nvSpPr>
          <p:spPr bwMode="auto">
            <a:xfrm>
              <a:off x="4714875" y="9486901"/>
              <a:ext cx="71437" cy="90487"/>
            </a:xfrm>
            <a:custGeom>
              <a:avLst/>
              <a:gdLst>
                <a:gd name="T0" fmla="*/ 24 w 48"/>
                <a:gd name="T1" fmla="*/ 0 h 60"/>
                <a:gd name="T2" fmla="*/ 40 w 48"/>
                <a:gd name="T3" fmla="*/ 6 h 60"/>
                <a:gd name="T4" fmla="*/ 42 w 48"/>
                <a:gd name="T5" fmla="*/ 14 h 60"/>
                <a:gd name="T6" fmla="*/ 46 w 48"/>
                <a:gd name="T7" fmla="*/ 51 h 60"/>
                <a:gd name="T8" fmla="*/ 45 w 48"/>
                <a:gd name="T9" fmla="*/ 59 h 60"/>
                <a:gd name="T10" fmla="*/ 21 w 48"/>
                <a:gd name="T11" fmla="*/ 54 h 60"/>
                <a:gd name="T12" fmla="*/ 13 w 48"/>
                <a:gd name="T13" fmla="*/ 51 h 60"/>
                <a:gd name="T14" fmla="*/ 16 w 48"/>
                <a:gd name="T15" fmla="*/ 0 h 60"/>
                <a:gd name="T16" fmla="*/ 24 w 48"/>
                <a:gd name="T1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60">
                  <a:moveTo>
                    <a:pt x="24" y="0"/>
                  </a:moveTo>
                  <a:cubicBezTo>
                    <a:pt x="28" y="5"/>
                    <a:pt x="35" y="1"/>
                    <a:pt x="40" y="6"/>
                  </a:cubicBezTo>
                  <a:cubicBezTo>
                    <a:pt x="42" y="8"/>
                    <a:pt x="42" y="11"/>
                    <a:pt x="42" y="14"/>
                  </a:cubicBezTo>
                  <a:cubicBezTo>
                    <a:pt x="42" y="27"/>
                    <a:pt x="40" y="40"/>
                    <a:pt x="46" y="51"/>
                  </a:cubicBezTo>
                  <a:cubicBezTo>
                    <a:pt x="48" y="54"/>
                    <a:pt x="47" y="57"/>
                    <a:pt x="45" y="59"/>
                  </a:cubicBezTo>
                  <a:cubicBezTo>
                    <a:pt x="37" y="60"/>
                    <a:pt x="30" y="54"/>
                    <a:pt x="21" y="54"/>
                  </a:cubicBezTo>
                  <a:cubicBezTo>
                    <a:pt x="19" y="53"/>
                    <a:pt x="16" y="52"/>
                    <a:pt x="13" y="51"/>
                  </a:cubicBezTo>
                  <a:cubicBezTo>
                    <a:pt x="0" y="33"/>
                    <a:pt x="4" y="16"/>
                    <a:pt x="16" y="0"/>
                  </a:cubicBezTo>
                  <a:cubicBezTo>
                    <a:pt x="18" y="0"/>
                    <a:pt x="21" y="0"/>
                    <a:pt x="24" y="0"/>
                  </a:cubicBezTo>
                  <a:close/>
                </a:path>
              </a:pathLst>
            </a:custGeom>
            <a:solidFill>
              <a:srgbClr val="DB6D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4" name="Freeform 200"/>
            <p:cNvSpPr>
              <a:spLocks/>
            </p:cNvSpPr>
            <p:nvPr/>
          </p:nvSpPr>
          <p:spPr bwMode="auto">
            <a:xfrm>
              <a:off x="4781550" y="9455151"/>
              <a:ext cx="231775" cy="187325"/>
            </a:xfrm>
            <a:custGeom>
              <a:avLst/>
              <a:gdLst>
                <a:gd name="T0" fmla="*/ 145 w 155"/>
                <a:gd name="T1" fmla="*/ 18 h 125"/>
                <a:gd name="T2" fmla="*/ 152 w 155"/>
                <a:gd name="T3" fmla="*/ 0 h 125"/>
                <a:gd name="T4" fmla="*/ 155 w 155"/>
                <a:gd name="T5" fmla="*/ 27 h 125"/>
                <a:gd name="T6" fmla="*/ 125 w 155"/>
                <a:gd name="T7" fmla="*/ 99 h 125"/>
                <a:gd name="T8" fmla="*/ 95 w 155"/>
                <a:gd name="T9" fmla="*/ 117 h 125"/>
                <a:gd name="T10" fmla="*/ 51 w 155"/>
                <a:gd name="T11" fmla="*/ 125 h 125"/>
                <a:gd name="T12" fmla="*/ 36 w 155"/>
                <a:gd name="T13" fmla="*/ 110 h 125"/>
                <a:gd name="T14" fmla="*/ 0 w 155"/>
                <a:gd name="T15" fmla="*/ 82 h 125"/>
                <a:gd name="T16" fmla="*/ 23 w 155"/>
                <a:gd name="T17" fmla="*/ 83 h 125"/>
                <a:gd name="T18" fmla="*/ 28 w 155"/>
                <a:gd name="T19" fmla="*/ 86 h 125"/>
                <a:gd name="T20" fmla="*/ 113 w 155"/>
                <a:gd name="T21" fmla="*/ 77 h 125"/>
                <a:gd name="T22" fmla="*/ 132 w 155"/>
                <a:gd name="T23" fmla="*/ 55 h 125"/>
                <a:gd name="T24" fmla="*/ 134 w 155"/>
                <a:gd name="T25" fmla="*/ 37 h 125"/>
                <a:gd name="T26" fmla="*/ 137 w 155"/>
                <a:gd name="T27" fmla="*/ 37 h 125"/>
                <a:gd name="T28" fmla="*/ 145 w 155"/>
                <a:gd name="T29" fmla="*/ 18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5" h="125">
                  <a:moveTo>
                    <a:pt x="145" y="18"/>
                  </a:moveTo>
                  <a:cubicBezTo>
                    <a:pt x="150" y="13"/>
                    <a:pt x="148" y="5"/>
                    <a:pt x="152" y="0"/>
                  </a:cubicBezTo>
                  <a:cubicBezTo>
                    <a:pt x="153" y="9"/>
                    <a:pt x="151" y="18"/>
                    <a:pt x="155" y="27"/>
                  </a:cubicBezTo>
                  <a:cubicBezTo>
                    <a:pt x="147" y="52"/>
                    <a:pt x="133" y="75"/>
                    <a:pt x="125" y="99"/>
                  </a:cubicBezTo>
                  <a:cubicBezTo>
                    <a:pt x="120" y="112"/>
                    <a:pt x="107" y="115"/>
                    <a:pt x="95" y="117"/>
                  </a:cubicBezTo>
                  <a:cubicBezTo>
                    <a:pt x="80" y="118"/>
                    <a:pt x="66" y="122"/>
                    <a:pt x="51" y="125"/>
                  </a:cubicBezTo>
                  <a:cubicBezTo>
                    <a:pt x="49" y="116"/>
                    <a:pt x="43" y="112"/>
                    <a:pt x="36" y="110"/>
                  </a:cubicBezTo>
                  <a:cubicBezTo>
                    <a:pt x="20" y="105"/>
                    <a:pt x="8" y="97"/>
                    <a:pt x="0" y="82"/>
                  </a:cubicBezTo>
                  <a:cubicBezTo>
                    <a:pt x="8" y="78"/>
                    <a:pt x="16" y="82"/>
                    <a:pt x="23" y="83"/>
                  </a:cubicBezTo>
                  <a:cubicBezTo>
                    <a:pt x="25" y="84"/>
                    <a:pt x="27" y="85"/>
                    <a:pt x="28" y="86"/>
                  </a:cubicBezTo>
                  <a:cubicBezTo>
                    <a:pt x="54" y="108"/>
                    <a:pt x="88" y="104"/>
                    <a:pt x="113" y="77"/>
                  </a:cubicBezTo>
                  <a:cubicBezTo>
                    <a:pt x="121" y="71"/>
                    <a:pt x="127" y="63"/>
                    <a:pt x="132" y="55"/>
                  </a:cubicBezTo>
                  <a:cubicBezTo>
                    <a:pt x="136" y="49"/>
                    <a:pt x="137" y="43"/>
                    <a:pt x="134" y="37"/>
                  </a:cubicBezTo>
                  <a:cubicBezTo>
                    <a:pt x="135" y="36"/>
                    <a:pt x="136" y="36"/>
                    <a:pt x="137" y="37"/>
                  </a:cubicBezTo>
                  <a:cubicBezTo>
                    <a:pt x="144" y="32"/>
                    <a:pt x="145" y="26"/>
                    <a:pt x="145" y="18"/>
                  </a:cubicBezTo>
                  <a:close/>
                </a:path>
              </a:pathLst>
            </a:custGeom>
            <a:solidFill>
              <a:srgbClr val="BE2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5" name="Freeform 201"/>
            <p:cNvSpPr>
              <a:spLocks/>
            </p:cNvSpPr>
            <p:nvPr/>
          </p:nvSpPr>
          <p:spPr bwMode="auto">
            <a:xfrm>
              <a:off x="4767263" y="9491663"/>
              <a:ext cx="52387" cy="90487"/>
            </a:xfrm>
            <a:custGeom>
              <a:avLst/>
              <a:gdLst>
                <a:gd name="T0" fmla="*/ 33 w 35"/>
                <a:gd name="T1" fmla="*/ 61 h 61"/>
                <a:gd name="T2" fmla="*/ 9 w 35"/>
                <a:gd name="T3" fmla="*/ 58 h 61"/>
                <a:gd name="T4" fmla="*/ 9 w 35"/>
                <a:gd name="T5" fmla="*/ 56 h 61"/>
                <a:gd name="T6" fmla="*/ 4 w 35"/>
                <a:gd name="T7" fmla="*/ 3 h 61"/>
                <a:gd name="T8" fmla="*/ 4 w 35"/>
                <a:gd name="T9" fmla="*/ 2 h 61"/>
                <a:gd name="T10" fmla="*/ 21 w 35"/>
                <a:gd name="T11" fmla="*/ 4 h 61"/>
                <a:gd name="T12" fmla="*/ 22 w 35"/>
                <a:gd name="T13" fmla="*/ 6 h 61"/>
                <a:gd name="T14" fmla="*/ 35 w 35"/>
                <a:gd name="T15" fmla="*/ 58 h 61"/>
                <a:gd name="T16" fmla="*/ 33 w 35"/>
                <a:gd name="T1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61">
                  <a:moveTo>
                    <a:pt x="33" y="61"/>
                  </a:moveTo>
                  <a:cubicBezTo>
                    <a:pt x="25" y="60"/>
                    <a:pt x="17" y="59"/>
                    <a:pt x="9" y="58"/>
                  </a:cubicBezTo>
                  <a:cubicBezTo>
                    <a:pt x="9" y="57"/>
                    <a:pt x="9" y="57"/>
                    <a:pt x="9" y="56"/>
                  </a:cubicBezTo>
                  <a:cubicBezTo>
                    <a:pt x="1" y="39"/>
                    <a:pt x="0" y="21"/>
                    <a:pt x="4" y="3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10" y="0"/>
                    <a:pt x="15" y="1"/>
                    <a:pt x="21" y="4"/>
                  </a:cubicBezTo>
                  <a:cubicBezTo>
                    <a:pt x="21" y="5"/>
                    <a:pt x="22" y="5"/>
                    <a:pt x="22" y="6"/>
                  </a:cubicBezTo>
                  <a:cubicBezTo>
                    <a:pt x="23" y="24"/>
                    <a:pt x="24" y="42"/>
                    <a:pt x="35" y="58"/>
                  </a:cubicBezTo>
                  <a:cubicBezTo>
                    <a:pt x="35" y="59"/>
                    <a:pt x="34" y="60"/>
                    <a:pt x="33" y="61"/>
                  </a:cubicBezTo>
                  <a:close/>
                </a:path>
              </a:pathLst>
            </a:custGeom>
            <a:solidFill>
              <a:srgbClr val="E44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208"/>
            <p:cNvSpPr>
              <a:spLocks/>
            </p:cNvSpPr>
            <p:nvPr/>
          </p:nvSpPr>
          <p:spPr bwMode="auto">
            <a:xfrm>
              <a:off x="4773613" y="9415463"/>
              <a:ext cx="152400" cy="87312"/>
            </a:xfrm>
            <a:custGeom>
              <a:avLst/>
              <a:gdLst>
                <a:gd name="T0" fmla="*/ 16 w 102"/>
                <a:gd name="T1" fmla="*/ 56 h 58"/>
                <a:gd name="T2" fmla="*/ 0 w 102"/>
                <a:gd name="T3" fmla="*/ 53 h 58"/>
                <a:gd name="T4" fmla="*/ 80 w 102"/>
                <a:gd name="T5" fmla="*/ 2 h 58"/>
                <a:gd name="T6" fmla="*/ 102 w 102"/>
                <a:gd name="T7" fmla="*/ 3 h 58"/>
                <a:gd name="T8" fmla="*/ 101 w 102"/>
                <a:gd name="T9" fmla="*/ 11 h 58"/>
                <a:gd name="T10" fmla="*/ 82 w 102"/>
                <a:gd name="T11" fmla="*/ 28 h 58"/>
                <a:gd name="T12" fmla="*/ 29 w 102"/>
                <a:gd name="T13" fmla="*/ 51 h 58"/>
                <a:gd name="T14" fmla="*/ 22 w 102"/>
                <a:gd name="T15" fmla="*/ 57 h 58"/>
                <a:gd name="T16" fmla="*/ 16 w 102"/>
                <a:gd name="T17" fmla="*/ 5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58">
                  <a:moveTo>
                    <a:pt x="16" y="56"/>
                  </a:moveTo>
                  <a:cubicBezTo>
                    <a:pt x="10" y="56"/>
                    <a:pt x="5" y="57"/>
                    <a:pt x="0" y="53"/>
                  </a:cubicBezTo>
                  <a:cubicBezTo>
                    <a:pt x="19" y="19"/>
                    <a:pt x="30" y="0"/>
                    <a:pt x="80" y="2"/>
                  </a:cubicBezTo>
                  <a:cubicBezTo>
                    <a:pt x="87" y="3"/>
                    <a:pt x="94" y="3"/>
                    <a:pt x="102" y="3"/>
                  </a:cubicBezTo>
                  <a:cubicBezTo>
                    <a:pt x="101" y="5"/>
                    <a:pt x="101" y="8"/>
                    <a:pt x="101" y="11"/>
                  </a:cubicBezTo>
                  <a:cubicBezTo>
                    <a:pt x="97" y="19"/>
                    <a:pt x="90" y="24"/>
                    <a:pt x="82" y="28"/>
                  </a:cubicBezTo>
                  <a:cubicBezTo>
                    <a:pt x="60" y="25"/>
                    <a:pt x="41" y="30"/>
                    <a:pt x="29" y="51"/>
                  </a:cubicBezTo>
                  <a:cubicBezTo>
                    <a:pt x="27" y="54"/>
                    <a:pt x="25" y="56"/>
                    <a:pt x="22" y="57"/>
                  </a:cubicBezTo>
                  <a:cubicBezTo>
                    <a:pt x="19" y="58"/>
                    <a:pt x="18" y="57"/>
                    <a:pt x="16" y="56"/>
                  </a:cubicBezTo>
                  <a:close/>
                </a:path>
              </a:pathLst>
            </a:custGeom>
            <a:solidFill>
              <a:srgbClr val="C12E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209"/>
            <p:cNvSpPr>
              <a:spLocks/>
            </p:cNvSpPr>
            <p:nvPr/>
          </p:nvSpPr>
          <p:spPr bwMode="auto">
            <a:xfrm>
              <a:off x="4887913" y="9431338"/>
              <a:ext cx="101600" cy="80962"/>
            </a:xfrm>
            <a:custGeom>
              <a:avLst/>
              <a:gdLst>
                <a:gd name="T0" fmla="*/ 7 w 69"/>
                <a:gd name="T1" fmla="*/ 16 h 54"/>
                <a:gd name="T2" fmla="*/ 25 w 69"/>
                <a:gd name="T3" fmla="*/ 0 h 54"/>
                <a:gd name="T4" fmla="*/ 66 w 69"/>
                <a:gd name="T5" fmla="*/ 53 h 54"/>
                <a:gd name="T6" fmla="*/ 63 w 69"/>
                <a:gd name="T7" fmla="*/ 53 h 54"/>
                <a:gd name="T8" fmla="*/ 36 w 69"/>
                <a:gd name="T9" fmla="*/ 46 h 54"/>
                <a:gd name="T10" fmla="*/ 15 w 69"/>
                <a:gd name="T11" fmla="*/ 33 h 54"/>
                <a:gd name="T12" fmla="*/ 7 w 69"/>
                <a:gd name="T13" fmla="*/ 1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54">
                  <a:moveTo>
                    <a:pt x="7" y="16"/>
                  </a:moveTo>
                  <a:cubicBezTo>
                    <a:pt x="12" y="9"/>
                    <a:pt x="19" y="5"/>
                    <a:pt x="25" y="0"/>
                  </a:cubicBezTo>
                  <a:cubicBezTo>
                    <a:pt x="48" y="3"/>
                    <a:pt x="69" y="31"/>
                    <a:pt x="66" y="53"/>
                  </a:cubicBezTo>
                  <a:cubicBezTo>
                    <a:pt x="65" y="53"/>
                    <a:pt x="64" y="53"/>
                    <a:pt x="63" y="53"/>
                  </a:cubicBezTo>
                  <a:cubicBezTo>
                    <a:pt x="53" y="54"/>
                    <a:pt x="45" y="48"/>
                    <a:pt x="36" y="46"/>
                  </a:cubicBezTo>
                  <a:cubicBezTo>
                    <a:pt x="31" y="40"/>
                    <a:pt x="23" y="37"/>
                    <a:pt x="15" y="33"/>
                  </a:cubicBezTo>
                  <a:cubicBezTo>
                    <a:pt x="8" y="30"/>
                    <a:pt x="0" y="26"/>
                    <a:pt x="7" y="16"/>
                  </a:cubicBezTo>
                  <a:close/>
                </a:path>
              </a:pathLst>
            </a:custGeom>
            <a:solidFill>
              <a:srgbClr val="E541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219"/>
            <p:cNvSpPr>
              <a:spLocks/>
            </p:cNvSpPr>
            <p:nvPr/>
          </p:nvSpPr>
          <p:spPr bwMode="auto">
            <a:xfrm>
              <a:off x="4794250" y="9499600"/>
              <a:ext cx="122237" cy="101600"/>
            </a:xfrm>
            <a:custGeom>
              <a:avLst/>
              <a:gdLst>
                <a:gd name="T0" fmla="*/ 2 w 82"/>
                <a:gd name="T1" fmla="*/ 0 h 69"/>
                <a:gd name="T2" fmla="*/ 7 w 82"/>
                <a:gd name="T3" fmla="*/ 0 h 69"/>
                <a:gd name="T4" fmla="*/ 25 w 82"/>
                <a:gd name="T5" fmla="*/ 17 h 69"/>
                <a:gd name="T6" fmla="*/ 68 w 82"/>
                <a:gd name="T7" fmla="*/ 48 h 69"/>
                <a:gd name="T8" fmla="*/ 80 w 82"/>
                <a:gd name="T9" fmla="*/ 55 h 69"/>
                <a:gd name="T10" fmla="*/ 18 w 82"/>
                <a:gd name="T11" fmla="*/ 59 h 69"/>
                <a:gd name="T12" fmla="*/ 15 w 82"/>
                <a:gd name="T13" fmla="*/ 56 h 69"/>
                <a:gd name="T14" fmla="*/ 2 w 82"/>
                <a:gd name="T15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69">
                  <a:moveTo>
                    <a:pt x="2" y="0"/>
                  </a:moveTo>
                  <a:cubicBezTo>
                    <a:pt x="4" y="0"/>
                    <a:pt x="5" y="0"/>
                    <a:pt x="7" y="0"/>
                  </a:cubicBezTo>
                  <a:cubicBezTo>
                    <a:pt x="23" y="1"/>
                    <a:pt x="24" y="2"/>
                    <a:pt x="25" y="17"/>
                  </a:cubicBezTo>
                  <a:cubicBezTo>
                    <a:pt x="27" y="38"/>
                    <a:pt x="47" y="53"/>
                    <a:pt x="68" y="48"/>
                  </a:cubicBezTo>
                  <a:cubicBezTo>
                    <a:pt x="74" y="46"/>
                    <a:pt x="82" y="42"/>
                    <a:pt x="80" y="55"/>
                  </a:cubicBezTo>
                  <a:cubicBezTo>
                    <a:pt x="60" y="68"/>
                    <a:pt x="39" y="69"/>
                    <a:pt x="18" y="59"/>
                  </a:cubicBezTo>
                  <a:cubicBezTo>
                    <a:pt x="17" y="58"/>
                    <a:pt x="16" y="57"/>
                    <a:pt x="15" y="56"/>
                  </a:cubicBezTo>
                  <a:cubicBezTo>
                    <a:pt x="3" y="39"/>
                    <a:pt x="0" y="20"/>
                    <a:pt x="2" y="0"/>
                  </a:cubicBezTo>
                  <a:close/>
                </a:path>
              </a:pathLst>
            </a:custGeom>
            <a:solidFill>
              <a:srgbClr val="E73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220"/>
            <p:cNvSpPr>
              <a:spLocks/>
            </p:cNvSpPr>
            <p:nvPr/>
          </p:nvSpPr>
          <p:spPr bwMode="auto">
            <a:xfrm>
              <a:off x="4914900" y="9498013"/>
              <a:ext cx="77787" cy="77787"/>
            </a:xfrm>
            <a:custGeom>
              <a:avLst/>
              <a:gdLst>
                <a:gd name="T0" fmla="*/ 17 w 52"/>
                <a:gd name="T1" fmla="*/ 1 h 52"/>
                <a:gd name="T2" fmla="*/ 44 w 52"/>
                <a:gd name="T3" fmla="*/ 9 h 52"/>
                <a:gd name="T4" fmla="*/ 49 w 52"/>
                <a:gd name="T5" fmla="*/ 20 h 52"/>
                <a:gd name="T6" fmla="*/ 25 w 52"/>
                <a:gd name="T7" fmla="*/ 49 h 52"/>
                <a:gd name="T8" fmla="*/ 11 w 52"/>
                <a:gd name="T9" fmla="*/ 49 h 52"/>
                <a:gd name="T10" fmla="*/ 5 w 52"/>
                <a:gd name="T11" fmla="*/ 30 h 52"/>
                <a:gd name="T12" fmla="*/ 13 w 52"/>
                <a:gd name="T13" fmla="*/ 7 h 52"/>
                <a:gd name="T14" fmla="*/ 17 w 52"/>
                <a:gd name="T15" fmla="*/ 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52">
                  <a:moveTo>
                    <a:pt x="17" y="1"/>
                  </a:moveTo>
                  <a:cubicBezTo>
                    <a:pt x="27" y="1"/>
                    <a:pt x="36" y="5"/>
                    <a:pt x="44" y="9"/>
                  </a:cubicBezTo>
                  <a:cubicBezTo>
                    <a:pt x="48" y="12"/>
                    <a:pt x="52" y="13"/>
                    <a:pt x="49" y="20"/>
                  </a:cubicBezTo>
                  <a:cubicBezTo>
                    <a:pt x="44" y="32"/>
                    <a:pt x="38" y="44"/>
                    <a:pt x="25" y="49"/>
                  </a:cubicBezTo>
                  <a:cubicBezTo>
                    <a:pt x="20" y="52"/>
                    <a:pt x="16" y="50"/>
                    <a:pt x="11" y="49"/>
                  </a:cubicBezTo>
                  <a:cubicBezTo>
                    <a:pt x="1" y="45"/>
                    <a:pt x="0" y="39"/>
                    <a:pt x="5" y="30"/>
                  </a:cubicBezTo>
                  <a:cubicBezTo>
                    <a:pt x="10" y="23"/>
                    <a:pt x="12" y="15"/>
                    <a:pt x="13" y="7"/>
                  </a:cubicBezTo>
                  <a:cubicBezTo>
                    <a:pt x="13" y="4"/>
                    <a:pt x="12" y="0"/>
                    <a:pt x="17" y="1"/>
                  </a:cubicBezTo>
                  <a:close/>
                </a:path>
              </a:pathLst>
            </a:custGeom>
            <a:solidFill>
              <a:srgbClr val="C9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221"/>
            <p:cNvSpPr>
              <a:spLocks/>
            </p:cNvSpPr>
            <p:nvPr/>
          </p:nvSpPr>
          <p:spPr bwMode="auto">
            <a:xfrm>
              <a:off x="4821238" y="9564688"/>
              <a:ext cx="131762" cy="47625"/>
            </a:xfrm>
            <a:custGeom>
              <a:avLst/>
              <a:gdLst>
                <a:gd name="T0" fmla="*/ 75 w 88"/>
                <a:gd name="T1" fmla="*/ 1 h 32"/>
                <a:gd name="T2" fmla="*/ 88 w 88"/>
                <a:gd name="T3" fmla="*/ 4 h 32"/>
                <a:gd name="T4" fmla="*/ 42 w 88"/>
                <a:gd name="T5" fmla="*/ 29 h 32"/>
                <a:gd name="T6" fmla="*/ 13 w 88"/>
                <a:gd name="T7" fmla="*/ 25 h 32"/>
                <a:gd name="T8" fmla="*/ 0 w 88"/>
                <a:gd name="T9" fmla="*/ 15 h 32"/>
                <a:gd name="T10" fmla="*/ 61 w 88"/>
                <a:gd name="T11" fmla="*/ 9 h 32"/>
                <a:gd name="T12" fmla="*/ 75 w 88"/>
                <a:gd name="T13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32">
                  <a:moveTo>
                    <a:pt x="75" y="1"/>
                  </a:moveTo>
                  <a:cubicBezTo>
                    <a:pt x="79" y="2"/>
                    <a:pt x="84" y="3"/>
                    <a:pt x="88" y="4"/>
                  </a:cubicBezTo>
                  <a:cubicBezTo>
                    <a:pt x="81" y="19"/>
                    <a:pt x="57" y="32"/>
                    <a:pt x="42" y="29"/>
                  </a:cubicBezTo>
                  <a:cubicBezTo>
                    <a:pt x="32" y="27"/>
                    <a:pt x="22" y="31"/>
                    <a:pt x="13" y="25"/>
                  </a:cubicBezTo>
                  <a:cubicBezTo>
                    <a:pt x="8" y="23"/>
                    <a:pt x="3" y="21"/>
                    <a:pt x="0" y="15"/>
                  </a:cubicBezTo>
                  <a:cubicBezTo>
                    <a:pt x="21" y="18"/>
                    <a:pt x="42" y="20"/>
                    <a:pt x="61" y="9"/>
                  </a:cubicBezTo>
                  <a:cubicBezTo>
                    <a:pt x="65" y="5"/>
                    <a:pt x="68" y="0"/>
                    <a:pt x="75" y="1"/>
                  </a:cubicBezTo>
                  <a:close/>
                </a:path>
              </a:pathLst>
            </a:custGeom>
            <a:solidFill>
              <a:srgbClr val="D02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224"/>
            <p:cNvSpPr>
              <a:spLocks/>
            </p:cNvSpPr>
            <p:nvPr/>
          </p:nvSpPr>
          <p:spPr bwMode="auto">
            <a:xfrm>
              <a:off x="4805363" y="9447213"/>
              <a:ext cx="134937" cy="138112"/>
            </a:xfrm>
            <a:custGeom>
              <a:avLst/>
              <a:gdLst>
                <a:gd name="T0" fmla="*/ 86 w 91"/>
                <a:gd name="T1" fmla="*/ 80 h 93"/>
                <a:gd name="T2" fmla="*/ 72 w 91"/>
                <a:gd name="T3" fmla="*/ 88 h 93"/>
                <a:gd name="T4" fmla="*/ 65 w 91"/>
                <a:gd name="T5" fmla="*/ 84 h 93"/>
                <a:gd name="T6" fmla="*/ 16 w 91"/>
                <a:gd name="T7" fmla="*/ 56 h 93"/>
                <a:gd name="T8" fmla="*/ 0 w 91"/>
                <a:gd name="T9" fmla="*/ 35 h 93"/>
                <a:gd name="T10" fmla="*/ 27 w 91"/>
                <a:gd name="T11" fmla="*/ 7 h 93"/>
                <a:gd name="T12" fmla="*/ 62 w 91"/>
                <a:gd name="T13" fmla="*/ 6 h 93"/>
                <a:gd name="T14" fmla="*/ 76 w 91"/>
                <a:gd name="T15" fmla="*/ 22 h 93"/>
                <a:gd name="T16" fmla="*/ 91 w 91"/>
                <a:gd name="T17" fmla="*/ 35 h 93"/>
                <a:gd name="T18" fmla="*/ 79 w 91"/>
                <a:gd name="T19" fmla="*/ 70 h 93"/>
                <a:gd name="T20" fmla="*/ 86 w 91"/>
                <a:gd name="T21" fmla="*/ 8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" h="93">
                  <a:moveTo>
                    <a:pt x="86" y="80"/>
                  </a:moveTo>
                  <a:cubicBezTo>
                    <a:pt x="81" y="83"/>
                    <a:pt x="77" y="86"/>
                    <a:pt x="72" y="88"/>
                  </a:cubicBezTo>
                  <a:cubicBezTo>
                    <a:pt x="72" y="83"/>
                    <a:pt x="69" y="83"/>
                    <a:pt x="65" y="84"/>
                  </a:cubicBezTo>
                  <a:cubicBezTo>
                    <a:pt x="41" y="93"/>
                    <a:pt x="16" y="80"/>
                    <a:pt x="16" y="56"/>
                  </a:cubicBezTo>
                  <a:cubicBezTo>
                    <a:pt x="15" y="42"/>
                    <a:pt x="9" y="39"/>
                    <a:pt x="0" y="35"/>
                  </a:cubicBezTo>
                  <a:cubicBezTo>
                    <a:pt x="8" y="24"/>
                    <a:pt x="13" y="13"/>
                    <a:pt x="27" y="7"/>
                  </a:cubicBezTo>
                  <a:cubicBezTo>
                    <a:pt x="38" y="3"/>
                    <a:pt x="50" y="0"/>
                    <a:pt x="62" y="6"/>
                  </a:cubicBezTo>
                  <a:cubicBezTo>
                    <a:pt x="59" y="18"/>
                    <a:pt x="70" y="22"/>
                    <a:pt x="76" y="22"/>
                  </a:cubicBezTo>
                  <a:cubicBezTo>
                    <a:pt x="86" y="22"/>
                    <a:pt x="88" y="29"/>
                    <a:pt x="91" y="35"/>
                  </a:cubicBezTo>
                  <a:cubicBezTo>
                    <a:pt x="89" y="47"/>
                    <a:pt x="88" y="60"/>
                    <a:pt x="79" y="70"/>
                  </a:cubicBezTo>
                  <a:cubicBezTo>
                    <a:pt x="74" y="77"/>
                    <a:pt x="84" y="77"/>
                    <a:pt x="86" y="80"/>
                  </a:cubicBezTo>
                  <a:close/>
                </a:path>
              </a:pathLst>
            </a:custGeom>
            <a:solidFill>
              <a:srgbClr val="E42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55" name="Freeform 225"/>
          <p:cNvSpPr>
            <a:spLocks/>
          </p:cNvSpPr>
          <p:nvPr/>
        </p:nvSpPr>
        <p:spPr bwMode="auto">
          <a:xfrm>
            <a:off x="9040193" y="5266711"/>
            <a:ext cx="139700" cy="111125"/>
          </a:xfrm>
          <a:custGeom>
            <a:avLst/>
            <a:gdLst>
              <a:gd name="T0" fmla="*/ 45 w 93"/>
              <a:gd name="T1" fmla="*/ 0 h 75"/>
              <a:gd name="T2" fmla="*/ 75 w 93"/>
              <a:gd name="T3" fmla="*/ 23 h 75"/>
              <a:gd name="T4" fmla="*/ 88 w 93"/>
              <a:gd name="T5" fmla="*/ 28 h 75"/>
              <a:gd name="T6" fmla="*/ 93 w 93"/>
              <a:gd name="T7" fmla="*/ 29 h 75"/>
              <a:gd name="T8" fmla="*/ 93 w 93"/>
              <a:gd name="T9" fmla="*/ 41 h 75"/>
              <a:gd name="T10" fmla="*/ 88 w 93"/>
              <a:gd name="T11" fmla="*/ 44 h 75"/>
              <a:gd name="T12" fmla="*/ 72 w 93"/>
              <a:gd name="T13" fmla="*/ 52 h 75"/>
              <a:gd name="T14" fmla="*/ 29 w 93"/>
              <a:gd name="T15" fmla="*/ 69 h 75"/>
              <a:gd name="T16" fmla="*/ 3 w 93"/>
              <a:gd name="T17" fmla="*/ 30 h 75"/>
              <a:gd name="T18" fmla="*/ 45 w 93"/>
              <a:gd name="T19" fmla="*/ 0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3" h="75">
                <a:moveTo>
                  <a:pt x="45" y="0"/>
                </a:moveTo>
                <a:cubicBezTo>
                  <a:pt x="56" y="0"/>
                  <a:pt x="67" y="9"/>
                  <a:pt x="75" y="23"/>
                </a:cubicBezTo>
                <a:cubicBezTo>
                  <a:pt x="77" y="27"/>
                  <a:pt x="78" y="40"/>
                  <a:pt x="88" y="28"/>
                </a:cubicBezTo>
                <a:cubicBezTo>
                  <a:pt x="89" y="27"/>
                  <a:pt x="92" y="27"/>
                  <a:pt x="93" y="29"/>
                </a:cubicBezTo>
                <a:cubicBezTo>
                  <a:pt x="93" y="33"/>
                  <a:pt x="93" y="37"/>
                  <a:pt x="93" y="41"/>
                </a:cubicBezTo>
                <a:cubicBezTo>
                  <a:pt x="93" y="44"/>
                  <a:pt x="91" y="45"/>
                  <a:pt x="88" y="44"/>
                </a:cubicBezTo>
                <a:cubicBezTo>
                  <a:pt x="79" y="40"/>
                  <a:pt x="76" y="47"/>
                  <a:pt x="72" y="52"/>
                </a:cubicBezTo>
                <a:cubicBezTo>
                  <a:pt x="56" y="71"/>
                  <a:pt x="44" y="75"/>
                  <a:pt x="29" y="69"/>
                </a:cubicBezTo>
                <a:cubicBezTo>
                  <a:pt x="14" y="64"/>
                  <a:pt x="0" y="43"/>
                  <a:pt x="3" y="30"/>
                </a:cubicBezTo>
                <a:cubicBezTo>
                  <a:pt x="6" y="14"/>
                  <a:pt x="23" y="0"/>
                  <a:pt x="45" y="0"/>
                </a:cubicBezTo>
                <a:close/>
              </a:path>
            </a:pathLst>
          </a:custGeom>
          <a:solidFill>
            <a:srgbClr val="E528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6" name="Freeform 226"/>
          <p:cNvSpPr>
            <a:spLocks/>
          </p:cNvSpPr>
          <p:nvPr/>
        </p:nvSpPr>
        <p:spPr bwMode="auto">
          <a:xfrm>
            <a:off x="10280030" y="5314336"/>
            <a:ext cx="190500" cy="106362"/>
          </a:xfrm>
          <a:custGeom>
            <a:avLst/>
            <a:gdLst>
              <a:gd name="T0" fmla="*/ 2 w 128"/>
              <a:gd name="T1" fmla="*/ 29 h 72"/>
              <a:gd name="T2" fmla="*/ 0 w 128"/>
              <a:gd name="T3" fmla="*/ 8 h 72"/>
              <a:gd name="T4" fmla="*/ 28 w 128"/>
              <a:gd name="T5" fmla="*/ 16 h 72"/>
              <a:gd name="T6" fmla="*/ 95 w 128"/>
              <a:gd name="T7" fmla="*/ 22 h 72"/>
              <a:gd name="T8" fmla="*/ 125 w 128"/>
              <a:gd name="T9" fmla="*/ 0 h 72"/>
              <a:gd name="T10" fmla="*/ 128 w 128"/>
              <a:gd name="T11" fmla="*/ 8 h 72"/>
              <a:gd name="T12" fmla="*/ 47 w 128"/>
              <a:gd name="T13" fmla="*/ 63 h 72"/>
              <a:gd name="T14" fmla="*/ 8 w 128"/>
              <a:gd name="T15" fmla="*/ 35 h 72"/>
              <a:gd name="T16" fmla="*/ 2 w 128"/>
              <a:gd name="T17" fmla="*/ 29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8" h="72">
                <a:moveTo>
                  <a:pt x="2" y="29"/>
                </a:moveTo>
                <a:cubicBezTo>
                  <a:pt x="4" y="22"/>
                  <a:pt x="0" y="15"/>
                  <a:pt x="0" y="8"/>
                </a:cubicBezTo>
                <a:cubicBezTo>
                  <a:pt x="18" y="0"/>
                  <a:pt x="21" y="0"/>
                  <a:pt x="28" y="16"/>
                </a:cubicBezTo>
                <a:cubicBezTo>
                  <a:pt x="41" y="46"/>
                  <a:pt x="79" y="46"/>
                  <a:pt x="95" y="22"/>
                </a:cubicBezTo>
                <a:cubicBezTo>
                  <a:pt x="103" y="11"/>
                  <a:pt x="112" y="3"/>
                  <a:pt x="125" y="0"/>
                </a:cubicBezTo>
                <a:cubicBezTo>
                  <a:pt x="126" y="3"/>
                  <a:pt x="127" y="5"/>
                  <a:pt x="128" y="8"/>
                </a:cubicBezTo>
                <a:cubicBezTo>
                  <a:pt x="123" y="48"/>
                  <a:pt x="85" y="72"/>
                  <a:pt x="47" y="63"/>
                </a:cubicBezTo>
                <a:cubicBezTo>
                  <a:pt x="31" y="60"/>
                  <a:pt x="16" y="51"/>
                  <a:pt x="8" y="35"/>
                </a:cubicBezTo>
                <a:cubicBezTo>
                  <a:pt x="7" y="32"/>
                  <a:pt x="6" y="29"/>
                  <a:pt x="2" y="29"/>
                </a:cubicBezTo>
                <a:close/>
              </a:path>
            </a:pathLst>
          </a:custGeom>
          <a:solidFill>
            <a:srgbClr val="E735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7" name="Freeform 227"/>
          <p:cNvSpPr>
            <a:spLocks/>
          </p:cNvSpPr>
          <p:nvPr/>
        </p:nvSpPr>
        <p:spPr bwMode="auto">
          <a:xfrm>
            <a:off x="10275268" y="5244486"/>
            <a:ext cx="201612" cy="149225"/>
          </a:xfrm>
          <a:custGeom>
            <a:avLst/>
            <a:gdLst>
              <a:gd name="T0" fmla="*/ 128 w 135"/>
              <a:gd name="T1" fmla="*/ 47 h 100"/>
              <a:gd name="T2" fmla="*/ 98 w 135"/>
              <a:gd name="T3" fmla="*/ 75 h 100"/>
              <a:gd name="T4" fmla="*/ 28 w 135"/>
              <a:gd name="T5" fmla="*/ 64 h 100"/>
              <a:gd name="T6" fmla="*/ 9 w 135"/>
              <a:gd name="T7" fmla="*/ 56 h 100"/>
              <a:gd name="T8" fmla="*/ 3 w 135"/>
              <a:gd name="T9" fmla="*/ 55 h 100"/>
              <a:gd name="T10" fmla="*/ 0 w 135"/>
              <a:gd name="T11" fmla="*/ 44 h 100"/>
              <a:gd name="T12" fmla="*/ 24 w 135"/>
              <a:gd name="T13" fmla="*/ 27 h 100"/>
              <a:gd name="T14" fmla="*/ 70 w 135"/>
              <a:gd name="T15" fmla="*/ 1 h 100"/>
              <a:gd name="T16" fmla="*/ 111 w 135"/>
              <a:gd name="T17" fmla="*/ 33 h 100"/>
              <a:gd name="T18" fmla="*/ 115 w 135"/>
              <a:gd name="T19" fmla="*/ 44 h 100"/>
              <a:gd name="T20" fmla="*/ 125 w 135"/>
              <a:gd name="T21" fmla="*/ 28 h 100"/>
              <a:gd name="T22" fmla="*/ 128 w 135"/>
              <a:gd name="T23" fmla="*/ 47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35" h="100">
                <a:moveTo>
                  <a:pt x="128" y="47"/>
                </a:moveTo>
                <a:cubicBezTo>
                  <a:pt x="118" y="56"/>
                  <a:pt x="106" y="63"/>
                  <a:pt x="98" y="75"/>
                </a:cubicBezTo>
                <a:cubicBezTo>
                  <a:pt x="79" y="100"/>
                  <a:pt x="41" y="93"/>
                  <a:pt x="28" y="64"/>
                </a:cubicBezTo>
                <a:cubicBezTo>
                  <a:pt x="25" y="56"/>
                  <a:pt x="21" y="47"/>
                  <a:pt x="9" y="56"/>
                </a:cubicBezTo>
                <a:cubicBezTo>
                  <a:pt x="8" y="57"/>
                  <a:pt x="5" y="56"/>
                  <a:pt x="3" y="55"/>
                </a:cubicBezTo>
                <a:cubicBezTo>
                  <a:pt x="2" y="51"/>
                  <a:pt x="1" y="48"/>
                  <a:pt x="0" y="44"/>
                </a:cubicBezTo>
                <a:cubicBezTo>
                  <a:pt x="13" y="44"/>
                  <a:pt x="20" y="40"/>
                  <a:pt x="24" y="27"/>
                </a:cubicBezTo>
                <a:cubicBezTo>
                  <a:pt x="29" y="9"/>
                  <a:pt x="49" y="0"/>
                  <a:pt x="70" y="1"/>
                </a:cubicBezTo>
                <a:cubicBezTo>
                  <a:pt x="89" y="2"/>
                  <a:pt x="105" y="14"/>
                  <a:pt x="111" y="33"/>
                </a:cubicBezTo>
                <a:cubicBezTo>
                  <a:pt x="113" y="36"/>
                  <a:pt x="112" y="41"/>
                  <a:pt x="115" y="44"/>
                </a:cubicBezTo>
                <a:cubicBezTo>
                  <a:pt x="122" y="41"/>
                  <a:pt x="116" y="30"/>
                  <a:pt x="125" y="28"/>
                </a:cubicBezTo>
                <a:cubicBezTo>
                  <a:pt x="135" y="33"/>
                  <a:pt x="129" y="40"/>
                  <a:pt x="128" y="47"/>
                </a:cubicBezTo>
                <a:close/>
              </a:path>
            </a:pathLst>
          </a:custGeom>
          <a:solidFill>
            <a:srgbClr val="E527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8" name="Freeform 228"/>
          <p:cNvSpPr>
            <a:spLocks/>
          </p:cNvSpPr>
          <p:nvPr/>
        </p:nvSpPr>
        <p:spPr bwMode="auto">
          <a:xfrm>
            <a:off x="10270505" y="5200036"/>
            <a:ext cx="192087" cy="120650"/>
          </a:xfrm>
          <a:custGeom>
            <a:avLst/>
            <a:gdLst>
              <a:gd name="T0" fmla="*/ 128 w 128"/>
              <a:gd name="T1" fmla="*/ 57 h 81"/>
              <a:gd name="T2" fmla="*/ 124 w 128"/>
              <a:gd name="T3" fmla="*/ 75 h 81"/>
              <a:gd name="T4" fmla="*/ 116 w 128"/>
              <a:gd name="T5" fmla="*/ 81 h 81"/>
              <a:gd name="T6" fmla="*/ 113 w 128"/>
              <a:gd name="T7" fmla="*/ 73 h 81"/>
              <a:gd name="T8" fmla="*/ 81 w 128"/>
              <a:gd name="T9" fmla="*/ 34 h 81"/>
              <a:gd name="T10" fmla="*/ 31 w 128"/>
              <a:gd name="T11" fmla="*/ 55 h 81"/>
              <a:gd name="T12" fmla="*/ 27 w 128"/>
              <a:gd name="T13" fmla="*/ 61 h 81"/>
              <a:gd name="T14" fmla="*/ 3 w 128"/>
              <a:gd name="T15" fmla="*/ 73 h 81"/>
              <a:gd name="T16" fmla="*/ 1 w 128"/>
              <a:gd name="T17" fmla="*/ 68 h 81"/>
              <a:gd name="T18" fmla="*/ 6 w 128"/>
              <a:gd name="T19" fmla="*/ 63 h 81"/>
              <a:gd name="T20" fmla="*/ 113 w 128"/>
              <a:gd name="T21" fmla="*/ 24 h 81"/>
              <a:gd name="T22" fmla="*/ 128 w 128"/>
              <a:gd name="T23" fmla="*/ 41 h 81"/>
              <a:gd name="T24" fmla="*/ 128 w 128"/>
              <a:gd name="T25" fmla="*/ 57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8" h="81">
                <a:moveTo>
                  <a:pt x="128" y="57"/>
                </a:moveTo>
                <a:cubicBezTo>
                  <a:pt x="124" y="62"/>
                  <a:pt x="128" y="69"/>
                  <a:pt x="124" y="75"/>
                </a:cubicBezTo>
                <a:cubicBezTo>
                  <a:pt x="122" y="78"/>
                  <a:pt x="120" y="81"/>
                  <a:pt x="116" y="81"/>
                </a:cubicBezTo>
                <a:cubicBezTo>
                  <a:pt x="112" y="80"/>
                  <a:pt x="113" y="76"/>
                  <a:pt x="113" y="73"/>
                </a:cubicBezTo>
                <a:cubicBezTo>
                  <a:pt x="111" y="50"/>
                  <a:pt x="97" y="38"/>
                  <a:pt x="81" y="34"/>
                </a:cubicBezTo>
                <a:cubicBezTo>
                  <a:pt x="60" y="28"/>
                  <a:pt x="41" y="37"/>
                  <a:pt x="31" y="55"/>
                </a:cubicBezTo>
                <a:cubicBezTo>
                  <a:pt x="30" y="57"/>
                  <a:pt x="28" y="58"/>
                  <a:pt x="27" y="61"/>
                </a:cubicBezTo>
                <a:cubicBezTo>
                  <a:pt x="23" y="78"/>
                  <a:pt x="21" y="79"/>
                  <a:pt x="3" y="73"/>
                </a:cubicBezTo>
                <a:cubicBezTo>
                  <a:pt x="1" y="72"/>
                  <a:pt x="0" y="70"/>
                  <a:pt x="1" y="68"/>
                </a:cubicBezTo>
                <a:cubicBezTo>
                  <a:pt x="4" y="67"/>
                  <a:pt x="5" y="66"/>
                  <a:pt x="6" y="63"/>
                </a:cubicBezTo>
                <a:cubicBezTo>
                  <a:pt x="12" y="6"/>
                  <a:pt x="81" y="0"/>
                  <a:pt x="113" y="24"/>
                </a:cubicBezTo>
                <a:cubicBezTo>
                  <a:pt x="119" y="29"/>
                  <a:pt x="119" y="40"/>
                  <a:pt x="128" y="41"/>
                </a:cubicBezTo>
                <a:cubicBezTo>
                  <a:pt x="128" y="46"/>
                  <a:pt x="128" y="52"/>
                  <a:pt x="128" y="57"/>
                </a:cubicBezTo>
                <a:close/>
              </a:path>
            </a:pathLst>
          </a:custGeom>
          <a:solidFill>
            <a:srgbClr val="E735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262" name="Imagen 2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4044" y="1529795"/>
            <a:ext cx="3913881" cy="487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13ADAB"/>
                </a:solidFill>
              </a:rPr>
              <a:t>Infographic Style</a:t>
            </a:r>
          </a:p>
        </p:txBody>
      </p:sp>
      <p:sp>
        <p:nvSpPr>
          <p:cNvPr id="3" name="Right Arrow 7">
            <a:extLst>
              <a:ext uri="{FF2B5EF4-FFF2-40B4-BE49-F238E27FC236}">
                <a16:creationId xmlns:a16="http://schemas.microsoft.com/office/drawing/2014/main" id="{8D71980D-ED99-488D-8340-B4D95AC46F9B}"/>
              </a:ext>
            </a:extLst>
          </p:cNvPr>
          <p:cNvSpPr/>
          <p:nvPr/>
        </p:nvSpPr>
        <p:spPr>
          <a:xfrm rot="10800000" flipH="1" flipV="1">
            <a:off x="3273821" y="2889656"/>
            <a:ext cx="2792369" cy="1336291"/>
          </a:xfrm>
          <a:prstGeom prst="rightArrow">
            <a:avLst/>
          </a:prstGeom>
          <a:solidFill>
            <a:srgbClr val="94D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ight Arrow 8">
            <a:extLst>
              <a:ext uri="{FF2B5EF4-FFF2-40B4-BE49-F238E27FC236}">
                <a16:creationId xmlns:a16="http://schemas.microsoft.com/office/drawing/2014/main" id="{2252E33C-83CE-4966-90CB-30EEBC35CA2B}"/>
              </a:ext>
            </a:extLst>
          </p:cNvPr>
          <p:cNvSpPr/>
          <p:nvPr/>
        </p:nvSpPr>
        <p:spPr>
          <a:xfrm rot="10800000" flipH="1" flipV="1">
            <a:off x="954827" y="1773809"/>
            <a:ext cx="3559784" cy="1703537"/>
          </a:xfrm>
          <a:prstGeom prst="rightArrow">
            <a:avLst/>
          </a:prstGeom>
          <a:solidFill>
            <a:srgbClr val="94D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ight Arrow 7">
            <a:extLst>
              <a:ext uri="{FF2B5EF4-FFF2-40B4-BE49-F238E27FC236}">
                <a16:creationId xmlns:a16="http://schemas.microsoft.com/office/drawing/2014/main" id="{5D2342FD-1904-4F24-B661-F7E8F85F5643}"/>
              </a:ext>
            </a:extLst>
          </p:cNvPr>
          <p:cNvSpPr/>
          <p:nvPr/>
        </p:nvSpPr>
        <p:spPr>
          <a:xfrm flipH="1" flipV="1">
            <a:off x="6147765" y="3608965"/>
            <a:ext cx="2792369" cy="1336291"/>
          </a:xfrm>
          <a:prstGeom prst="rightArrow">
            <a:avLst/>
          </a:prstGeom>
          <a:solidFill>
            <a:srgbClr val="41B9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ight Arrow 8">
            <a:extLst>
              <a:ext uri="{FF2B5EF4-FFF2-40B4-BE49-F238E27FC236}">
                <a16:creationId xmlns:a16="http://schemas.microsoft.com/office/drawing/2014/main" id="{F2800F3C-0693-4E97-A37D-682F917F44D3}"/>
              </a:ext>
            </a:extLst>
          </p:cNvPr>
          <p:cNvSpPr/>
          <p:nvPr/>
        </p:nvSpPr>
        <p:spPr>
          <a:xfrm flipH="1" flipV="1">
            <a:off x="7699342" y="4357566"/>
            <a:ext cx="3559784" cy="1703537"/>
          </a:xfrm>
          <a:prstGeom prst="rightArrow">
            <a:avLst/>
          </a:prstGeom>
          <a:solidFill>
            <a:srgbClr val="41B9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0668ED0-2226-4D4E-8A12-B3EC0AC38AA0}"/>
              </a:ext>
            </a:extLst>
          </p:cNvPr>
          <p:cNvGrpSpPr/>
          <p:nvPr/>
        </p:nvGrpSpPr>
        <p:grpSpPr>
          <a:xfrm>
            <a:off x="908237" y="4233765"/>
            <a:ext cx="3599999" cy="1774800"/>
            <a:chOff x="780030" y="3826586"/>
            <a:chExt cx="3100993" cy="118108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1B4B3A9-4491-4B3A-BE8B-CBE66A0165DE}"/>
                </a:ext>
              </a:extLst>
            </p:cNvPr>
            <p:cNvSpPr/>
            <p:nvPr/>
          </p:nvSpPr>
          <p:spPr>
            <a:xfrm>
              <a:off x="780030" y="3826587"/>
              <a:ext cx="3100993" cy="1181087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447FF7C-312A-4EFE-B7BE-3F4CCA0BC3C4}"/>
                </a:ext>
              </a:extLst>
            </p:cNvPr>
            <p:cNvSpPr/>
            <p:nvPr/>
          </p:nvSpPr>
          <p:spPr>
            <a:xfrm rot="10800000">
              <a:off x="780031" y="3826586"/>
              <a:ext cx="119561" cy="1181089"/>
            </a:xfrm>
            <a:prstGeom prst="rect">
              <a:avLst/>
            </a:prstGeom>
            <a:solidFill>
              <a:srgbClr val="94D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64243DD-0DA5-4AA9-A827-1E498C56D767}"/>
              </a:ext>
            </a:extLst>
          </p:cNvPr>
          <p:cNvGrpSpPr/>
          <p:nvPr/>
        </p:nvGrpSpPr>
        <p:grpSpPr>
          <a:xfrm flipH="1">
            <a:off x="7672787" y="1807659"/>
            <a:ext cx="3600001" cy="1774307"/>
            <a:chOff x="780031" y="3826586"/>
            <a:chExt cx="3100992" cy="118108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56FE740-70B2-479F-89E7-D6B26D441979}"/>
                </a:ext>
              </a:extLst>
            </p:cNvPr>
            <p:cNvSpPr/>
            <p:nvPr/>
          </p:nvSpPr>
          <p:spPr>
            <a:xfrm rot="10800000">
              <a:off x="780031" y="3826587"/>
              <a:ext cx="3100992" cy="1181087"/>
            </a:xfrm>
            <a:prstGeom prst="rect">
              <a:avLst/>
            </a:prstGeom>
            <a:solidFill>
              <a:schemeClr val="accent4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C57C671-D353-4C60-A0D5-A6B4A2AD1A78}"/>
                </a:ext>
              </a:extLst>
            </p:cNvPr>
            <p:cNvSpPr/>
            <p:nvPr/>
          </p:nvSpPr>
          <p:spPr>
            <a:xfrm rot="10800000">
              <a:off x="780031" y="3826586"/>
              <a:ext cx="119561" cy="118108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D68223F-1505-4BE6-86B5-3EFB9E565E8F}"/>
              </a:ext>
            </a:extLst>
          </p:cNvPr>
          <p:cNvGrpSpPr/>
          <p:nvPr/>
        </p:nvGrpSpPr>
        <p:grpSpPr>
          <a:xfrm>
            <a:off x="1184717" y="4479581"/>
            <a:ext cx="3118513" cy="1292662"/>
            <a:chOff x="3017859" y="4283314"/>
            <a:chExt cx="1295705" cy="129266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22A8B95-7C41-4B59-A8C9-3D513A408488}"/>
                </a:ext>
              </a:extLst>
            </p:cNvPr>
            <p:cNvSpPr txBox="1"/>
            <p:nvPr/>
          </p:nvSpPr>
          <p:spPr>
            <a:xfrm>
              <a:off x="3017859" y="4560313"/>
              <a:ext cx="129570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262626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260D4D4-7517-40C1-AF98-4E4E18DEB5DB}"/>
                </a:ext>
              </a:extLst>
            </p:cNvPr>
            <p:cNvSpPr txBox="1"/>
            <p:nvPr/>
          </p:nvSpPr>
          <p:spPr>
            <a:xfrm>
              <a:off x="3017859" y="4283314"/>
              <a:ext cx="12957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44ED63F-645F-421C-B579-3E46550FE386}"/>
              </a:ext>
            </a:extLst>
          </p:cNvPr>
          <p:cNvGrpSpPr/>
          <p:nvPr/>
        </p:nvGrpSpPr>
        <p:grpSpPr>
          <a:xfrm>
            <a:off x="7855742" y="2048506"/>
            <a:ext cx="3147928" cy="1292662"/>
            <a:chOff x="3017859" y="4283314"/>
            <a:chExt cx="1295705" cy="129266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1011D8F-D776-4547-AF09-828A99862083}"/>
                </a:ext>
              </a:extLst>
            </p:cNvPr>
            <p:cNvSpPr txBox="1"/>
            <p:nvPr/>
          </p:nvSpPr>
          <p:spPr>
            <a:xfrm>
              <a:off x="3017859" y="4560313"/>
              <a:ext cx="129570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262626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115EC9E-E147-46DD-BF6C-EE26FEDB3018}"/>
                </a:ext>
              </a:extLst>
            </p:cNvPr>
            <p:cNvSpPr txBox="1"/>
            <p:nvPr/>
          </p:nvSpPr>
          <p:spPr>
            <a:xfrm>
              <a:off x="3017859" y="4283314"/>
              <a:ext cx="12957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rgbClr val="262626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C7CD30E-5989-45DE-AA11-A32336E652DB}"/>
              </a:ext>
            </a:extLst>
          </p:cNvPr>
          <p:cNvSpPr txBox="1"/>
          <p:nvPr/>
        </p:nvSpPr>
        <p:spPr>
          <a:xfrm>
            <a:off x="954827" y="2471690"/>
            <a:ext cx="152986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3BBECE4-24F2-451D-AA59-ABF8FD705961}"/>
              </a:ext>
            </a:extLst>
          </p:cNvPr>
          <p:cNvSpPr txBox="1"/>
          <p:nvPr/>
        </p:nvSpPr>
        <p:spPr>
          <a:xfrm>
            <a:off x="9729258" y="5055446"/>
            <a:ext cx="152986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0E56135-4616-474F-A2E1-0276A9AB23B1}"/>
              </a:ext>
            </a:extLst>
          </p:cNvPr>
          <p:cNvSpPr txBox="1"/>
          <p:nvPr/>
        </p:nvSpPr>
        <p:spPr>
          <a:xfrm>
            <a:off x="7410265" y="4123222"/>
            <a:ext cx="152986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F53CDD8-C908-404F-B9F6-48852D96F848}"/>
              </a:ext>
            </a:extLst>
          </p:cNvPr>
          <p:cNvSpPr txBox="1"/>
          <p:nvPr/>
        </p:nvSpPr>
        <p:spPr>
          <a:xfrm>
            <a:off x="3273819" y="3403914"/>
            <a:ext cx="152986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Rounded Rectangle 10">
            <a:extLst>
              <a:ext uri="{FF2B5EF4-FFF2-40B4-BE49-F238E27FC236}">
                <a16:creationId xmlns:a16="http://schemas.microsoft.com/office/drawing/2014/main" id="{C95D0CCB-9070-4607-BAE3-3B50AD5A8AA6}"/>
              </a:ext>
            </a:extLst>
          </p:cNvPr>
          <p:cNvSpPr/>
          <p:nvPr/>
        </p:nvSpPr>
        <p:spPr>
          <a:xfrm>
            <a:off x="5254822" y="3398837"/>
            <a:ext cx="255239" cy="337780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4" name="Rounded Rectangle 6">
            <a:extLst>
              <a:ext uri="{FF2B5EF4-FFF2-40B4-BE49-F238E27FC236}">
                <a16:creationId xmlns:a16="http://schemas.microsoft.com/office/drawing/2014/main" id="{90D02606-CD4E-4693-A84A-149E93A0DEF0}"/>
              </a:ext>
            </a:extLst>
          </p:cNvPr>
          <p:cNvSpPr/>
          <p:nvPr/>
        </p:nvSpPr>
        <p:spPr>
          <a:xfrm>
            <a:off x="3500230" y="2434051"/>
            <a:ext cx="427986" cy="435128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5" name="Rounded Rectangle 27">
            <a:extLst>
              <a:ext uri="{FF2B5EF4-FFF2-40B4-BE49-F238E27FC236}">
                <a16:creationId xmlns:a16="http://schemas.microsoft.com/office/drawing/2014/main" id="{66E847E8-977D-4A6E-A28F-BED059723BE4}"/>
              </a:ext>
            </a:extLst>
          </p:cNvPr>
          <p:cNvSpPr/>
          <p:nvPr/>
        </p:nvSpPr>
        <p:spPr>
          <a:xfrm>
            <a:off x="6696060" y="4112012"/>
            <a:ext cx="435911" cy="31355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6" name="Rounded Rectangle 7">
            <a:extLst>
              <a:ext uri="{FF2B5EF4-FFF2-40B4-BE49-F238E27FC236}">
                <a16:creationId xmlns:a16="http://schemas.microsoft.com/office/drawing/2014/main" id="{3B80710B-A8A1-44B4-98CA-CB81E62BD2A3}"/>
              </a:ext>
            </a:extLst>
          </p:cNvPr>
          <p:cNvSpPr/>
          <p:nvPr/>
        </p:nvSpPr>
        <p:spPr>
          <a:xfrm>
            <a:off x="8381872" y="4976802"/>
            <a:ext cx="478166" cy="386421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grpSp>
        <p:nvGrpSpPr>
          <p:cNvPr id="27" name="Grupo 26"/>
          <p:cNvGrpSpPr/>
          <p:nvPr/>
        </p:nvGrpSpPr>
        <p:grpSpPr>
          <a:xfrm>
            <a:off x="-25182" y="0"/>
            <a:ext cx="12217182" cy="6858000"/>
            <a:chOff x="-2219325" y="8369300"/>
            <a:chExt cx="14414501" cy="8112125"/>
          </a:xfrm>
          <a:solidFill>
            <a:srgbClr val="41B9B7"/>
          </a:solidFill>
        </p:grpSpPr>
        <p:sp>
          <p:nvSpPr>
            <p:cNvPr id="28" name="Freeform 5"/>
            <p:cNvSpPr>
              <a:spLocks/>
            </p:cNvSpPr>
            <p:nvPr/>
          </p:nvSpPr>
          <p:spPr bwMode="auto">
            <a:xfrm>
              <a:off x="-2219325" y="8369300"/>
              <a:ext cx="9532938" cy="8112125"/>
            </a:xfrm>
            <a:custGeom>
              <a:avLst/>
              <a:gdLst>
                <a:gd name="T0" fmla="*/ 0 w 6005"/>
                <a:gd name="T1" fmla="*/ 0 h 5110"/>
                <a:gd name="T2" fmla="*/ 0 w 6005"/>
                <a:gd name="T3" fmla="*/ 5110 h 5110"/>
                <a:gd name="T4" fmla="*/ 355 w 6005"/>
                <a:gd name="T5" fmla="*/ 343 h 5110"/>
                <a:gd name="T6" fmla="*/ 6005 w 6005"/>
                <a:gd name="T7" fmla="*/ 0 h 5110"/>
                <a:gd name="T8" fmla="*/ 0 w 6005"/>
                <a:gd name="T9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05" h="5110">
                  <a:moveTo>
                    <a:pt x="0" y="0"/>
                  </a:moveTo>
                  <a:lnTo>
                    <a:pt x="0" y="5110"/>
                  </a:lnTo>
                  <a:lnTo>
                    <a:pt x="355" y="343"/>
                  </a:lnTo>
                  <a:lnTo>
                    <a:pt x="600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6"/>
            <p:cNvSpPr>
              <a:spLocks/>
            </p:cNvSpPr>
            <p:nvPr/>
          </p:nvSpPr>
          <p:spPr bwMode="auto">
            <a:xfrm>
              <a:off x="2659063" y="8369300"/>
              <a:ext cx="9536113" cy="8112125"/>
            </a:xfrm>
            <a:custGeom>
              <a:avLst/>
              <a:gdLst>
                <a:gd name="T0" fmla="*/ 6007 w 6007"/>
                <a:gd name="T1" fmla="*/ 5110 h 5110"/>
                <a:gd name="T2" fmla="*/ 6007 w 6007"/>
                <a:gd name="T3" fmla="*/ 0 h 5110"/>
                <a:gd name="T4" fmla="*/ 5650 w 6007"/>
                <a:gd name="T5" fmla="*/ 4767 h 5110"/>
                <a:gd name="T6" fmla="*/ 0 w 6007"/>
                <a:gd name="T7" fmla="*/ 5110 h 5110"/>
                <a:gd name="T8" fmla="*/ 6007 w 6007"/>
                <a:gd name="T9" fmla="*/ 511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07" h="5110">
                  <a:moveTo>
                    <a:pt x="6007" y="5110"/>
                  </a:moveTo>
                  <a:lnTo>
                    <a:pt x="6007" y="0"/>
                  </a:lnTo>
                  <a:lnTo>
                    <a:pt x="5650" y="4767"/>
                  </a:lnTo>
                  <a:lnTo>
                    <a:pt x="0" y="5110"/>
                  </a:lnTo>
                  <a:lnTo>
                    <a:pt x="6007" y="5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:a16="http://schemas.microsoft.com/office/drawing/2014/main" id="{DCB1F5F0-6570-4D45-8868-E6A9F88BD07E}"/>
              </a:ext>
            </a:extLst>
          </p:cNvPr>
          <p:cNvSpPr/>
          <p:nvPr/>
        </p:nvSpPr>
        <p:spPr>
          <a:xfrm rot="5400000">
            <a:off x="1862847" y="-1862849"/>
            <a:ext cx="3706238" cy="7431936"/>
          </a:xfrm>
          <a:prstGeom prst="rtTriangle">
            <a:avLst/>
          </a:prstGeom>
          <a:solidFill>
            <a:srgbClr val="41B9B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A9ECD940-B05A-427E-B215-08F6F0FA508D}"/>
              </a:ext>
            </a:extLst>
          </p:cNvPr>
          <p:cNvSpPr/>
          <p:nvPr/>
        </p:nvSpPr>
        <p:spPr>
          <a:xfrm rot="16200000">
            <a:off x="6622913" y="1288913"/>
            <a:ext cx="3706238" cy="7431936"/>
          </a:xfrm>
          <a:prstGeom prst="rtTriangle">
            <a:avLst/>
          </a:prstGeom>
          <a:solidFill>
            <a:srgbClr val="41B9B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030DEC1-91CF-4BDC-AE53-B8911BFD9044}"/>
              </a:ext>
            </a:extLst>
          </p:cNvPr>
          <p:cNvGrpSpPr/>
          <p:nvPr/>
        </p:nvGrpSpPr>
        <p:grpSpPr>
          <a:xfrm>
            <a:off x="636303" y="3643008"/>
            <a:ext cx="3984335" cy="2860079"/>
            <a:chOff x="755576" y="2985717"/>
            <a:chExt cx="3092136" cy="286007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D71ADF4-1562-4E38-882E-A75BEEC449BF}"/>
                </a:ext>
              </a:extLst>
            </p:cNvPr>
            <p:cNvSpPr txBox="1"/>
            <p:nvPr/>
          </p:nvSpPr>
          <p:spPr>
            <a:xfrm>
              <a:off x="755576" y="3336198"/>
              <a:ext cx="3092136" cy="2509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ko-KR" sz="1200" dirty="0">
                  <a:solidFill>
                    <a:srgbClr val="13ADAB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You can simply impress your audience and add a unique zing and appeal to your Presentations. Get a modern PowerPoint  Presentation that is beautifully designed.</a:t>
              </a:r>
            </a:p>
            <a:p>
              <a:pPr>
                <a:lnSpc>
                  <a:spcPct val="120000"/>
                </a:lnSpc>
              </a:pPr>
              <a:endParaRPr lang="en-US" altLang="ko-KR" sz="1200" dirty="0">
                <a:solidFill>
                  <a:srgbClr val="13ADAB"/>
                </a:solidFill>
                <a:cs typeface="Arial" pitchFamily="34" charset="0"/>
              </a:endParaRPr>
            </a:p>
            <a:p>
              <a:pPr>
                <a:lnSpc>
                  <a:spcPct val="120000"/>
                </a:lnSpc>
              </a:pPr>
              <a:r>
                <a:rPr lang="en-US" altLang="ko-KR" sz="1200" dirty="0">
                  <a:solidFill>
                    <a:srgbClr val="13ADAB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rgbClr val="13ADAB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B7BD42B-AA30-4E02-928E-D6C6845E1B55}"/>
                </a:ext>
              </a:extLst>
            </p:cNvPr>
            <p:cNvSpPr txBox="1"/>
            <p:nvPr/>
          </p:nvSpPr>
          <p:spPr>
            <a:xfrm>
              <a:off x="755576" y="2985717"/>
              <a:ext cx="30921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rgbClr val="13ADAB"/>
                  </a:solidFill>
                  <a:cs typeface="Arial" pitchFamily="34" charset="0"/>
                </a:rPr>
                <a:t>Your Content  Here</a:t>
              </a:r>
              <a:endParaRPr lang="ko-KR" altLang="en-US" sz="1600" b="1" dirty="0">
                <a:solidFill>
                  <a:srgbClr val="13ADAB"/>
                </a:solidFill>
                <a:cs typeface="Arial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40500A1-240E-4C93-9491-1B76A7CFFB2B}"/>
              </a:ext>
            </a:extLst>
          </p:cNvPr>
          <p:cNvSpPr txBox="1"/>
          <p:nvPr/>
        </p:nvSpPr>
        <p:spPr>
          <a:xfrm>
            <a:off x="531880" y="291683"/>
            <a:ext cx="4088758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 smtClean="0">
                <a:solidFill>
                  <a:srgbClr val="00B0F0"/>
                </a:solidFill>
                <a:cs typeface="Arial" pitchFamily="34" charset="0"/>
              </a:rPr>
              <a:t>THEME PPT </a:t>
            </a:r>
            <a:r>
              <a:rPr lang="en-GB" altLang="ko-KR" sz="2800" dirty="0">
                <a:solidFill>
                  <a:srgbClr val="00B0F0"/>
                </a:solidFill>
                <a:cs typeface="Arial" pitchFamily="34" charset="0"/>
              </a:rPr>
              <a:t>Layout</a:t>
            </a:r>
          </a:p>
          <a:p>
            <a:r>
              <a:rPr lang="en-GB" altLang="ko-KR" sz="2800" dirty="0">
                <a:solidFill>
                  <a:srgbClr val="00B0F0"/>
                </a:solidFill>
                <a:cs typeface="Arial" pitchFamily="34" charset="0"/>
              </a:rPr>
              <a:t>Clean Text Slide for your Presentation</a:t>
            </a:r>
            <a:endParaRPr lang="ko-KR" altLang="en-US" sz="2800" dirty="0">
              <a:solidFill>
                <a:srgbClr val="00B0F0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BB5D52-3E82-46AD-AAC4-1467356F093E}"/>
              </a:ext>
            </a:extLst>
          </p:cNvPr>
          <p:cNvSpPr txBox="1"/>
          <p:nvPr/>
        </p:nvSpPr>
        <p:spPr>
          <a:xfrm>
            <a:off x="9158239" y="5741472"/>
            <a:ext cx="283596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rgbClr val="00B0F0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rgbClr val="00B0F0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400" dirty="0">
                <a:solidFill>
                  <a:srgbClr val="00B0F0"/>
                </a:solidFill>
                <a:cs typeface="Arial" pitchFamily="34" charset="0"/>
              </a:rPr>
              <a:t>DOLOR SIT AMET</a:t>
            </a:r>
            <a:endParaRPr lang="ko-KR" altLang="en-US" sz="2400" dirty="0">
              <a:solidFill>
                <a:srgbClr val="00B0F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 Same Side Corner Rectangle 3">
            <a:extLst>
              <a:ext uri="{FF2B5EF4-FFF2-40B4-BE49-F238E27FC236}">
                <a16:creationId xmlns:a16="http://schemas.microsoft.com/office/drawing/2014/main" id="{AAA29006-CF0F-422C-87A4-726A04888672}"/>
              </a:ext>
            </a:extLst>
          </p:cNvPr>
          <p:cNvSpPr/>
          <p:nvPr/>
        </p:nvSpPr>
        <p:spPr>
          <a:xfrm>
            <a:off x="6448631" y="1772238"/>
            <a:ext cx="180000" cy="280935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ound Same Side Corner Rectangle 4">
            <a:extLst>
              <a:ext uri="{FF2B5EF4-FFF2-40B4-BE49-F238E27FC236}">
                <a16:creationId xmlns:a16="http://schemas.microsoft.com/office/drawing/2014/main" id="{0F153510-6274-42A2-A848-39A17B5A3E0A}"/>
              </a:ext>
            </a:extLst>
          </p:cNvPr>
          <p:cNvSpPr/>
          <p:nvPr/>
        </p:nvSpPr>
        <p:spPr>
          <a:xfrm>
            <a:off x="6223326" y="1772238"/>
            <a:ext cx="180000" cy="280935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ound Same Side Corner Rectangle 5">
            <a:extLst>
              <a:ext uri="{FF2B5EF4-FFF2-40B4-BE49-F238E27FC236}">
                <a16:creationId xmlns:a16="http://schemas.microsoft.com/office/drawing/2014/main" id="{9081A20E-F860-4138-941A-A46DBCF4606D}"/>
              </a:ext>
            </a:extLst>
          </p:cNvPr>
          <p:cNvSpPr/>
          <p:nvPr/>
        </p:nvSpPr>
        <p:spPr>
          <a:xfrm>
            <a:off x="5998021" y="1772238"/>
            <a:ext cx="180000" cy="280935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ound Same Side Corner Rectangle 6">
            <a:extLst>
              <a:ext uri="{FF2B5EF4-FFF2-40B4-BE49-F238E27FC236}">
                <a16:creationId xmlns:a16="http://schemas.microsoft.com/office/drawing/2014/main" id="{C7778167-A72B-45F6-8B17-847F9DE0309A}"/>
              </a:ext>
            </a:extLst>
          </p:cNvPr>
          <p:cNvSpPr/>
          <p:nvPr/>
        </p:nvSpPr>
        <p:spPr>
          <a:xfrm>
            <a:off x="5772716" y="1772238"/>
            <a:ext cx="180000" cy="280935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ound Same Side Corner Rectangle 7">
            <a:extLst>
              <a:ext uri="{FF2B5EF4-FFF2-40B4-BE49-F238E27FC236}">
                <a16:creationId xmlns:a16="http://schemas.microsoft.com/office/drawing/2014/main" id="{B4E92A7C-83D8-4A75-A77A-742499A0C089}"/>
              </a:ext>
            </a:extLst>
          </p:cNvPr>
          <p:cNvSpPr/>
          <p:nvPr/>
        </p:nvSpPr>
        <p:spPr>
          <a:xfrm>
            <a:off x="5547411" y="1772238"/>
            <a:ext cx="180000" cy="280935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9B426C5D-3FD0-4C72-A0AE-E920FFAA4B64}"/>
              </a:ext>
            </a:extLst>
          </p:cNvPr>
          <p:cNvSpPr/>
          <p:nvPr/>
        </p:nvSpPr>
        <p:spPr>
          <a:xfrm>
            <a:off x="930388" y="4574482"/>
            <a:ext cx="4793814" cy="507302"/>
          </a:xfrm>
          <a:custGeom>
            <a:avLst/>
            <a:gdLst>
              <a:gd name="connsiteX0" fmla="*/ 3335731 w 3507638"/>
              <a:gd name="connsiteY0" fmla="*/ 0 h 512064"/>
              <a:gd name="connsiteX1" fmla="*/ 0 w 3507638"/>
              <a:gd name="connsiteY1" fmla="*/ 497434 h 512064"/>
              <a:gd name="connsiteX2" fmla="*/ 1353312 w 3507638"/>
              <a:gd name="connsiteY2" fmla="*/ 512064 h 512064"/>
              <a:gd name="connsiteX3" fmla="*/ 3507638 w 3507638"/>
              <a:gd name="connsiteY3" fmla="*/ 10973 h 512064"/>
              <a:gd name="connsiteX4" fmla="*/ 3335731 w 3507638"/>
              <a:gd name="connsiteY4" fmla="*/ 0 h 512064"/>
              <a:gd name="connsiteX0" fmla="*/ 3347637 w 3519544"/>
              <a:gd name="connsiteY0" fmla="*/ 0 h 516484"/>
              <a:gd name="connsiteX1" fmla="*/ 0 w 3519544"/>
              <a:gd name="connsiteY1" fmla="*/ 516484 h 516484"/>
              <a:gd name="connsiteX2" fmla="*/ 1365218 w 3519544"/>
              <a:gd name="connsiteY2" fmla="*/ 512064 h 516484"/>
              <a:gd name="connsiteX3" fmla="*/ 3519544 w 3519544"/>
              <a:gd name="connsiteY3" fmla="*/ 10973 h 516484"/>
              <a:gd name="connsiteX4" fmla="*/ 3347637 w 3519544"/>
              <a:gd name="connsiteY4" fmla="*/ 0 h 516484"/>
              <a:gd name="connsiteX0" fmla="*/ 3338112 w 3510019"/>
              <a:gd name="connsiteY0" fmla="*/ 0 h 512064"/>
              <a:gd name="connsiteX1" fmla="*/ 0 w 3510019"/>
              <a:gd name="connsiteY1" fmla="*/ 495052 h 512064"/>
              <a:gd name="connsiteX2" fmla="*/ 1355693 w 3510019"/>
              <a:gd name="connsiteY2" fmla="*/ 512064 h 512064"/>
              <a:gd name="connsiteX3" fmla="*/ 3510019 w 3510019"/>
              <a:gd name="connsiteY3" fmla="*/ 10973 h 512064"/>
              <a:gd name="connsiteX4" fmla="*/ 3338112 w 3510019"/>
              <a:gd name="connsiteY4" fmla="*/ 0 h 512064"/>
              <a:gd name="connsiteX0" fmla="*/ 3335731 w 3507638"/>
              <a:gd name="connsiteY0" fmla="*/ 0 h 512064"/>
              <a:gd name="connsiteX1" fmla="*/ 0 w 3507638"/>
              <a:gd name="connsiteY1" fmla="*/ 509339 h 512064"/>
              <a:gd name="connsiteX2" fmla="*/ 1353312 w 3507638"/>
              <a:gd name="connsiteY2" fmla="*/ 512064 h 512064"/>
              <a:gd name="connsiteX3" fmla="*/ 3507638 w 3507638"/>
              <a:gd name="connsiteY3" fmla="*/ 10973 h 512064"/>
              <a:gd name="connsiteX4" fmla="*/ 3335731 w 3507638"/>
              <a:gd name="connsiteY4" fmla="*/ 0 h 512064"/>
              <a:gd name="connsiteX0" fmla="*/ 3340493 w 3512400"/>
              <a:gd name="connsiteY0" fmla="*/ 0 h 512064"/>
              <a:gd name="connsiteX1" fmla="*/ 0 w 3512400"/>
              <a:gd name="connsiteY1" fmla="*/ 499814 h 512064"/>
              <a:gd name="connsiteX2" fmla="*/ 1358074 w 3512400"/>
              <a:gd name="connsiteY2" fmla="*/ 512064 h 512064"/>
              <a:gd name="connsiteX3" fmla="*/ 3512400 w 3512400"/>
              <a:gd name="connsiteY3" fmla="*/ 10973 h 512064"/>
              <a:gd name="connsiteX4" fmla="*/ 3340493 w 3512400"/>
              <a:gd name="connsiteY4" fmla="*/ 0 h 512064"/>
              <a:gd name="connsiteX0" fmla="*/ 3326206 w 3498113"/>
              <a:gd name="connsiteY0" fmla="*/ 0 h 512064"/>
              <a:gd name="connsiteX1" fmla="*/ 0 w 3498113"/>
              <a:gd name="connsiteY1" fmla="*/ 511720 h 512064"/>
              <a:gd name="connsiteX2" fmla="*/ 1343787 w 3498113"/>
              <a:gd name="connsiteY2" fmla="*/ 512064 h 512064"/>
              <a:gd name="connsiteX3" fmla="*/ 3498113 w 3498113"/>
              <a:gd name="connsiteY3" fmla="*/ 10973 h 512064"/>
              <a:gd name="connsiteX4" fmla="*/ 3326206 w 3498113"/>
              <a:gd name="connsiteY4" fmla="*/ 0 h 512064"/>
              <a:gd name="connsiteX0" fmla="*/ 3326206 w 3498113"/>
              <a:gd name="connsiteY0" fmla="*/ 0 h 512064"/>
              <a:gd name="connsiteX1" fmla="*/ 0 w 3498113"/>
              <a:gd name="connsiteY1" fmla="*/ 492670 h 512064"/>
              <a:gd name="connsiteX2" fmla="*/ 1343787 w 3498113"/>
              <a:gd name="connsiteY2" fmla="*/ 512064 h 512064"/>
              <a:gd name="connsiteX3" fmla="*/ 3498113 w 3498113"/>
              <a:gd name="connsiteY3" fmla="*/ 10973 h 512064"/>
              <a:gd name="connsiteX4" fmla="*/ 3326206 w 3498113"/>
              <a:gd name="connsiteY4" fmla="*/ 0 h 512064"/>
              <a:gd name="connsiteX0" fmla="*/ 3326206 w 3498113"/>
              <a:gd name="connsiteY0" fmla="*/ 0 h 523970"/>
              <a:gd name="connsiteX1" fmla="*/ 0 w 3498113"/>
              <a:gd name="connsiteY1" fmla="*/ 492670 h 523970"/>
              <a:gd name="connsiteX2" fmla="*/ 1350930 w 3498113"/>
              <a:gd name="connsiteY2" fmla="*/ 523970 h 523970"/>
              <a:gd name="connsiteX3" fmla="*/ 3498113 w 3498113"/>
              <a:gd name="connsiteY3" fmla="*/ 10973 h 523970"/>
              <a:gd name="connsiteX4" fmla="*/ 3326206 w 3498113"/>
              <a:gd name="connsiteY4" fmla="*/ 0 h 523970"/>
              <a:gd name="connsiteX0" fmla="*/ 3326206 w 3498113"/>
              <a:gd name="connsiteY0" fmla="*/ 0 h 514445"/>
              <a:gd name="connsiteX1" fmla="*/ 0 w 3498113"/>
              <a:gd name="connsiteY1" fmla="*/ 492670 h 514445"/>
              <a:gd name="connsiteX2" fmla="*/ 1329499 w 3498113"/>
              <a:gd name="connsiteY2" fmla="*/ 514445 h 514445"/>
              <a:gd name="connsiteX3" fmla="*/ 3498113 w 3498113"/>
              <a:gd name="connsiteY3" fmla="*/ 10973 h 514445"/>
              <a:gd name="connsiteX4" fmla="*/ 3326206 w 3498113"/>
              <a:gd name="connsiteY4" fmla="*/ 0 h 514445"/>
              <a:gd name="connsiteX0" fmla="*/ 3297631 w 3498113"/>
              <a:gd name="connsiteY0" fmla="*/ 0 h 509683"/>
              <a:gd name="connsiteX1" fmla="*/ 0 w 3498113"/>
              <a:gd name="connsiteY1" fmla="*/ 487908 h 509683"/>
              <a:gd name="connsiteX2" fmla="*/ 1329499 w 3498113"/>
              <a:gd name="connsiteY2" fmla="*/ 509683 h 509683"/>
              <a:gd name="connsiteX3" fmla="*/ 3498113 w 3498113"/>
              <a:gd name="connsiteY3" fmla="*/ 6211 h 509683"/>
              <a:gd name="connsiteX4" fmla="*/ 3297631 w 3498113"/>
              <a:gd name="connsiteY4" fmla="*/ 0 h 509683"/>
              <a:gd name="connsiteX0" fmla="*/ 3307156 w 3498113"/>
              <a:gd name="connsiteY0" fmla="*/ 12839 h 503472"/>
              <a:gd name="connsiteX1" fmla="*/ 0 w 3498113"/>
              <a:gd name="connsiteY1" fmla="*/ 481697 h 503472"/>
              <a:gd name="connsiteX2" fmla="*/ 1329499 w 3498113"/>
              <a:gd name="connsiteY2" fmla="*/ 503472 h 503472"/>
              <a:gd name="connsiteX3" fmla="*/ 3498113 w 3498113"/>
              <a:gd name="connsiteY3" fmla="*/ 0 h 503472"/>
              <a:gd name="connsiteX4" fmla="*/ 3307156 w 3498113"/>
              <a:gd name="connsiteY4" fmla="*/ 12839 h 503472"/>
              <a:gd name="connsiteX0" fmla="*/ 3323825 w 3498113"/>
              <a:gd name="connsiteY0" fmla="*/ 0 h 507302"/>
              <a:gd name="connsiteX1" fmla="*/ 0 w 3498113"/>
              <a:gd name="connsiteY1" fmla="*/ 485527 h 507302"/>
              <a:gd name="connsiteX2" fmla="*/ 1329499 w 3498113"/>
              <a:gd name="connsiteY2" fmla="*/ 507302 h 507302"/>
              <a:gd name="connsiteX3" fmla="*/ 3498113 w 3498113"/>
              <a:gd name="connsiteY3" fmla="*/ 3830 h 507302"/>
              <a:gd name="connsiteX4" fmla="*/ 3323825 w 3498113"/>
              <a:gd name="connsiteY4" fmla="*/ 0 h 507302"/>
              <a:gd name="connsiteX0" fmla="*/ 3323825 w 3488588"/>
              <a:gd name="connsiteY0" fmla="*/ 3314 h 510616"/>
              <a:gd name="connsiteX1" fmla="*/ 0 w 3488588"/>
              <a:gd name="connsiteY1" fmla="*/ 488841 h 510616"/>
              <a:gd name="connsiteX2" fmla="*/ 1329499 w 3488588"/>
              <a:gd name="connsiteY2" fmla="*/ 510616 h 510616"/>
              <a:gd name="connsiteX3" fmla="*/ 3488588 w 3488588"/>
              <a:gd name="connsiteY3" fmla="*/ 0 h 510616"/>
              <a:gd name="connsiteX4" fmla="*/ 3323825 w 3488588"/>
              <a:gd name="connsiteY4" fmla="*/ 3314 h 510616"/>
              <a:gd name="connsiteX0" fmla="*/ 3323825 w 3495731"/>
              <a:gd name="connsiteY0" fmla="*/ 0 h 507302"/>
              <a:gd name="connsiteX1" fmla="*/ 0 w 3495731"/>
              <a:gd name="connsiteY1" fmla="*/ 485527 h 507302"/>
              <a:gd name="connsiteX2" fmla="*/ 1329499 w 3495731"/>
              <a:gd name="connsiteY2" fmla="*/ 507302 h 507302"/>
              <a:gd name="connsiteX3" fmla="*/ 3495731 w 3495731"/>
              <a:gd name="connsiteY3" fmla="*/ 10973 h 507302"/>
              <a:gd name="connsiteX4" fmla="*/ 3323825 w 3495731"/>
              <a:gd name="connsiteY4" fmla="*/ 0 h 507302"/>
              <a:gd name="connsiteX0" fmla="*/ 3323825 w 3493349"/>
              <a:gd name="connsiteY0" fmla="*/ 3314 h 510616"/>
              <a:gd name="connsiteX1" fmla="*/ 0 w 3493349"/>
              <a:gd name="connsiteY1" fmla="*/ 488841 h 510616"/>
              <a:gd name="connsiteX2" fmla="*/ 1329499 w 3493349"/>
              <a:gd name="connsiteY2" fmla="*/ 510616 h 510616"/>
              <a:gd name="connsiteX3" fmla="*/ 3493349 w 3493349"/>
              <a:gd name="connsiteY3" fmla="*/ 0 h 510616"/>
              <a:gd name="connsiteX4" fmla="*/ 3323825 w 3493349"/>
              <a:gd name="connsiteY4" fmla="*/ 3314 h 510616"/>
              <a:gd name="connsiteX0" fmla="*/ 3323825 w 3495730"/>
              <a:gd name="connsiteY0" fmla="*/ 0 h 507302"/>
              <a:gd name="connsiteX1" fmla="*/ 0 w 3495730"/>
              <a:gd name="connsiteY1" fmla="*/ 485527 h 507302"/>
              <a:gd name="connsiteX2" fmla="*/ 1329499 w 3495730"/>
              <a:gd name="connsiteY2" fmla="*/ 507302 h 507302"/>
              <a:gd name="connsiteX3" fmla="*/ 3495730 w 3495730"/>
              <a:gd name="connsiteY3" fmla="*/ 3830 h 507302"/>
              <a:gd name="connsiteX4" fmla="*/ 3323825 w 3495730"/>
              <a:gd name="connsiteY4" fmla="*/ 0 h 507302"/>
              <a:gd name="connsiteX0" fmla="*/ 3328835 w 3500740"/>
              <a:gd name="connsiteY0" fmla="*/ 0 h 507302"/>
              <a:gd name="connsiteX1" fmla="*/ 0 w 3500740"/>
              <a:gd name="connsiteY1" fmla="*/ 498053 h 507302"/>
              <a:gd name="connsiteX2" fmla="*/ 1334509 w 3500740"/>
              <a:gd name="connsiteY2" fmla="*/ 507302 h 507302"/>
              <a:gd name="connsiteX3" fmla="*/ 3500740 w 3500740"/>
              <a:gd name="connsiteY3" fmla="*/ 3830 h 507302"/>
              <a:gd name="connsiteX4" fmla="*/ 3328835 w 3500740"/>
              <a:gd name="connsiteY4" fmla="*/ 0 h 507302"/>
              <a:gd name="connsiteX0" fmla="*/ 3321319 w 3493224"/>
              <a:gd name="connsiteY0" fmla="*/ 0 h 507302"/>
              <a:gd name="connsiteX1" fmla="*/ 0 w 3493224"/>
              <a:gd name="connsiteY1" fmla="*/ 490538 h 507302"/>
              <a:gd name="connsiteX2" fmla="*/ 1326993 w 3493224"/>
              <a:gd name="connsiteY2" fmla="*/ 507302 h 507302"/>
              <a:gd name="connsiteX3" fmla="*/ 3493224 w 3493224"/>
              <a:gd name="connsiteY3" fmla="*/ 3830 h 507302"/>
              <a:gd name="connsiteX4" fmla="*/ 3321319 w 3493224"/>
              <a:gd name="connsiteY4" fmla="*/ 0 h 507302"/>
              <a:gd name="connsiteX0" fmla="*/ 3323824 w 3495729"/>
              <a:gd name="connsiteY0" fmla="*/ 0 h 507302"/>
              <a:gd name="connsiteX1" fmla="*/ 0 w 3495729"/>
              <a:gd name="connsiteY1" fmla="*/ 500559 h 507302"/>
              <a:gd name="connsiteX2" fmla="*/ 1329498 w 3495729"/>
              <a:gd name="connsiteY2" fmla="*/ 507302 h 507302"/>
              <a:gd name="connsiteX3" fmla="*/ 3495729 w 3495729"/>
              <a:gd name="connsiteY3" fmla="*/ 3830 h 507302"/>
              <a:gd name="connsiteX4" fmla="*/ 3323824 w 3495729"/>
              <a:gd name="connsiteY4" fmla="*/ 0 h 507302"/>
              <a:gd name="connsiteX0" fmla="*/ 3342039 w 3513944"/>
              <a:gd name="connsiteY0" fmla="*/ 0 h 507845"/>
              <a:gd name="connsiteX1" fmla="*/ 0 w 3513944"/>
              <a:gd name="connsiteY1" fmla="*/ 507845 h 507845"/>
              <a:gd name="connsiteX2" fmla="*/ 1347713 w 3513944"/>
              <a:gd name="connsiteY2" fmla="*/ 507302 h 507845"/>
              <a:gd name="connsiteX3" fmla="*/ 3513944 w 3513944"/>
              <a:gd name="connsiteY3" fmla="*/ 3830 h 507845"/>
              <a:gd name="connsiteX4" fmla="*/ 3342039 w 3513944"/>
              <a:gd name="connsiteY4" fmla="*/ 0 h 507845"/>
              <a:gd name="connsiteX0" fmla="*/ 3342039 w 3513944"/>
              <a:gd name="connsiteY0" fmla="*/ 0 h 507845"/>
              <a:gd name="connsiteX1" fmla="*/ 0 w 3513944"/>
              <a:gd name="connsiteY1" fmla="*/ 507845 h 507845"/>
              <a:gd name="connsiteX2" fmla="*/ 1347713 w 3513944"/>
              <a:gd name="connsiteY2" fmla="*/ 507302 h 507845"/>
              <a:gd name="connsiteX3" fmla="*/ 3513944 w 3513944"/>
              <a:gd name="connsiteY3" fmla="*/ 3830 h 507845"/>
              <a:gd name="connsiteX4" fmla="*/ 3342039 w 3513944"/>
              <a:gd name="connsiteY4" fmla="*/ 0 h 507845"/>
              <a:gd name="connsiteX0" fmla="*/ 3342039 w 3513944"/>
              <a:gd name="connsiteY0" fmla="*/ 0 h 507845"/>
              <a:gd name="connsiteX1" fmla="*/ 0 w 3513944"/>
              <a:gd name="connsiteY1" fmla="*/ 507845 h 507845"/>
              <a:gd name="connsiteX2" fmla="*/ 1362285 w 3513944"/>
              <a:gd name="connsiteY2" fmla="*/ 507302 h 507845"/>
              <a:gd name="connsiteX3" fmla="*/ 3513944 w 3513944"/>
              <a:gd name="connsiteY3" fmla="*/ 3830 h 507845"/>
              <a:gd name="connsiteX4" fmla="*/ 3342039 w 3513944"/>
              <a:gd name="connsiteY4" fmla="*/ 0 h 507845"/>
              <a:gd name="connsiteX0" fmla="*/ 3302566 w 3474471"/>
              <a:gd name="connsiteY0" fmla="*/ 0 h 511042"/>
              <a:gd name="connsiteX1" fmla="*/ 0 w 3474471"/>
              <a:gd name="connsiteY1" fmla="*/ 511042 h 511042"/>
              <a:gd name="connsiteX2" fmla="*/ 1322812 w 3474471"/>
              <a:gd name="connsiteY2" fmla="*/ 507302 h 511042"/>
              <a:gd name="connsiteX3" fmla="*/ 3474471 w 3474471"/>
              <a:gd name="connsiteY3" fmla="*/ 3830 h 511042"/>
              <a:gd name="connsiteX4" fmla="*/ 3302566 w 3474471"/>
              <a:gd name="connsiteY4" fmla="*/ 0 h 511042"/>
              <a:gd name="connsiteX0" fmla="*/ 3314176 w 3486081"/>
              <a:gd name="connsiteY0" fmla="*/ 0 h 507302"/>
              <a:gd name="connsiteX1" fmla="*/ 0 w 3486081"/>
              <a:gd name="connsiteY1" fmla="*/ 501451 h 507302"/>
              <a:gd name="connsiteX2" fmla="*/ 1334422 w 3486081"/>
              <a:gd name="connsiteY2" fmla="*/ 507302 h 507302"/>
              <a:gd name="connsiteX3" fmla="*/ 3486081 w 3486081"/>
              <a:gd name="connsiteY3" fmla="*/ 3830 h 507302"/>
              <a:gd name="connsiteX4" fmla="*/ 3314176 w 3486081"/>
              <a:gd name="connsiteY4" fmla="*/ 0 h 507302"/>
              <a:gd name="connsiteX0" fmla="*/ 3314176 w 3486081"/>
              <a:gd name="connsiteY0" fmla="*/ 0 h 507302"/>
              <a:gd name="connsiteX1" fmla="*/ 0 w 3486081"/>
              <a:gd name="connsiteY1" fmla="*/ 501451 h 507302"/>
              <a:gd name="connsiteX2" fmla="*/ 1000064 w 3486081"/>
              <a:gd name="connsiteY2" fmla="*/ 507302 h 507302"/>
              <a:gd name="connsiteX3" fmla="*/ 3486081 w 3486081"/>
              <a:gd name="connsiteY3" fmla="*/ 3830 h 507302"/>
              <a:gd name="connsiteX4" fmla="*/ 3314176 w 3486081"/>
              <a:gd name="connsiteY4" fmla="*/ 0 h 507302"/>
              <a:gd name="connsiteX0" fmla="*/ 3309532 w 3481437"/>
              <a:gd name="connsiteY0" fmla="*/ 0 h 507302"/>
              <a:gd name="connsiteX1" fmla="*/ 0 w 3481437"/>
              <a:gd name="connsiteY1" fmla="*/ 504648 h 507302"/>
              <a:gd name="connsiteX2" fmla="*/ 995420 w 3481437"/>
              <a:gd name="connsiteY2" fmla="*/ 507302 h 507302"/>
              <a:gd name="connsiteX3" fmla="*/ 3481437 w 3481437"/>
              <a:gd name="connsiteY3" fmla="*/ 3830 h 507302"/>
              <a:gd name="connsiteX4" fmla="*/ 3309532 w 3481437"/>
              <a:gd name="connsiteY4" fmla="*/ 0 h 507302"/>
              <a:gd name="connsiteX0" fmla="*/ 3355970 w 3481437"/>
              <a:gd name="connsiteY0" fmla="*/ 0 h 507302"/>
              <a:gd name="connsiteX1" fmla="*/ 0 w 3481437"/>
              <a:gd name="connsiteY1" fmla="*/ 504648 h 507302"/>
              <a:gd name="connsiteX2" fmla="*/ 995420 w 3481437"/>
              <a:gd name="connsiteY2" fmla="*/ 507302 h 507302"/>
              <a:gd name="connsiteX3" fmla="*/ 3481437 w 3481437"/>
              <a:gd name="connsiteY3" fmla="*/ 3830 h 507302"/>
              <a:gd name="connsiteX4" fmla="*/ 3355970 w 3481437"/>
              <a:gd name="connsiteY4" fmla="*/ 0 h 507302"/>
              <a:gd name="connsiteX0" fmla="*/ 3355970 w 3481437"/>
              <a:gd name="connsiteY0" fmla="*/ 0 h 507302"/>
              <a:gd name="connsiteX1" fmla="*/ 0 w 3481437"/>
              <a:gd name="connsiteY1" fmla="*/ 504648 h 507302"/>
              <a:gd name="connsiteX2" fmla="*/ 995420 w 3481437"/>
              <a:gd name="connsiteY2" fmla="*/ 507302 h 507302"/>
              <a:gd name="connsiteX3" fmla="*/ 3481437 w 3481437"/>
              <a:gd name="connsiteY3" fmla="*/ 3830 h 507302"/>
              <a:gd name="connsiteX4" fmla="*/ 3355970 w 3481437"/>
              <a:gd name="connsiteY4" fmla="*/ 0 h 507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1437" h="507302">
                <a:moveTo>
                  <a:pt x="3355970" y="0"/>
                </a:moveTo>
                <a:lnTo>
                  <a:pt x="0" y="504648"/>
                </a:lnTo>
                <a:lnTo>
                  <a:pt x="995420" y="507302"/>
                </a:lnTo>
                <a:lnTo>
                  <a:pt x="3481437" y="3830"/>
                </a:lnTo>
                <a:lnTo>
                  <a:pt x="335597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0"/>
                </a:schemeClr>
              </a:gs>
              <a:gs pos="100000">
                <a:schemeClr val="accent1"/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86855D53-12BA-4294-9044-660F8E5534CB}"/>
              </a:ext>
            </a:extLst>
          </p:cNvPr>
          <p:cNvSpPr/>
          <p:nvPr/>
        </p:nvSpPr>
        <p:spPr>
          <a:xfrm>
            <a:off x="3165232" y="4572358"/>
            <a:ext cx="2793196" cy="519462"/>
          </a:xfrm>
          <a:custGeom>
            <a:avLst/>
            <a:gdLst>
              <a:gd name="connsiteX0" fmla="*/ 1956816 w 2125066"/>
              <a:gd name="connsiteY0" fmla="*/ 0 h 501091"/>
              <a:gd name="connsiteX1" fmla="*/ 0 w 2125066"/>
              <a:gd name="connsiteY1" fmla="*/ 497433 h 501091"/>
              <a:gd name="connsiteX2" fmla="*/ 1331367 w 2125066"/>
              <a:gd name="connsiteY2" fmla="*/ 501091 h 501091"/>
              <a:gd name="connsiteX3" fmla="*/ 2125066 w 2125066"/>
              <a:gd name="connsiteY3" fmla="*/ 3657 h 501091"/>
              <a:gd name="connsiteX4" fmla="*/ 1956816 w 2125066"/>
              <a:gd name="connsiteY4" fmla="*/ 0 h 501091"/>
              <a:gd name="connsiteX0" fmla="*/ 1949672 w 2125066"/>
              <a:gd name="connsiteY0" fmla="*/ 0 h 501091"/>
              <a:gd name="connsiteX1" fmla="*/ 0 w 2125066"/>
              <a:gd name="connsiteY1" fmla="*/ 497433 h 501091"/>
              <a:gd name="connsiteX2" fmla="*/ 1331367 w 2125066"/>
              <a:gd name="connsiteY2" fmla="*/ 501091 h 501091"/>
              <a:gd name="connsiteX3" fmla="*/ 2125066 w 2125066"/>
              <a:gd name="connsiteY3" fmla="*/ 3657 h 501091"/>
              <a:gd name="connsiteX4" fmla="*/ 1949672 w 2125066"/>
              <a:gd name="connsiteY4" fmla="*/ 0 h 501091"/>
              <a:gd name="connsiteX0" fmla="*/ 1949672 w 2125066"/>
              <a:gd name="connsiteY0" fmla="*/ 3487 h 504578"/>
              <a:gd name="connsiteX1" fmla="*/ 0 w 2125066"/>
              <a:gd name="connsiteY1" fmla="*/ 500920 h 504578"/>
              <a:gd name="connsiteX2" fmla="*/ 1331367 w 2125066"/>
              <a:gd name="connsiteY2" fmla="*/ 504578 h 504578"/>
              <a:gd name="connsiteX3" fmla="*/ 2125066 w 2125066"/>
              <a:gd name="connsiteY3" fmla="*/ 0 h 504578"/>
              <a:gd name="connsiteX4" fmla="*/ 1949672 w 2125066"/>
              <a:gd name="connsiteY4" fmla="*/ 3487 h 504578"/>
              <a:gd name="connsiteX0" fmla="*/ 1949672 w 2120303"/>
              <a:gd name="connsiteY0" fmla="*/ 0 h 501091"/>
              <a:gd name="connsiteX1" fmla="*/ 0 w 2120303"/>
              <a:gd name="connsiteY1" fmla="*/ 497433 h 501091"/>
              <a:gd name="connsiteX2" fmla="*/ 1331367 w 2120303"/>
              <a:gd name="connsiteY2" fmla="*/ 501091 h 501091"/>
              <a:gd name="connsiteX3" fmla="*/ 2120303 w 2120303"/>
              <a:gd name="connsiteY3" fmla="*/ 1276 h 501091"/>
              <a:gd name="connsiteX4" fmla="*/ 1949672 w 2120303"/>
              <a:gd name="connsiteY4" fmla="*/ 0 h 501091"/>
              <a:gd name="connsiteX0" fmla="*/ 1949672 w 2120303"/>
              <a:gd name="connsiteY0" fmla="*/ 0 h 503473"/>
              <a:gd name="connsiteX1" fmla="*/ 0 w 2120303"/>
              <a:gd name="connsiteY1" fmla="*/ 497433 h 503473"/>
              <a:gd name="connsiteX2" fmla="*/ 1343273 w 2120303"/>
              <a:gd name="connsiteY2" fmla="*/ 503473 h 503473"/>
              <a:gd name="connsiteX3" fmla="*/ 2120303 w 2120303"/>
              <a:gd name="connsiteY3" fmla="*/ 1276 h 503473"/>
              <a:gd name="connsiteX4" fmla="*/ 1949672 w 2120303"/>
              <a:gd name="connsiteY4" fmla="*/ 0 h 503473"/>
              <a:gd name="connsiteX0" fmla="*/ 1961578 w 2132209"/>
              <a:gd name="connsiteY0" fmla="*/ 0 h 506958"/>
              <a:gd name="connsiteX1" fmla="*/ 0 w 2132209"/>
              <a:gd name="connsiteY1" fmla="*/ 506958 h 506958"/>
              <a:gd name="connsiteX2" fmla="*/ 1355179 w 2132209"/>
              <a:gd name="connsiteY2" fmla="*/ 503473 h 506958"/>
              <a:gd name="connsiteX3" fmla="*/ 2132209 w 2132209"/>
              <a:gd name="connsiteY3" fmla="*/ 1276 h 506958"/>
              <a:gd name="connsiteX4" fmla="*/ 1961578 w 2132209"/>
              <a:gd name="connsiteY4" fmla="*/ 0 h 506958"/>
              <a:gd name="connsiteX0" fmla="*/ 1954434 w 2125065"/>
              <a:gd name="connsiteY0" fmla="*/ 0 h 503473"/>
              <a:gd name="connsiteX1" fmla="*/ 0 w 2125065"/>
              <a:gd name="connsiteY1" fmla="*/ 495051 h 503473"/>
              <a:gd name="connsiteX2" fmla="*/ 1348035 w 2125065"/>
              <a:gd name="connsiteY2" fmla="*/ 503473 h 503473"/>
              <a:gd name="connsiteX3" fmla="*/ 2125065 w 2125065"/>
              <a:gd name="connsiteY3" fmla="*/ 1276 h 503473"/>
              <a:gd name="connsiteX4" fmla="*/ 1954434 w 2125065"/>
              <a:gd name="connsiteY4" fmla="*/ 0 h 503473"/>
              <a:gd name="connsiteX0" fmla="*/ 1954434 w 2125065"/>
              <a:gd name="connsiteY0" fmla="*/ 0 h 503473"/>
              <a:gd name="connsiteX1" fmla="*/ 0 w 2125065"/>
              <a:gd name="connsiteY1" fmla="*/ 495051 h 503473"/>
              <a:gd name="connsiteX2" fmla="*/ 1331366 w 2125065"/>
              <a:gd name="connsiteY2" fmla="*/ 503473 h 503473"/>
              <a:gd name="connsiteX3" fmla="*/ 2125065 w 2125065"/>
              <a:gd name="connsiteY3" fmla="*/ 1276 h 503473"/>
              <a:gd name="connsiteX4" fmla="*/ 1954434 w 2125065"/>
              <a:gd name="connsiteY4" fmla="*/ 0 h 503473"/>
              <a:gd name="connsiteX0" fmla="*/ 1954434 w 2125065"/>
              <a:gd name="connsiteY0" fmla="*/ 0 h 503473"/>
              <a:gd name="connsiteX1" fmla="*/ 0 w 2125065"/>
              <a:gd name="connsiteY1" fmla="*/ 495051 h 503473"/>
              <a:gd name="connsiteX2" fmla="*/ 1343272 w 2125065"/>
              <a:gd name="connsiteY2" fmla="*/ 503473 h 503473"/>
              <a:gd name="connsiteX3" fmla="*/ 2125065 w 2125065"/>
              <a:gd name="connsiteY3" fmla="*/ 1276 h 503473"/>
              <a:gd name="connsiteX4" fmla="*/ 1954434 w 2125065"/>
              <a:gd name="connsiteY4" fmla="*/ 0 h 503473"/>
              <a:gd name="connsiteX0" fmla="*/ 1954434 w 2132209"/>
              <a:gd name="connsiteY0" fmla="*/ 0 h 503473"/>
              <a:gd name="connsiteX1" fmla="*/ 0 w 2132209"/>
              <a:gd name="connsiteY1" fmla="*/ 495051 h 503473"/>
              <a:gd name="connsiteX2" fmla="*/ 1343272 w 2132209"/>
              <a:gd name="connsiteY2" fmla="*/ 503473 h 503473"/>
              <a:gd name="connsiteX3" fmla="*/ 2132209 w 2132209"/>
              <a:gd name="connsiteY3" fmla="*/ 6039 h 503473"/>
              <a:gd name="connsiteX4" fmla="*/ 1954434 w 2132209"/>
              <a:gd name="connsiteY4" fmla="*/ 0 h 503473"/>
              <a:gd name="connsiteX0" fmla="*/ 1966960 w 2144735"/>
              <a:gd name="connsiteY0" fmla="*/ 0 h 505072"/>
              <a:gd name="connsiteX1" fmla="*/ 0 w 2144735"/>
              <a:gd name="connsiteY1" fmla="*/ 505072 h 505072"/>
              <a:gd name="connsiteX2" fmla="*/ 1355798 w 2144735"/>
              <a:gd name="connsiteY2" fmla="*/ 503473 h 505072"/>
              <a:gd name="connsiteX3" fmla="*/ 2144735 w 2144735"/>
              <a:gd name="connsiteY3" fmla="*/ 6039 h 505072"/>
              <a:gd name="connsiteX4" fmla="*/ 1966960 w 2144735"/>
              <a:gd name="connsiteY4" fmla="*/ 0 h 505072"/>
              <a:gd name="connsiteX0" fmla="*/ 1956939 w 2134714"/>
              <a:gd name="connsiteY0" fmla="*/ 0 h 503473"/>
              <a:gd name="connsiteX1" fmla="*/ 0 w 2134714"/>
              <a:gd name="connsiteY1" fmla="*/ 497557 h 503473"/>
              <a:gd name="connsiteX2" fmla="*/ 1345777 w 2134714"/>
              <a:gd name="connsiteY2" fmla="*/ 503473 h 503473"/>
              <a:gd name="connsiteX3" fmla="*/ 2134714 w 2134714"/>
              <a:gd name="connsiteY3" fmla="*/ 6039 h 503473"/>
              <a:gd name="connsiteX4" fmla="*/ 1956939 w 2134714"/>
              <a:gd name="connsiteY4" fmla="*/ 0 h 503473"/>
              <a:gd name="connsiteX0" fmla="*/ 1956939 w 2134714"/>
              <a:gd name="connsiteY0" fmla="*/ 0 h 499830"/>
              <a:gd name="connsiteX1" fmla="*/ 0 w 2134714"/>
              <a:gd name="connsiteY1" fmla="*/ 497557 h 499830"/>
              <a:gd name="connsiteX2" fmla="*/ 1367635 w 2134714"/>
              <a:gd name="connsiteY2" fmla="*/ 499830 h 499830"/>
              <a:gd name="connsiteX3" fmla="*/ 2134714 w 2134714"/>
              <a:gd name="connsiteY3" fmla="*/ 6039 h 499830"/>
              <a:gd name="connsiteX4" fmla="*/ 1956939 w 2134714"/>
              <a:gd name="connsiteY4" fmla="*/ 0 h 499830"/>
              <a:gd name="connsiteX0" fmla="*/ 1956939 w 2134714"/>
              <a:gd name="connsiteY0" fmla="*/ 4890 h 504720"/>
              <a:gd name="connsiteX1" fmla="*/ 0 w 2134714"/>
              <a:gd name="connsiteY1" fmla="*/ 502447 h 504720"/>
              <a:gd name="connsiteX2" fmla="*/ 1367635 w 2134714"/>
              <a:gd name="connsiteY2" fmla="*/ 504720 h 504720"/>
              <a:gd name="connsiteX3" fmla="*/ 2134714 w 2134714"/>
              <a:gd name="connsiteY3" fmla="*/ 0 h 504720"/>
              <a:gd name="connsiteX4" fmla="*/ 1956939 w 2134714"/>
              <a:gd name="connsiteY4" fmla="*/ 4890 h 504720"/>
              <a:gd name="connsiteX0" fmla="*/ 1956939 w 2134714"/>
              <a:gd name="connsiteY0" fmla="*/ 1247 h 504720"/>
              <a:gd name="connsiteX1" fmla="*/ 0 w 2134714"/>
              <a:gd name="connsiteY1" fmla="*/ 502447 h 504720"/>
              <a:gd name="connsiteX2" fmla="*/ 1367635 w 2134714"/>
              <a:gd name="connsiteY2" fmla="*/ 504720 h 504720"/>
              <a:gd name="connsiteX3" fmla="*/ 2134714 w 2134714"/>
              <a:gd name="connsiteY3" fmla="*/ 0 h 504720"/>
              <a:gd name="connsiteX4" fmla="*/ 1956939 w 2134714"/>
              <a:gd name="connsiteY4" fmla="*/ 1247 h 504720"/>
              <a:gd name="connsiteX0" fmla="*/ 1956939 w 2134714"/>
              <a:gd name="connsiteY0" fmla="*/ 1247 h 504720"/>
              <a:gd name="connsiteX1" fmla="*/ 0 w 2134714"/>
              <a:gd name="connsiteY1" fmla="*/ 502447 h 504720"/>
              <a:gd name="connsiteX2" fmla="*/ 1367635 w 2134714"/>
              <a:gd name="connsiteY2" fmla="*/ 504720 h 504720"/>
              <a:gd name="connsiteX3" fmla="*/ 2134714 w 2134714"/>
              <a:gd name="connsiteY3" fmla="*/ 0 h 504720"/>
              <a:gd name="connsiteX4" fmla="*/ 1956939 w 2134714"/>
              <a:gd name="connsiteY4" fmla="*/ 1247 h 504720"/>
              <a:gd name="connsiteX0" fmla="*/ 1975155 w 2152930"/>
              <a:gd name="connsiteY0" fmla="*/ 1247 h 504720"/>
              <a:gd name="connsiteX1" fmla="*/ 0 w 2152930"/>
              <a:gd name="connsiteY1" fmla="*/ 502447 h 504720"/>
              <a:gd name="connsiteX2" fmla="*/ 1385851 w 2152930"/>
              <a:gd name="connsiteY2" fmla="*/ 504720 h 504720"/>
              <a:gd name="connsiteX3" fmla="*/ 2152930 w 2152930"/>
              <a:gd name="connsiteY3" fmla="*/ 0 h 504720"/>
              <a:gd name="connsiteX4" fmla="*/ 1975155 w 2152930"/>
              <a:gd name="connsiteY4" fmla="*/ 1247 h 504720"/>
              <a:gd name="connsiteX0" fmla="*/ 1975155 w 2152930"/>
              <a:gd name="connsiteY0" fmla="*/ 1247 h 513376"/>
              <a:gd name="connsiteX1" fmla="*/ 0 w 2152930"/>
              <a:gd name="connsiteY1" fmla="*/ 513376 h 513376"/>
              <a:gd name="connsiteX2" fmla="*/ 1385851 w 2152930"/>
              <a:gd name="connsiteY2" fmla="*/ 504720 h 513376"/>
              <a:gd name="connsiteX3" fmla="*/ 2152930 w 2152930"/>
              <a:gd name="connsiteY3" fmla="*/ 0 h 513376"/>
              <a:gd name="connsiteX4" fmla="*/ 1975155 w 2152930"/>
              <a:gd name="connsiteY4" fmla="*/ 1247 h 513376"/>
              <a:gd name="connsiteX0" fmla="*/ 1971512 w 2149287"/>
              <a:gd name="connsiteY0" fmla="*/ 1247 h 509733"/>
              <a:gd name="connsiteX1" fmla="*/ 0 w 2149287"/>
              <a:gd name="connsiteY1" fmla="*/ 509733 h 509733"/>
              <a:gd name="connsiteX2" fmla="*/ 1382208 w 2149287"/>
              <a:gd name="connsiteY2" fmla="*/ 504720 h 509733"/>
              <a:gd name="connsiteX3" fmla="*/ 2149287 w 2149287"/>
              <a:gd name="connsiteY3" fmla="*/ 0 h 509733"/>
              <a:gd name="connsiteX4" fmla="*/ 1971512 w 2149287"/>
              <a:gd name="connsiteY4" fmla="*/ 1247 h 509733"/>
              <a:gd name="connsiteX0" fmla="*/ 1971512 w 2149287"/>
              <a:gd name="connsiteY0" fmla="*/ 1247 h 512006"/>
              <a:gd name="connsiteX1" fmla="*/ 0 w 2149287"/>
              <a:gd name="connsiteY1" fmla="*/ 509733 h 512006"/>
              <a:gd name="connsiteX2" fmla="*/ 1378565 w 2149287"/>
              <a:gd name="connsiteY2" fmla="*/ 512006 h 512006"/>
              <a:gd name="connsiteX3" fmla="*/ 2149287 w 2149287"/>
              <a:gd name="connsiteY3" fmla="*/ 0 h 512006"/>
              <a:gd name="connsiteX4" fmla="*/ 1971512 w 2149287"/>
              <a:gd name="connsiteY4" fmla="*/ 1247 h 512006"/>
              <a:gd name="connsiteX0" fmla="*/ 1967869 w 2145644"/>
              <a:gd name="connsiteY0" fmla="*/ 1247 h 512006"/>
              <a:gd name="connsiteX1" fmla="*/ 0 w 2145644"/>
              <a:gd name="connsiteY1" fmla="*/ 509733 h 512006"/>
              <a:gd name="connsiteX2" fmla="*/ 1374922 w 2145644"/>
              <a:gd name="connsiteY2" fmla="*/ 512006 h 512006"/>
              <a:gd name="connsiteX3" fmla="*/ 2145644 w 2145644"/>
              <a:gd name="connsiteY3" fmla="*/ 0 h 512006"/>
              <a:gd name="connsiteX4" fmla="*/ 1967869 w 2145644"/>
              <a:gd name="connsiteY4" fmla="*/ 1247 h 512006"/>
              <a:gd name="connsiteX0" fmla="*/ 1943449 w 2121224"/>
              <a:gd name="connsiteY0" fmla="*/ 1247 h 512006"/>
              <a:gd name="connsiteX1" fmla="*/ 0 w 2121224"/>
              <a:gd name="connsiteY1" fmla="*/ 503338 h 512006"/>
              <a:gd name="connsiteX2" fmla="*/ 1350502 w 2121224"/>
              <a:gd name="connsiteY2" fmla="*/ 512006 h 512006"/>
              <a:gd name="connsiteX3" fmla="*/ 2121224 w 2121224"/>
              <a:gd name="connsiteY3" fmla="*/ 0 h 512006"/>
              <a:gd name="connsiteX4" fmla="*/ 1943449 w 2121224"/>
              <a:gd name="connsiteY4" fmla="*/ 1247 h 512006"/>
              <a:gd name="connsiteX0" fmla="*/ 1950774 w 2128549"/>
              <a:gd name="connsiteY0" fmla="*/ 1247 h 512006"/>
              <a:gd name="connsiteX1" fmla="*/ 0 w 2128549"/>
              <a:gd name="connsiteY1" fmla="*/ 503338 h 512006"/>
              <a:gd name="connsiteX2" fmla="*/ 1357827 w 2128549"/>
              <a:gd name="connsiteY2" fmla="*/ 512006 h 512006"/>
              <a:gd name="connsiteX3" fmla="*/ 2128549 w 2128549"/>
              <a:gd name="connsiteY3" fmla="*/ 0 h 512006"/>
              <a:gd name="connsiteX4" fmla="*/ 1950774 w 2128549"/>
              <a:gd name="connsiteY4" fmla="*/ 1247 h 512006"/>
              <a:gd name="connsiteX0" fmla="*/ 1950774 w 2128549"/>
              <a:gd name="connsiteY0" fmla="*/ 1247 h 518400"/>
              <a:gd name="connsiteX1" fmla="*/ 0 w 2128549"/>
              <a:gd name="connsiteY1" fmla="*/ 503338 h 518400"/>
              <a:gd name="connsiteX2" fmla="*/ 1050139 w 2128549"/>
              <a:gd name="connsiteY2" fmla="*/ 518400 h 518400"/>
              <a:gd name="connsiteX3" fmla="*/ 2128549 w 2128549"/>
              <a:gd name="connsiteY3" fmla="*/ 0 h 518400"/>
              <a:gd name="connsiteX4" fmla="*/ 1950774 w 2128549"/>
              <a:gd name="connsiteY4" fmla="*/ 1247 h 518400"/>
              <a:gd name="connsiteX0" fmla="*/ 1994729 w 2128549"/>
              <a:gd name="connsiteY0" fmla="*/ 1247 h 518400"/>
              <a:gd name="connsiteX1" fmla="*/ 0 w 2128549"/>
              <a:gd name="connsiteY1" fmla="*/ 503338 h 518400"/>
              <a:gd name="connsiteX2" fmla="*/ 1050139 w 2128549"/>
              <a:gd name="connsiteY2" fmla="*/ 518400 h 518400"/>
              <a:gd name="connsiteX3" fmla="*/ 2128549 w 2128549"/>
              <a:gd name="connsiteY3" fmla="*/ 0 h 518400"/>
              <a:gd name="connsiteX4" fmla="*/ 1994729 w 2128549"/>
              <a:gd name="connsiteY4" fmla="*/ 1247 h 518400"/>
              <a:gd name="connsiteX0" fmla="*/ 2002055 w 2128549"/>
              <a:gd name="connsiteY0" fmla="*/ 7641 h 518400"/>
              <a:gd name="connsiteX1" fmla="*/ 0 w 2128549"/>
              <a:gd name="connsiteY1" fmla="*/ 503338 h 518400"/>
              <a:gd name="connsiteX2" fmla="*/ 1050139 w 2128549"/>
              <a:gd name="connsiteY2" fmla="*/ 518400 h 518400"/>
              <a:gd name="connsiteX3" fmla="*/ 2128549 w 2128549"/>
              <a:gd name="connsiteY3" fmla="*/ 0 h 518400"/>
              <a:gd name="connsiteX4" fmla="*/ 2002055 w 2128549"/>
              <a:gd name="connsiteY4" fmla="*/ 7641 h 518400"/>
              <a:gd name="connsiteX0" fmla="*/ 2002055 w 2128549"/>
              <a:gd name="connsiteY0" fmla="*/ 10838 h 521597"/>
              <a:gd name="connsiteX1" fmla="*/ 0 w 2128549"/>
              <a:gd name="connsiteY1" fmla="*/ 506535 h 521597"/>
              <a:gd name="connsiteX2" fmla="*/ 1050139 w 2128549"/>
              <a:gd name="connsiteY2" fmla="*/ 521597 h 521597"/>
              <a:gd name="connsiteX3" fmla="*/ 2128549 w 2128549"/>
              <a:gd name="connsiteY3" fmla="*/ 0 h 521597"/>
              <a:gd name="connsiteX4" fmla="*/ 2002055 w 2128549"/>
              <a:gd name="connsiteY4" fmla="*/ 10838 h 521597"/>
              <a:gd name="connsiteX0" fmla="*/ 2002055 w 2128549"/>
              <a:gd name="connsiteY0" fmla="*/ 10838 h 521597"/>
              <a:gd name="connsiteX1" fmla="*/ 0 w 2128549"/>
              <a:gd name="connsiteY1" fmla="*/ 506535 h 521597"/>
              <a:gd name="connsiteX2" fmla="*/ 1050139 w 2128549"/>
              <a:gd name="connsiteY2" fmla="*/ 521597 h 521597"/>
              <a:gd name="connsiteX3" fmla="*/ 2128549 w 2128549"/>
              <a:gd name="connsiteY3" fmla="*/ 0 h 521597"/>
              <a:gd name="connsiteX4" fmla="*/ 2002055 w 2128549"/>
              <a:gd name="connsiteY4" fmla="*/ 10838 h 521597"/>
              <a:gd name="connsiteX0" fmla="*/ 2002055 w 2128549"/>
              <a:gd name="connsiteY0" fmla="*/ 11320 h 522079"/>
              <a:gd name="connsiteX1" fmla="*/ 0 w 2128549"/>
              <a:gd name="connsiteY1" fmla="*/ 507017 h 522079"/>
              <a:gd name="connsiteX2" fmla="*/ 1050139 w 2128549"/>
              <a:gd name="connsiteY2" fmla="*/ 522079 h 522079"/>
              <a:gd name="connsiteX3" fmla="*/ 2128549 w 2128549"/>
              <a:gd name="connsiteY3" fmla="*/ 482 h 522079"/>
              <a:gd name="connsiteX4" fmla="*/ 2002055 w 2128549"/>
              <a:gd name="connsiteY4" fmla="*/ 11320 h 522079"/>
              <a:gd name="connsiteX0" fmla="*/ 1999613 w 2128549"/>
              <a:gd name="connsiteY0" fmla="*/ 5430 h 522584"/>
              <a:gd name="connsiteX1" fmla="*/ 0 w 2128549"/>
              <a:gd name="connsiteY1" fmla="*/ 507522 h 522584"/>
              <a:gd name="connsiteX2" fmla="*/ 1050139 w 2128549"/>
              <a:gd name="connsiteY2" fmla="*/ 522584 h 522584"/>
              <a:gd name="connsiteX3" fmla="*/ 2128549 w 2128549"/>
              <a:gd name="connsiteY3" fmla="*/ 987 h 522584"/>
              <a:gd name="connsiteX4" fmla="*/ 1999613 w 2128549"/>
              <a:gd name="connsiteY4" fmla="*/ 5430 h 522584"/>
              <a:gd name="connsiteX0" fmla="*/ 1999613 w 2128549"/>
              <a:gd name="connsiteY0" fmla="*/ 5109 h 522263"/>
              <a:gd name="connsiteX1" fmla="*/ 0 w 2128549"/>
              <a:gd name="connsiteY1" fmla="*/ 507201 h 522263"/>
              <a:gd name="connsiteX2" fmla="*/ 1050139 w 2128549"/>
              <a:gd name="connsiteY2" fmla="*/ 522263 h 522263"/>
              <a:gd name="connsiteX3" fmla="*/ 2128549 w 2128549"/>
              <a:gd name="connsiteY3" fmla="*/ 666 h 522263"/>
              <a:gd name="connsiteX4" fmla="*/ 1999613 w 2128549"/>
              <a:gd name="connsiteY4" fmla="*/ 5109 h 522263"/>
              <a:gd name="connsiteX0" fmla="*/ 1999613 w 2133399"/>
              <a:gd name="connsiteY0" fmla="*/ 2308 h 519462"/>
              <a:gd name="connsiteX1" fmla="*/ 0 w 2133399"/>
              <a:gd name="connsiteY1" fmla="*/ 504400 h 519462"/>
              <a:gd name="connsiteX2" fmla="*/ 1050139 w 2133399"/>
              <a:gd name="connsiteY2" fmla="*/ 519462 h 519462"/>
              <a:gd name="connsiteX3" fmla="*/ 2133399 w 2133399"/>
              <a:gd name="connsiteY3" fmla="*/ 1040 h 519462"/>
              <a:gd name="connsiteX4" fmla="*/ 1999613 w 2133399"/>
              <a:gd name="connsiteY4" fmla="*/ 2308 h 519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3399" h="519462">
                <a:moveTo>
                  <a:pt x="1999613" y="2308"/>
                </a:moveTo>
                <a:lnTo>
                  <a:pt x="0" y="504400"/>
                </a:lnTo>
                <a:lnTo>
                  <a:pt x="1050139" y="519462"/>
                </a:lnTo>
                <a:lnTo>
                  <a:pt x="2133399" y="1040"/>
                </a:lnTo>
                <a:cubicBezTo>
                  <a:pt x="2071698" y="-1742"/>
                  <a:pt x="2039336" y="1892"/>
                  <a:pt x="1999613" y="230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50000"/>
                </a:schemeClr>
              </a:gs>
              <a:gs pos="10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C26E0E42-7445-406A-8584-2509E01ECD69}"/>
              </a:ext>
            </a:extLst>
          </p:cNvPr>
          <p:cNvSpPr/>
          <p:nvPr/>
        </p:nvSpPr>
        <p:spPr>
          <a:xfrm>
            <a:off x="5404774" y="4577035"/>
            <a:ext cx="1378755" cy="504749"/>
          </a:xfrm>
          <a:custGeom>
            <a:avLst/>
            <a:gdLst>
              <a:gd name="connsiteX0" fmla="*/ 585216 w 1338682"/>
              <a:gd name="connsiteY0" fmla="*/ 3658 h 504749"/>
              <a:gd name="connsiteX1" fmla="*/ 0 w 1338682"/>
              <a:gd name="connsiteY1" fmla="*/ 501091 h 504749"/>
              <a:gd name="connsiteX2" fmla="*/ 1338682 w 1338682"/>
              <a:gd name="connsiteY2" fmla="*/ 504749 h 504749"/>
              <a:gd name="connsiteX3" fmla="*/ 746150 w 1338682"/>
              <a:gd name="connsiteY3" fmla="*/ 0 h 504749"/>
              <a:gd name="connsiteX4" fmla="*/ 585216 w 1338682"/>
              <a:gd name="connsiteY4" fmla="*/ 3658 h 504749"/>
              <a:gd name="connsiteX0" fmla="*/ 585216 w 1338682"/>
              <a:gd name="connsiteY0" fmla="*/ 15 h 504749"/>
              <a:gd name="connsiteX1" fmla="*/ 0 w 1338682"/>
              <a:gd name="connsiteY1" fmla="*/ 501091 h 504749"/>
              <a:gd name="connsiteX2" fmla="*/ 1338682 w 1338682"/>
              <a:gd name="connsiteY2" fmla="*/ 504749 h 504749"/>
              <a:gd name="connsiteX3" fmla="*/ 746150 w 1338682"/>
              <a:gd name="connsiteY3" fmla="*/ 0 h 504749"/>
              <a:gd name="connsiteX4" fmla="*/ 585216 w 1338682"/>
              <a:gd name="connsiteY4" fmla="*/ 15 h 504749"/>
              <a:gd name="connsiteX0" fmla="*/ 585216 w 1360540"/>
              <a:gd name="connsiteY0" fmla="*/ 15 h 504749"/>
              <a:gd name="connsiteX1" fmla="*/ 0 w 1360540"/>
              <a:gd name="connsiteY1" fmla="*/ 501091 h 504749"/>
              <a:gd name="connsiteX2" fmla="*/ 1360540 w 1360540"/>
              <a:gd name="connsiteY2" fmla="*/ 504749 h 504749"/>
              <a:gd name="connsiteX3" fmla="*/ 746150 w 1360540"/>
              <a:gd name="connsiteY3" fmla="*/ 0 h 504749"/>
              <a:gd name="connsiteX4" fmla="*/ 585216 w 1360540"/>
              <a:gd name="connsiteY4" fmla="*/ 15 h 504749"/>
              <a:gd name="connsiteX0" fmla="*/ 592502 w 1367826"/>
              <a:gd name="connsiteY0" fmla="*/ 15 h 504749"/>
              <a:gd name="connsiteX1" fmla="*/ 0 w 1367826"/>
              <a:gd name="connsiteY1" fmla="*/ 501091 h 504749"/>
              <a:gd name="connsiteX2" fmla="*/ 1367826 w 1367826"/>
              <a:gd name="connsiteY2" fmla="*/ 504749 h 504749"/>
              <a:gd name="connsiteX3" fmla="*/ 753436 w 1367826"/>
              <a:gd name="connsiteY3" fmla="*/ 0 h 504749"/>
              <a:gd name="connsiteX4" fmla="*/ 592502 w 1367826"/>
              <a:gd name="connsiteY4" fmla="*/ 15 h 504749"/>
              <a:gd name="connsiteX0" fmla="*/ 599788 w 1375112"/>
              <a:gd name="connsiteY0" fmla="*/ 15 h 504749"/>
              <a:gd name="connsiteX1" fmla="*/ 0 w 1375112"/>
              <a:gd name="connsiteY1" fmla="*/ 504734 h 504749"/>
              <a:gd name="connsiteX2" fmla="*/ 1375112 w 1375112"/>
              <a:gd name="connsiteY2" fmla="*/ 504749 h 504749"/>
              <a:gd name="connsiteX3" fmla="*/ 760722 w 1375112"/>
              <a:gd name="connsiteY3" fmla="*/ 0 h 504749"/>
              <a:gd name="connsiteX4" fmla="*/ 599788 w 1375112"/>
              <a:gd name="connsiteY4" fmla="*/ 15 h 504749"/>
              <a:gd name="connsiteX0" fmla="*/ 599788 w 1378755"/>
              <a:gd name="connsiteY0" fmla="*/ 15 h 504749"/>
              <a:gd name="connsiteX1" fmla="*/ 0 w 1378755"/>
              <a:gd name="connsiteY1" fmla="*/ 504734 h 504749"/>
              <a:gd name="connsiteX2" fmla="*/ 1378755 w 1378755"/>
              <a:gd name="connsiteY2" fmla="*/ 504749 h 504749"/>
              <a:gd name="connsiteX3" fmla="*/ 760722 w 1378755"/>
              <a:gd name="connsiteY3" fmla="*/ 0 h 504749"/>
              <a:gd name="connsiteX4" fmla="*/ 599788 w 1378755"/>
              <a:gd name="connsiteY4" fmla="*/ 15 h 504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8755" h="504749">
                <a:moveTo>
                  <a:pt x="599788" y="15"/>
                </a:moveTo>
                <a:lnTo>
                  <a:pt x="0" y="504734"/>
                </a:lnTo>
                <a:lnTo>
                  <a:pt x="1378755" y="504749"/>
                </a:lnTo>
                <a:lnTo>
                  <a:pt x="760722" y="0"/>
                </a:lnTo>
                <a:lnTo>
                  <a:pt x="599788" y="15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50000"/>
                </a:schemeClr>
              </a:gs>
              <a:gs pos="100000">
                <a:schemeClr val="accent3"/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55DB83A6-F97C-4866-A42D-BB4331BB7EB3}"/>
              </a:ext>
            </a:extLst>
          </p:cNvPr>
          <p:cNvSpPr/>
          <p:nvPr/>
        </p:nvSpPr>
        <p:spPr>
          <a:xfrm>
            <a:off x="6225432" y="4576209"/>
            <a:ext cx="2793196" cy="502399"/>
          </a:xfrm>
          <a:custGeom>
            <a:avLst/>
            <a:gdLst>
              <a:gd name="connsiteX0" fmla="*/ 0 w 2154326"/>
              <a:gd name="connsiteY0" fmla="*/ 7315 h 530352"/>
              <a:gd name="connsiteX1" fmla="*/ 797356 w 2154326"/>
              <a:gd name="connsiteY1" fmla="*/ 523036 h 530352"/>
              <a:gd name="connsiteX2" fmla="*/ 2154326 w 2154326"/>
              <a:gd name="connsiteY2" fmla="*/ 530352 h 530352"/>
              <a:gd name="connsiteX3" fmla="*/ 160934 w 2154326"/>
              <a:gd name="connsiteY3" fmla="*/ 0 h 530352"/>
              <a:gd name="connsiteX4" fmla="*/ 0 w 2154326"/>
              <a:gd name="connsiteY4" fmla="*/ 7315 h 530352"/>
              <a:gd name="connsiteX0" fmla="*/ 0 w 2151945"/>
              <a:gd name="connsiteY0" fmla="*/ 16840 h 530352"/>
              <a:gd name="connsiteX1" fmla="*/ 794975 w 2151945"/>
              <a:gd name="connsiteY1" fmla="*/ 523036 h 530352"/>
              <a:gd name="connsiteX2" fmla="*/ 2151945 w 2151945"/>
              <a:gd name="connsiteY2" fmla="*/ 530352 h 530352"/>
              <a:gd name="connsiteX3" fmla="*/ 158553 w 2151945"/>
              <a:gd name="connsiteY3" fmla="*/ 0 h 530352"/>
              <a:gd name="connsiteX4" fmla="*/ 0 w 2151945"/>
              <a:gd name="connsiteY4" fmla="*/ 16840 h 530352"/>
              <a:gd name="connsiteX0" fmla="*/ 0 w 2151945"/>
              <a:gd name="connsiteY0" fmla="*/ 7315 h 520827"/>
              <a:gd name="connsiteX1" fmla="*/ 794975 w 2151945"/>
              <a:gd name="connsiteY1" fmla="*/ 513511 h 520827"/>
              <a:gd name="connsiteX2" fmla="*/ 2151945 w 2151945"/>
              <a:gd name="connsiteY2" fmla="*/ 520827 h 520827"/>
              <a:gd name="connsiteX3" fmla="*/ 172840 w 2151945"/>
              <a:gd name="connsiteY3" fmla="*/ 0 h 520827"/>
              <a:gd name="connsiteX4" fmla="*/ 0 w 2151945"/>
              <a:gd name="connsiteY4" fmla="*/ 7315 h 520827"/>
              <a:gd name="connsiteX0" fmla="*/ 0 w 2151945"/>
              <a:gd name="connsiteY0" fmla="*/ 0 h 513512"/>
              <a:gd name="connsiteX1" fmla="*/ 794975 w 2151945"/>
              <a:gd name="connsiteY1" fmla="*/ 506196 h 513512"/>
              <a:gd name="connsiteX2" fmla="*/ 2151945 w 2151945"/>
              <a:gd name="connsiteY2" fmla="*/ 513512 h 513512"/>
              <a:gd name="connsiteX3" fmla="*/ 184746 w 2151945"/>
              <a:gd name="connsiteY3" fmla="*/ 6972 h 513512"/>
              <a:gd name="connsiteX4" fmla="*/ 0 w 2151945"/>
              <a:gd name="connsiteY4" fmla="*/ 0 h 513512"/>
              <a:gd name="connsiteX0" fmla="*/ 0 w 2151945"/>
              <a:gd name="connsiteY0" fmla="*/ 2553 h 516065"/>
              <a:gd name="connsiteX1" fmla="*/ 794975 w 2151945"/>
              <a:gd name="connsiteY1" fmla="*/ 508749 h 516065"/>
              <a:gd name="connsiteX2" fmla="*/ 2151945 w 2151945"/>
              <a:gd name="connsiteY2" fmla="*/ 516065 h 516065"/>
              <a:gd name="connsiteX3" fmla="*/ 170458 w 2151945"/>
              <a:gd name="connsiteY3" fmla="*/ 0 h 516065"/>
              <a:gd name="connsiteX4" fmla="*/ 0 w 2151945"/>
              <a:gd name="connsiteY4" fmla="*/ 2553 h 516065"/>
              <a:gd name="connsiteX0" fmla="*/ 0 w 2151945"/>
              <a:gd name="connsiteY0" fmla="*/ 2553 h 516065"/>
              <a:gd name="connsiteX1" fmla="*/ 785450 w 2151945"/>
              <a:gd name="connsiteY1" fmla="*/ 508749 h 516065"/>
              <a:gd name="connsiteX2" fmla="*/ 2151945 w 2151945"/>
              <a:gd name="connsiteY2" fmla="*/ 516065 h 516065"/>
              <a:gd name="connsiteX3" fmla="*/ 170458 w 2151945"/>
              <a:gd name="connsiteY3" fmla="*/ 0 h 516065"/>
              <a:gd name="connsiteX4" fmla="*/ 0 w 2151945"/>
              <a:gd name="connsiteY4" fmla="*/ 2553 h 516065"/>
              <a:gd name="connsiteX0" fmla="*/ 0 w 2151945"/>
              <a:gd name="connsiteY0" fmla="*/ 2553 h 516065"/>
              <a:gd name="connsiteX1" fmla="*/ 775925 w 2151945"/>
              <a:gd name="connsiteY1" fmla="*/ 508749 h 516065"/>
              <a:gd name="connsiteX2" fmla="*/ 2151945 w 2151945"/>
              <a:gd name="connsiteY2" fmla="*/ 516065 h 516065"/>
              <a:gd name="connsiteX3" fmla="*/ 170458 w 2151945"/>
              <a:gd name="connsiteY3" fmla="*/ 0 h 516065"/>
              <a:gd name="connsiteX4" fmla="*/ 0 w 2151945"/>
              <a:gd name="connsiteY4" fmla="*/ 2553 h 516065"/>
              <a:gd name="connsiteX0" fmla="*/ 0 w 2135276"/>
              <a:gd name="connsiteY0" fmla="*/ 2553 h 508749"/>
              <a:gd name="connsiteX1" fmla="*/ 775925 w 2135276"/>
              <a:gd name="connsiteY1" fmla="*/ 508749 h 508749"/>
              <a:gd name="connsiteX2" fmla="*/ 2135276 w 2135276"/>
              <a:gd name="connsiteY2" fmla="*/ 489871 h 508749"/>
              <a:gd name="connsiteX3" fmla="*/ 170458 w 2135276"/>
              <a:gd name="connsiteY3" fmla="*/ 0 h 508749"/>
              <a:gd name="connsiteX4" fmla="*/ 0 w 2135276"/>
              <a:gd name="connsiteY4" fmla="*/ 2553 h 508749"/>
              <a:gd name="connsiteX0" fmla="*/ 0 w 2140817"/>
              <a:gd name="connsiteY0" fmla="*/ 2553 h 508749"/>
              <a:gd name="connsiteX1" fmla="*/ 775925 w 2140817"/>
              <a:gd name="connsiteY1" fmla="*/ 508749 h 508749"/>
              <a:gd name="connsiteX2" fmla="*/ 2135276 w 2140817"/>
              <a:gd name="connsiteY2" fmla="*/ 489871 h 508749"/>
              <a:gd name="connsiteX3" fmla="*/ 2140039 w 2140817"/>
              <a:gd name="connsiteY3" fmla="*/ 494595 h 508749"/>
              <a:gd name="connsiteX4" fmla="*/ 170458 w 2140817"/>
              <a:gd name="connsiteY4" fmla="*/ 0 h 508749"/>
              <a:gd name="connsiteX5" fmla="*/ 0 w 2140817"/>
              <a:gd name="connsiteY5" fmla="*/ 2553 h 508749"/>
              <a:gd name="connsiteX0" fmla="*/ 0 w 2145393"/>
              <a:gd name="connsiteY0" fmla="*/ 2553 h 511338"/>
              <a:gd name="connsiteX1" fmla="*/ 775925 w 2145393"/>
              <a:gd name="connsiteY1" fmla="*/ 508749 h 511338"/>
              <a:gd name="connsiteX2" fmla="*/ 2135276 w 2145393"/>
              <a:gd name="connsiteY2" fmla="*/ 489871 h 511338"/>
              <a:gd name="connsiteX3" fmla="*/ 2144802 w 2145393"/>
              <a:gd name="connsiteY3" fmla="*/ 511264 h 511338"/>
              <a:gd name="connsiteX4" fmla="*/ 170458 w 2145393"/>
              <a:gd name="connsiteY4" fmla="*/ 0 h 511338"/>
              <a:gd name="connsiteX5" fmla="*/ 0 w 2145393"/>
              <a:gd name="connsiteY5" fmla="*/ 2553 h 511338"/>
              <a:gd name="connsiteX0" fmla="*/ 0 w 2145393"/>
              <a:gd name="connsiteY0" fmla="*/ 2553 h 511338"/>
              <a:gd name="connsiteX1" fmla="*/ 775925 w 2145393"/>
              <a:gd name="connsiteY1" fmla="*/ 508749 h 511338"/>
              <a:gd name="connsiteX2" fmla="*/ 2135276 w 2145393"/>
              <a:gd name="connsiteY2" fmla="*/ 489871 h 511338"/>
              <a:gd name="connsiteX3" fmla="*/ 2144802 w 2145393"/>
              <a:gd name="connsiteY3" fmla="*/ 511264 h 511338"/>
              <a:gd name="connsiteX4" fmla="*/ 170458 w 2145393"/>
              <a:gd name="connsiteY4" fmla="*/ 0 h 511338"/>
              <a:gd name="connsiteX5" fmla="*/ 0 w 2145393"/>
              <a:gd name="connsiteY5" fmla="*/ 2553 h 511338"/>
              <a:gd name="connsiteX0" fmla="*/ 0 w 2135276"/>
              <a:gd name="connsiteY0" fmla="*/ 2553 h 508749"/>
              <a:gd name="connsiteX1" fmla="*/ 775925 w 2135276"/>
              <a:gd name="connsiteY1" fmla="*/ 508749 h 508749"/>
              <a:gd name="connsiteX2" fmla="*/ 2135276 w 2135276"/>
              <a:gd name="connsiteY2" fmla="*/ 489871 h 508749"/>
              <a:gd name="connsiteX3" fmla="*/ 170458 w 2135276"/>
              <a:gd name="connsiteY3" fmla="*/ 0 h 508749"/>
              <a:gd name="connsiteX4" fmla="*/ 0 w 2135276"/>
              <a:gd name="connsiteY4" fmla="*/ 2553 h 508749"/>
              <a:gd name="connsiteX0" fmla="*/ 0 w 2135276"/>
              <a:gd name="connsiteY0" fmla="*/ 2553 h 508749"/>
              <a:gd name="connsiteX1" fmla="*/ 775925 w 2135276"/>
              <a:gd name="connsiteY1" fmla="*/ 508749 h 508749"/>
              <a:gd name="connsiteX2" fmla="*/ 2135276 w 2135276"/>
              <a:gd name="connsiteY2" fmla="*/ 499396 h 508749"/>
              <a:gd name="connsiteX3" fmla="*/ 170458 w 2135276"/>
              <a:gd name="connsiteY3" fmla="*/ 0 h 508749"/>
              <a:gd name="connsiteX4" fmla="*/ 0 w 2135276"/>
              <a:gd name="connsiteY4" fmla="*/ 2553 h 508749"/>
              <a:gd name="connsiteX0" fmla="*/ 0 w 2130513"/>
              <a:gd name="connsiteY0" fmla="*/ 2553 h 508749"/>
              <a:gd name="connsiteX1" fmla="*/ 775925 w 2130513"/>
              <a:gd name="connsiteY1" fmla="*/ 508749 h 508749"/>
              <a:gd name="connsiteX2" fmla="*/ 2130513 w 2130513"/>
              <a:gd name="connsiteY2" fmla="*/ 489871 h 508749"/>
              <a:gd name="connsiteX3" fmla="*/ 170458 w 2130513"/>
              <a:gd name="connsiteY3" fmla="*/ 0 h 508749"/>
              <a:gd name="connsiteX4" fmla="*/ 0 w 2130513"/>
              <a:gd name="connsiteY4" fmla="*/ 2553 h 508749"/>
              <a:gd name="connsiteX0" fmla="*/ 0 w 2130513"/>
              <a:gd name="connsiteY0" fmla="*/ 2553 h 508749"/>
              <a:gd name="connsiteX1" fmla="*/ 799737 w 2130513"/>
              <a:gd name="connsiteY1" fmla="*/ 508749 h 508749"/>
              <a:gd name="connsiteX2" fmla="*/ 2130513 w 2130513"/>
              <a:gd name="connsiteY2" fmla="*/ 489871 h 508749"/>
              <a:gd name="connsiteX3" fmla="*/ 170458 w 2130513"/>
              <a:gd name="connsiteY3" fmla="*/ 0 h 508749"/>
              <a:gd name="connsiteX4" fmla="*/ 0 w 2130513"/>
              <a:gd name="connsiteY4" fmla="*/ 2553 h 508749"/>
              <a:gd name="connsiteX0" fmla="*/ 0 w 2130513"/>
              <a:gd name="connsiteY0" fmla="*/ 2553 h 511131"/>
              <a:gd name="connsiteX1" fmla="*/ 778306 w 2130513"/>
              <a:gd name="connsiteY1" fmla="*/ 511131 h 511131"/>
              <a:gd name="connsiteX2" fmla="*/ 2130513 w 2130513"/>
              <a:gd name="connsiteY2" fmla="*/ 489871 h 511131"/>
              <a:gd name="connsiteX3" fmla="*/ 170458 w 2130513"/>
              <a:gd name="connsiteY3" fmla="*/ 0 h 511131"/>
              <a:gd name="connsiteX4" fmla="*/ 0 w 2130513"/>
              <a:gd name="connsiteY4" fmla="*/ 2553 h 511131"/>
              <a:gd name="connsiteX0" fmla="*/ 0 w 2130513"/>
              <a:gd name="connsiteY0" fmla="*/ 2553 h 511131"/>
              <a:gd name="connsiteX1" fmla="*/ 778306 w 2130513"/>
              <a:gd name="connsiteY1" fmla="*/ 511131 h 511131"/>
              <a:gd name="connsiteX2" fmla="*/ 2130513 w 2130513"/>
              <a:gd name="connsiteY2" fmla="*/ 489871 h 511131"/>
              <a:gd name="connsiteX3" fmla="*/ 170458 w 2130513"/>
              <a:gd name="connsiteY3" fmla="*/ 0 h 511131"/>
              <a:gd name="connsiteX4" fmla="*/ 0 w 2130513"/>
              <a:gd name="connsiteY4" fmla="*/ 2553 h 511131"/>
              <a:gd name="connsiteX0" fmla="*/ 0 w 2130513"/>
              <a:gd name="connsiteY0" fmla="*/ 2553 h 511131"/>
              <a:gd name="connsiteX1" fmla="*/ 778306 w 2130513"/>
              <a:gd name="connsiteY1" fmla="*/ 511131 h 511131"/>
              <a:gd name="connsiteX2" fmla="*/ 2130513 w 2130513"/>
              <a:gd name="connsiteY2" fmla="*/ 489871 h 511131"/>
              <a:gd name="connsiteX3" fmla="*/ 170458 w 2130513"/>
              <a:gd name="connsiteY3" fmla="*/ 0 h 511131"/>
              <a:gd name="connsiteX4" fmla="*/ 0 w 2130513"/>
              <a:gd name="connsiteY4" fmla="*/ 2553 h 511131"/>
              <a:gd name="connsiteX0" fmla="*/ 0 w 2130513"/>
              <a:gd name="connsiteY0" fmla="*/ 2553 h 511131"/>
              <a:gd name="connsiteX1" fmla="*/ 778306 w 2130513"/>
              <a:gd name="connsiteY1" fmla="*/ 511131 h 511131"/>
              <a:gd name="connsiteX2" fmla="*/ 2130513 w 2130513"/>
              <a:gd name="connsiteY2" fmla="*/ 489871 h 511131"/>
              <a:gd name="connsiteX3" fmla="*/ 170458 w 2130513"/>
              <a:gd name="connsiteY3" fmla="*/ 0 h 511131"/>
              <a:gd name="connsiteX4" fmla="*/ 0 w 2130513"/>
              <a:gd name="connsiteY4" fmla="*/ 2553 h 511131"/>
              <a:gd name="connsiteX0" fmla="*/ 0 w 2130513"/>
              <a:gd name="connsiteY0" fmla="*/ 2553 h 511131"/>
              <a:gd name="connsiteX1" fmla="*/ 778306 w 2130513"/>
              <a:gd name="connsiteY1" fmla="*/ 511131 h 511131"/>
              <a:gd name="connsiteX2" fmla="*/ 2130513 w 2130513"/>
              <a:gd name="connsiteY2" fmla="*/ 489871 h 511131"/>
              <a:gd name="connsiteX3" fmla="*/ 170458 w 2130513"/>
              <a:gd name="connsiteY3" fmla="*/ 0 h 511131"/>
              <a:gd name="connsiteX4" fmla="*/ 0 w 2130513"/>
              <a:gd name="connsiteY4" fmla="*/ 2553 h 511131"/>
              <a:gd name="connsiteX0" fmla="*/ 0 w 2140038"/>
              <a:gd name="connsiteY0" fmla="*/ 2553 h 511131"/>
              <a:gd name="connsiteX1" fmla="*/ 778306 w 2140038"/>
              <a:gd name="connsiteY1" fmla="*/ 511131 h 511131"/>
              <a:gd name="connsiteX2" fmla="*/ 2140038 w 2140038"/>
              <a:gd name="connsiteY2" fmla="*/ 499396 h 511131"/>
              <a:gd name="connsiteX3" fmla="*/ 170458 w 2140038"/>
              <a:gd name="connsiteY3" fmla="*/ 0 h 511131"/>
              <a:gd name="connsiteX4" fmla="*/ 0 w 2140038"/>
              <a:gd name="connsiteY4" fmla="*/ 2553 h 511131"/>
              <a:gd name="connsiteX0" fmla="*/ 0 w 2135275"/>
              <a:gd name="connsiteY0" fmla="*/ 2553 h 511131"/>
              <a:gd name="connsiteX1" fmla="*/ 778306 w 2135275"/>
              <a:gd name="connsiteY1" fmla="*/ 511131 h 511131"/>
              <a:gd name="connsiteX2" fmla="*/ 2135275 w 2135275"/>
              <a:gd name="connsiteY2" fmla="*/ 487490 h 511131"/>
              <a:gd name="connsiteX3" fmla="*/ 170458 w 2135275"/>
              <a:gd name="connsiteY3" fmla="*/ 0 h 511131"/>
              <a:gd name="connsiteX4" fmla="*/ 0 w 2135275"/>
              <a:gd name="connsiteY4" fmla="*/ 2553 h 511131"/>
              <a:gd name="connsiteX0" fmla="*/ 0 w 2135275"/>
              <a:gd name="connsiteY0" fmla="*/ 2553 h 511131"/>
              <a:gd name="connsiteX1" fmla="*/ 778306 w 2135275"/>
              <a:gd name="connsiteY1" fmla="*/ 511131 h 511131"/>
              <a:gd name="connsiteX2" fmla="*/ 2135275 w 2135275"/>
              <a:gd name="connsiteY2" fmla="*/ 487490 h 511131"/>
              <a:gd name="connsiteX3" fmla="*/ 170458 w 2135275"/>
              <a:gd name="connsiteY3" fmla="*/ 0 h 511131"/>
              <a:gd name="connsiteX4" fmla="*/ 0 w 2135275"/>
              <a:gd name="connsiteY4" fmla="*/ 2553 h 511131"/>
              <a:gd name="connsiteX0" fmla="*/ 0 w 2135275"/>
              <a:gd name="connsiteY0" fmla="*/ 2553 h 511131"/>
              <a:gd name="connsiteX1" fmla="*/ 778306 w 2135275"/>
              <a:gd name="connsiteY1" fmla="*/ 511131 h 511131"/>
              <a:gd name="connsiteX2" fmla="*/ 2135275 w 2135275"/>
              <a:gd name="connsiteY2" fmla="*/ 487490 h 511131"/>
              <a:gd name="connsiteX3" fmla="*/ 170458 w 2135275"/>
              <a:gd name="connsiteY3" fmla="*/ 0 h 511131"/>
              <a:gd name="connsiteX4" fmla="*/ 0 w 2135275"/>
              <a:gd name="connsiteY4" fmla="*/ 2553 h 511131"/>
              <a:gd name="connsiteX0" fmla="*/ 0 w 2135275"/>
              <a:gd name="connsiteY0" fmla="*/ 2553 h 501606"/>
              <a:gd name="connsiteX1" fmla="*/ 768781 w 2135275"/>
              <a:gd name="connsiteY1" fmla="*/ 501606 h 501606"/>
              <a:gd name="connsiteX2" fmla="*/ 2135275 w 2135275"/>
              <a:gd name="connsiteY2" fmla="*/ 487490 h 501606"/>
              <a:gd name="connsiteX3" fmla="*/ 170458 w 2135275"/>
              <a:gd name="connsiteY3" fmla="*/ 0 h 501606"/>
              <a:gd name="connsiteX4" fmla="*/ 0 w 2135275"/>
              <a:gd name="connsiteY4" fmla="*/ 2553 h 501606"/>
              <a:gd name="connsiteX0" fmla="*/ 0 w 2135275"/>
              <a:gd name="connsiteY0" fmla="*/ 2553 h 503987"/>
              <a:gd name="connsiteX1" fmla="*/ 780687 w 2135275"/>
              <a:gd name="connsiteY1" fmla="*/ 503987 h 503987"/>
              <a:gd name="connsiteX2" fmla="*/ 2135275 w 2135275"/>
              <a:gd name="connsiteY2" fmla="*/ 487490 h 503987"/>
              <a:gd name="connsiteX3" fmla="*/ 170458 w 2135275"/>
              <a:gd name="connsiteY3" fmla="*/ 0 h 503987"/>
              <a:gd name="connsiteX4" fmla="*/ 0 w 2135275"/>
              <a:gd name="connsiteY4" fmla="*/ 2553 h 503987"/>
              <a:gd name="connsiteX0" fmla="*/ 0 w 2146248"/>
              <a:gd name="connsiteY0" fmla="*/ 0 h 508749"/>
              <a:gd name="connsiteX1" fmla="*/ 791660 w 2146248"/>
              <a:gd name="connsiteY1" fmla="*/ 508749 h 508749"/>
              <a:gd name="connsiteX2" fmla="*/ 2146248 w 2146248"/>
              <a:gd name="connsiteY2" fmla="*/ 492252 h 508749"/>
              <a:gd name="connsiteX3" fmla="*/ 181431 w 2146248"/>
              <a:gd name="connsiteY3" fmla="*/ 4762 h 508749"/>
              <a:gd name="connsiteX4" fmla="*/ 0 w 2146248"/>
              <a:gd name="connsiteY4" fmla="*/ 0 h 508749"/>
              <a:gd name="connsiteX0" fmla="*/ 0 w 2146248"/>
              <a:gd name="connsiteY0" fmla="*/ 0 h 508749"/>
              <a:gd name="connsiteX1" fmla="*/ 791660 w 2146248"/>
              <a:gd name="connsiteY1" fmla="*/ 508749 h 508749"/>
              <a:gd name="connsiteX2" fmla="*/ 2146248 w 2146248"/>
              <a:gd name="connsiteY2" fmla="*/ 492252 h 508749"/>
              <a:gd name="connsiteX3" fmla="*/ 181431 w 2146248"/>
              <a:gd name="connsiteY3" fmla="*/ 1119 h 508749"/>
              <a:gd name="connsiteX4" fmla="*/ 0 w 2146248"/>
              <a:gd name="connsiteY4" fmla="*/ 0 h 508749"/>
              <a:gd name="connsiteX0" fmla="*/ 0 w 2168107"/>
              <a:gd name="connsiteY0" fmla="*/ 0 h 508749"/>
              <a:gd name="connsiteX1" fmla="*/ 791660 w 2168107"/>
              <a:gd name="connsiteY1" fmla="*/ 508749 h 508749"/>
              <a:gd name="connsiteX2" fmla="*/ 2168107 w 2168107"/>
              <a:gd name="connsiteY2" fmla="*/ 503181 h 508749"/>
              <a:gd name="connsiteX3" fmla="*/ 181431 w 2168107"/>
              <a:gd name="connsiteY3" fmla="*/ 1119 h 508749"/>
              <a:gd name="connsiteX4" fmla="*/ 0 w 2168107"/>
              <a:gd name="connsiteY4" fmla="*/ 0 h 508749"/>
              <a:gd name="connsiteX0" fmla="*/ 0 w 2168107"/>
              <a:gd name="connsiteY0" fmla="*/ 0 h 508749"/>
              <a:gd name="connsiteX1" fmla="*/ 791660 w 2168107"/>
              <a:gd name="connsiteY1" fmla="*/ 508749 h 508749"/>
              <a:gd name="connsiteX2" fmla="*/ 2168107 w 2168107"/>
              <a:gd name="connsiteY2" fmla="*/ 503181 h 508749"/>
              <a:gd name="connsiteX3" fmla="*/ 181431 w 2168107"/>
              <a:gd name="connsiteY3" fmla="*/ 1119 h 508749"/>
              <a:gd name="connsiteX4" fmla="*/ 0 w 2168107"/>
              <a:gd name="connsiteY4" fmla="*/ 0 h 508749"/>
              <a:gd name="connsiteX0" fmla="*/ 0 w 2164463"/>
              <a:gd name="connsiteY0" fmla="*/ 0 h 508749"/>
              <a:gd name="connsiteX1" fmla="*/ 791660 w 2164463"/>
              <a:gd name="connsiteY1" fmla="*/ 508749 h 508749"/>
              <a:gd name="connsiteX2" fmla="*/ 2164463 w 2164463"/>
              <a:gd name="connsiteY2" fmla="*/ 506824 h 508749"/>
              <a:gd name="connsiteX3" fmla="*/ 181431 w 2164463"/>
              <a:gd name="connsiteY3" fmla="*/ 1119 h 508749"/>
              <a:gd name="connsiteX4" fmla="*/ 0 w 2164463"/>
              <a:gd name="connsiteY4" fmla="*/ 0 h 508749"/>
              <a:gd name="connsiteX0" fmla="*/ 0 w 2164463"/>
              <a:gd name="connsiteY0" fmla="*/ 0 h 508749"/>
              <a:gd name="connsiteX1" fmla="*/ 791660 w 2164463"/>
              <a:gd name="connsiteY1" fmla="*/ 508749 h 508749"/>
              <a:gd name="connsiteX2" fmla="*/ 2164463 w 2164463"/>
              <a:gd name="connsiteY2" fmla="*/ 506824 h 508749"/>
              <a:gd name="connsiteX3" fmla="*/ 181431 w 2164463"/>
              <a:gd name="connsiteY3" fmla="*/ 1119 h 508749"/>
              <a:gd name="connsiteX4" fmla="*/ 0 w 2164463"/>
              <a:gd name="connsiteY4" fmla="*/ 0 h 508749"/>
              <a:gd name="connsiteX0" fmla="*/ 0 w 2164463"/>
              <a:gd name="connsiteY0" fmla="*/ 0 h 506824"/>
              <a:gd name="connsiteX1" fmla="*/ 1101661 w 2164463"/>
              <a:gd name="connsiteY1" fmla="*/ 505574 h 506824"/>
              <a:gd name="connsiteX2" fmla="*/ 2164463 w 2164463"/>
              <a:gd name="connsiteY2" fmla="*/ 506824 h 506824"/>
              <a:gd name="connsiteX3" fmla="*/ 181431 w 2164463"/>
              <a:gd name="connsiteY3" fmla="*/ 1119 h 506824"/>
              <a:gd name="connsiteX4" fmla="*/ 0 w 2164463"/>
              <a:gd name="connsiteY4" fmla="*/ 0 h 506824"/>
              <a:gd name="connsiteX0" fmla="*/ 0 w 2164463"/>
              <a:gd name="connsiteY0" fmla="*/ 2056 h 508880"/>
              <a:gd name="connsiteX1" fmla="*/ 1101661 w 2164463"/>
              <a:gd name="connsiteY1" fmla="*/ 507630 h 508880"/>
              <a:gd name="connsiteX2" fmla="*/ 2164463 w 2164463"/>
              <a:gd name="connsiteY2" fmla="*/ 508880 h 508880"/>
              <a:gd name="connsiteX3" fmla="*/ 146986 w 2164463"/>
              <a:gd name="connsiteY3" fmla="*/ 0 h 508880"/>
              <a:gd name="connsiteX4" fmla="*/ 0 w 2164463"/>
              <a:gd name="connsiteY4" fmla="*/ 2056 h 508880"/>
              <a:gd name="connsiteX0" fmla="*/ 0 w 2164463"/>
              <a:gd name="connsiteY0" fmla="*/ 0 h 506824"/>
              <a:gd name="connsiteX1" fmla="*/ 1101661 w 2164463"/>
              <a:gd name="connsiteY1" fmla="*/ 505574 h 506824"/>
              <a:gd name="connsiteX2" fmla="*/ 2164463 w 2164463"/>
              <a:gd name="connsiteY2" fmla="*/ 506824 h 506824"/>
              <a:gd name="connsiteX3" fmla="*/ 142065 w 2164463"/>
              <a:gd name="connsiteY3" fmla="*/ 7469 h 506824"/>
              <a:gd name="connsiteX4" fmla="*/ 0 w 2164463"/>
              <a:gd name="connsiteY4" fmla="*/ 0 h 506824"/>
              <a:gd name="connsiteX0" fmla="*/ 0 w 2157082"/>
              <a:gd name="connsiteY0" fmla="*/ 0 h 509999"/>
              <a:gd name="connsiteX1" fmla="*/ 1094280 w 2157082"/>
              <a:gd name="connsiteY1" fmla="*/ 508749 h 509999"/>
              <a:gd name="connsiteX2" fmla="*/ 2157082 w 2157082"/>
              <a:gd name="connsiteY2" fmla="*/ 509999 h 509999"/>
              <a:gd name="connsiteX3" fmla="*/ 134684 w 2157082"/>
              <a:gd name="connsiteY3" fmla="*/ 10644 h 509999"/>
              <a:gd name="connsiteX4" fmla="*/ 0 w 2157082"/>
              <a:gd name="connsiteY4" fmla="*/ 0 h 509999"/>
              <a:gd name="connsiteX0" fmla="*/ 0 w 2159542"/>
              <a:gd name="connsiteY0" fmla="*/ 0 h 503649"/>
              <a:gd name="connsiteX1" fmla="*/ 1096740 w 2159542"/>
              <a:gd name="connsiteY1" fmla="*/ 502399 h 503649"/>
              <a:gd name="connsiteX2" fmla="*/ 2159542 w 2159542"/>
              <a:gd name="connsiteY2" fmla="*/ 503649 h 503649"/>
              <a:gd name="connsiteX3" fmla="*/ 137144 w 2159542"/>
              <a:gd name="connsiteY3" fmla="*/ 4294 h 503649"/>
              <a:gd name="connsiteX4" fmla="*/ 0 w 2159542"/>
              <a:gd name="connsiteY4" fmla="*/ 0 h 503649"/>
              <a:gd name="connsiteX0" fmla="*/ 0 w 2164463"/>
              <a:gd name="connsiteY0" fmla="*/ 0 h 502399"/>
              <a:gd name="connsiteX1" fmla="*/ 1096740 w 2164463"/>
              <a:gd name="connsiteY1" fmla="*/ 502399 h 502399"/>
              <a:gd name="connsiteX2" fmla="*/ 2164463 w 2164463"/>
              <a:gd name="connsiteY2" fmla="*/ 500474 h 502399"/>
              <a:gd name="connsiteX3" fmla="*/ 137144 w 2164463"/>
              <a:gd name="connsiteY3" fmla="*/ 4294 h 502399"/>
              <a:gd name="connsiteX4" fmla="*/ 0 w 2164463"/>
              <a:gd name="connsiteY4" fmla="*/ 0 h 50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4463" h="502399">
                <a:moveTo>
                  <a:pt x="0" y="0"/>
                </a:moveTo>
                <a:lnTo>
                  <a:pt x="1096740" y="502399"/>
                </a:lnTo>
                <a:lnTo>
                  <a:pt x="2164463" y="500474"/>
                </a:lnTo>
                <a:lnTo>
                  <a:pt x="137144" y="4294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50000"/>
                </a:schemeClr>
              </a:gs>
              <a:gs pos="100000">
                <a:schemeClr val="accent4"/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9C04B488-9D9B-498C-AC82-E1D762066BDF}"/>
              </a:ext>
            </a:extLst>
          </p:cNvPr>
          <p:cNvSpPr/>
          <p:nvPr/>
        </p:nvSpPr>
        <p:spPr>
          <a:xfrm>
            <a:off x="6432500" y="4567650"/>
            <a:ext cx="4819700" cy="514134"/>
          </a:xfrm>
          <a:custGeom>
            <a:avLst/>
            <a:gdLst>
              <a:gd name="connsiteX0" fmla="*/ 175565 w 3511296"/>
              <a:gd name="connsiteY0" fmla="*/ 3657 h 519379"/>
              <a:gd name="connsiteX1" fmla="*/ 3511296 w 3511296"/>
              <a:gd name="connsiteY1" fmla="*/ 504748 h 519379"/>
              <a:gd name="connsiteX2" fmla="*/ 2172615 w 3511296"/>
              <a:gd name="connsiteY2" fmla="*/ 519379 h 519379"/>
              <a:gd name="connsiteX3" fmla="*/ 0 w 3511296"/>
              <a:gd name="connsiteY3" fmla="*/ 0 h 519379"/>
              <a:gd name="connsiteX4" fmla="*/ 175565 w 3511296"/>
              <a:gd name="connsiteY4" fmla="*/ 3657 h 519379"/>
              <a:gd name="connsiteX0" fmla="*/ 168421 w 3504152"/>
              <a:gd name="connsiteY0" fmla="*/ 0 h 515722"/>
              <a:gd name="connsiteX1" fmla="*/ 3504152 w 3504152"/>
              <a:gd name="connsiteY1" fmla="*/ 501091 h 515722"/>
              <a:gd name="connsiteX2" fmla="*/ 2165471 w 3504152"/>
              <a:gd name="connsiteY2" fmla="*/ 515722 h 515722"/>
              <a:gd name="connsiteX3" fmla="*/ 0 w 3504152"/>
              <a:gd name="connsiteY3" fmla="*/ 8249 h 515722"/>
              <a:gd name="connsiteX4" fmla="*/ 168421 w 3504152"/>
              <a:gd name="connsiteY4" fmla="*/ 0 h 515722"/>
              <a:gd name="connsiteX0" fmla="*/ 175565 w 3511296"/>
              <a:gd name="connsiteY0" fmla="*/ 0 h 515722"/>
              <a:gd name="connsiteX1" fmla="*/ 3511296 w 3511296"/>
              <a:gd name="connsiteY1" fmla="*/ 501091 h 515722"/>
              <a:gd name="connsiteX2" fmla="*/ 2172615 w 3511296"/>
              <a:gd name="connsiteY2" fmla="*/ 515722 h 515722"/>
              <a:gd name="connsiteX3" fmla="*/ 0 w 3511296"/>
              <a:gd name="connsiteY3" fmla="*/ 3487 h 515722"/>
              <a:gd name="connsiteX4" fmla="*/ 175565 w 3511296"/>
              <a:gd name="connsiteY4" fmla="*/ 0 h 515722"/>
              <a:gd name="connsiteX0" fmla="*/ 194615 w 3511296"/>
              <a:gd name="connsiteY0" fmla="*/ 1276 h 512235"/>
              <a:gd name="connsiteX1" fmla="*/ 3511296 w 3511296"/>
              <a:gd name="connsiteY1" fmla="*/ 497604 h 512235"/>
              <a:gd name="connsiteX2" fmla="*/ 2172615 w 3511296"/>
              <a:gd name="connsiteY2" fmla="*/ 512235 h 512235"/>
              <a:gd name="connsiteX3" fmla="*/ 0 w 3511296"/>
              <a:gd name="connsiteY3" fmla="*/ 0 h 512235"/>
              <a:gd name="connsiteX4" fmla="*/ 194615 w 3511296"/>
              <a:gd name="connsiteY4" fmla="*/ 1276 h 512235"/>
              <a:gd name="connsiteX0" fmla="*/ 173183 w 3511296"/>
              <a:gd name="connsiteY0" fmla="*/ 1276 h 512235"/>
              <a:gd name="connsiteX1" fmla="*/ 3511296 w 3511296"/>
              <a:gd name="connsiteY1" fmla="*/ 497604 h 512235"/>
              <a:gd name="connsiteX2" fmla="*/ 2172615 w 3511296"/>
              <a:gd name="connsiteY2" fmla="*/ 512235 h 512235"/>
              <a:gd name="connsiteX3" fmla="*/ 0 w 3511296"/>
              <a:gd name="connsiteY3" fmla="*/ 0 h 512235"/>
              <a:gd name="connsiteX4" fmla="*/ 173183 w 3511296"/>
              <a:gd name="connsiteY4" fmla="*/ 1276 h 512235"/>
              <a:gd name="connsiteX0" fmla="*/ 173183 w 3511296"/>
              <a:gd name="connsiteY0" fmla="*/ 0 h 510959"/>
              <a:gd name="connsiteX1" fmla="*/ 3511296 w 3511296"/>
              <a:gd name="connsiteY1" fmla="*/ 496328 h 510959"/>
              <a:gd name="connsiteX2" fmla="*/ 2172615 w 3511296"/>
              <a:gd name="connsiteY2" fmla="*/ 510959 h 510959"/>
              <a:gd name="connsiteX3" fmla="*/ 0 w 3511296"/>
              <a:gd name="connsiteY3" fmla="*/ 5868 h 510959"/>
              <a:gd name="connsiteX4" fmla="*/ 173183 w 3511296"/>
              <a:gd name="connsiteY4" fmla="*/ 0 h 510959"/>
              <a:gd name="connsiteX0" fmla="*/ 173183 w 3511296"/>
              <a:gd name="connsiteY0" fmla="*/ 0 h 510959"/>
              <a:gd name="connsiteX1" fmla="*/ 3511296 w 3511296"/>
              <a:gd name="connsiteY1" fmla="*/ 496328 h 510959"/>
              <a:gd name="connsiteX2" fmla="*/ 2172615 w 3511296"/>
              <a:gd name="connsiteY2" fmla="*/ 510959 h 510959"/>
              <a:gd name="connsiteX3" fmla="*/ 0 w 3511296"/>
              <a:gd name="connsiteY3" fmla="*/ 5868 h 510959"/>
              <a:gd name="connsiteX4" fmla="*/ 173183 w 3511296"/>
              <a:gd name="connsiteY4" fmla="*/ 0 h 510959"/>
              <a:gd name="connsiteX0" fmla="*/ 173183 w 3511296"/>
              <a:gd name="connsiteY0" fmla="*/ 0 h 510959"/>
              <a:gd name="connsiteX1" fmla="*/ 3511296 w 3511296"/>
              <a:gd name="connsiteY1" fmla="*/ 496328 h 510959"/>
              <a:gd name="connsiteX2" fmla="*/ 2158328 w 3511296"/>
              <a:gd name="connsiteY2" fmla="*/ 510959 h 510959"/>
              <a:gd name="connsiteX3" fmla="*/ 0 w 3511296"/>
              <a:gd name="connsiteY3" fmla="*/ 5868 h 510959"/>
              <a:gd name="connsiteX4" fmla="*/ 173183 w 3511296"/>
              <a:gd name="connsiteY4" fmla="*/ 0 h 510959"/>
              <a:gd name="connsiteX0" fmla="*/ 173183 w 3511296"/>
              <a:gd name="connsiteY0" fmla="*/ 0 h 510959"/>
              <a:gd name="connsiteX1" fmla="*/ 3511296 w 3511296"/>
              <a:gd name="connsiteY1" fmla="*/ 498710 h 510959"/>
              <a:gd name="connsiteX2" fmla="*/ 2158328 w 3511296"/>
              <a:gd name="connsiteY2" fmla="*/ 510959 h 510959"/>
              <a:gd name="connsiteX3" fmla="*/ 0 w 3511296"/>
              <a:gd name="connsiteY3" fmla="*/ 5868 h 510959"/>
              <a:gd name="connsiteX4" fmla="*/ 173183 w 3511296"/>
              <a:gd name="connsiteY4" fmla="*/ 0 h 510959"/>
              <a:gd name="connsiteX0" fmla="*/ 173183 w 3511296"/>
              <a:gd name="connsiteY0" fmla="*/ 0 h 510959"/>
              <a:gd name="connsiteX1" fmla="*/ 3511296 w 3511296"/>
              <a:gd name="connsiteY1" fmla="*/ 496329 h 510959"/>
              <a:gd name="connsiteX2" fmla="*/ 2158328 w 3511296"/>
              <a:gd name="connsiteY2" fmla="*/ 510959 h 510959"/>
              <a:gd name="connsiteX3" fmla="*/ 0 w 3511296"/>
              <a:gd name="connsiteY3" fmla="*/ 5868 h 510959"/>
              <a:gd name="connsiteX4" fmla="*/ 173183 w 3511296"/>
              <a:gd name="connsiteY4" fmla="*/ 0 h 510959"/>
              <a:gd name="connsiteX0" fmla="*/ 173183 w 3504153"/>
              <a:gd name="connsiteY0" fmla="*/ 0 h 510959"/>
              <a:gd name="connsiteX1" fmla="*/ 3504153 w 3504153"/>
              <a:gd name="connsiteY1" fmla="*/ 491566 h 510959"/>
              <a:gd name="connsiteX2" fmla="*/ 2158328 w 3504153"/>
              <a:gd name="connsiteY2" fmla="*/ 510959 h 510959"/>
              <a:gd name="connsiteX3" fmla="*/ 0 w 3504153"/>
              <a:gd name="connsiteY3" fmla="*/ 5868 h 510959"/>
              <a:gd name="connsiteX4" fmla="*/ 173183 w 3504153"/>
              <a:gd name="connsiteY4" fmla="*/ 0 h 510959"/>
              <a:gd name="connsiteX0" fmla="*/ 173183 w 3504153"/>
              <a:gd name="connsiteY0" fmla="*/ 0 h 510959"/>
              <a:gd name="connsiteX1" fmla="*/ 3504153 w 3504153"/>
              <a:gd name="connsiteY1" fmla="*/ 491566 h 510959"/>
              <a:gd name="connsiteX2" fmla="*/ 2158328 w 3504153"/>
              <a:gd name="connsiteY2" fmla="*/ 510959 h 510959"/>
              <a:gd name="connsiteX3" fmla="*/ 0 w 3504153"/>
              <a:gd name="connsiteY3" fmla="*/ 9526 h 510959"/>
              <a:gd name="connsiteX4" fmla="*/ 173183 w 3504153"/>
              <a:gd name="connsiteY4" fmla="*/ 0 h 510959"/>
              <a:gd name="connsiteX0" fmla="*/ 173183 w 3504153"/>
              <a:gd name="connsiteY0" fmla="*/ 5104 h 516063"/>
              <a:gd name="connsiteX1" fmla="*/ 3504153 w 3504153"/>
              <a:gd name="connsiteY1" fmla="*/ 496670 h 516063"/>
              <a:gd name="connsiteX2" fmla="*/ 2158328 w 3504153"/>
              <a:gd name="connsiteY2" fmla="*/ 516063 h 516063"/>
              <a:gd name="connsiteX3" fmla="*/ 0 w 3504153"/>
              <a:gd name="connsiteY3" fmla="*/ 0 h 516063"/>
              <a:gd name="connsiteX4" fmla="*/ 173183 w 3504153"/>
              <a:gd name="connsiteY4" fmla="*/ 5104 h 516063"/>
              <a:gd name="connsiteX0" fmla="*/ 184156 w 3515126"/>
              <a:gd name="connsiteY0" fmla="*/ 1447 h 512406"/>
              <a:gd name="connsiteX1" fmla="*/ 3515126 w 3515126"/>
              <a:gd name="connsiteY1" fmla="*/ 493013 h 512406"/>
              <a:gd name="connsiteX2" fmla="*/ 2169301 w 3515126"/>
              <a:gd name="connsiteY2" fmla="*/ 512406 h 512406"/>
              <a:gd name="connsiteX3" fmla="*/ 0 w 3515126"/>
              <a:gd name="connsiteY3" fmla="*/ 0 h 512406"/>
              <a:gd name="connsiteX4" fmla="*/ 184156 w 3515126"/>
              <a:gd name="connsiteY4" fmla="*/ 1447 h 512406"/>
              <a:gd name="connsiteX0" fmla="*/ 173183 w 3504153"/>
              <a:gd name="connsiteY0" fmla="*/ 1447 h 512406"/>
              <a:gd name="connsiteX1" fmla="*/ 3504153 w 3504153"/>
              <a:gd name="connsiteY1" fmla="*/ 493013 h 512406"/>
              <a:gd name="connsiteX2" fmla="*/ 2158328 w 3504153"/>
              <a:gd name="connsiteY2" fmla="*/ 512406 h 512406"/>
              <a:gd name="connsiteX3" fmla="*/ 0 w 3504153"/>
              <a:gd name="connsiteY3" fmla="*/ 0 h 512406"/>
              <a:gd name="connsiteX4" fmla="*/ 173183 w 3504153"/>
              <a:gd name="connsiteY4" fmla="*/ 1447 h 512406"/>
              <a:gd name="connsiteX0" fmla="*/ 162210 w 3493180"/>
              <a:gd name="connsiteY0" fmla="*/ 0 h 510959"/>
              <a:gd name="connsiteX1" fmla="*/ 3493180 w 3493180"/>
              <a:gd name="connsiteY1" fmla="*/ 491566 h 510959"/>
              <a:gd name="connsiteX2" fmla="*/ 2147355 w 3493180"/>
              <a:gd name="connsiteY2" fmla="*/ 510959 h 510959"/>
              <a:gd name="connsiteX3" fmla="*/ 0 w 3493180"/>
              <a:gd name="connsiteY3" fmla="*/ 2211 h 510959"/>
              <a:gd name="connsiteX4" fmla="*/ 162210 w 3493180"/>
              <a:gd name="connsiteY4" fmla="*/ 0 h 510959"/>
              <a:gd name="connsiteX0" fmla="*/ 165867 w 3496837"/>
              <a:gd name="connsiteY0" fmla="*/ 0 h 510959"/>
              <a:gd name="connsiteX1" fmla="*/ 3496837 w 3496837"/>
              <a:gd name="connsiteY1" fmla="*/ 491566 h 510959"/>
              <a:gd name="connsiteX2" fmla="*/ 2151012 w 3496837"/>
              <a:gd name="connsiteY2" fmla="*/ 510959 h 510959"/>
              <a:gd name="connsiteX3" fmla="*/ 0 w 3496837"/>
              <a:gd name="connsiteY3" fmla="*/ 9526 h 510959"/>
              <a:gd name="connsiteX4" fmla="*/ 165867 w 3496837"/>
              <a:gd name="connsiteY4" fmla="*/ 0 h 510959"/>
              <a:gd name="connsiteX0" fmla="*/ 173182 w 3504152"/>
              <a:gd name="connsiteY0" fmla="*/ 0 h 510959"/>
              <a:gd name="connsiteX1" fmla="*/ 3504152 w 3504152"/>
              <a:gd name="connsiteY1" fmla="*/ 491566 h 510959"/>
              <a:gd name="connsiteX2" fmla="*/ 2158327 w 3504152"/>
              <a:gd name="connsiteY2" fmla="*/ 510959 h 510959"/>
              <a:gd name="connsiteX3" fmla="*/ 0 w 3504152"/>
              <a:gd name="connsiteY3" fmla="*/ 9526 h 510959"/>
              <a:gd name="connsiteX4" fmla="*/ 173182 w 3504152"/>
              <a:gd name="connsiteY4" fmla="*/ 0 h 510959"/>
              <a:gd name="connsiteX0" fmla="*/ 191470 w 3522440"/>
              <a:gd name="connsiteY0" fmla="*/ 0 h 510959"/>
              <a:gd name="connsiteX1" fmla="*/ 3522440 w 3522440"/>
              <a:gd name="connsiteY1" fmla="*/ 491566 h 510959"/>
              <a:gd name="connsiteX2" fmla="*/ 2176615 w 3522440"/>
              <a:gd name="connsiteY2" fmla="*/ 510959 h 510959"/>
              <a:gd name="connsiteX3" fmla="*/ 0 w 3522440"/>
              <a:gd name="connsiteY3" fmla="*/ 2211 h 510959"/>
              <a:gd name="connsiteX4" fmla="*/ 191470 w 3522440"/>
              <a:gd name="connsiteY4" fmla="*/ 0 h 510959"/>
              <a:gd name="connsiteX0" fmla="*/ 191470 w 3555227"/>
              <a:gd name="connsiteY0" fmla="*/ 0 h 510959"/>
              <a:gd name="connsiteX1" fmla="*/ 3555227 w 3555227"/>
              <a:gd name="connsiteY1" fmla="*/ 509781 h 510959"/>
              <a:gd name="connsiteX2" fmla="*/ 2176615 w 3555227"/>
              <a:gd name="connsiteY2" fmla="*/ 510959 h 510959"/>
              <a:gd name="connsiteX3" fmla="*/ 0 w 3555227"/>
              <a:gd name="connsiteY3" fmla="*/ 2211 h 510959"/>
              <a:gd name="connsiteX4" fmla="*/ 191470 w 3555227"/>
              <a:gd name="connsiteY4" fmla="*/ 0 h 510959"/>
              <a:gd name="connsiteX0" fmla="*/ 191470 w 3555227"/>
              <a:gd name="connsiteY0" fmla="*/ 0 h 510959"/>
              <a:gd name="connsiteX1" fmla="*/ 3555227 w 3555227"/>
              <a:gd name="connsiteY1" fmla="*/ 509781 h 510959"/>
              <a:gd name="connsiteX2" fmla="*/ 2172972 w 3555227"/>
              <a:gd name="connsiteY2" fmla="*/ 510959 h 510959"/>
              <a:gd name="connsiteX3" fmla="*/ 0 w 3555227"/>
              <a:gd name="connsiteY3" fmla="*/ 2211 h 510959"/>
              <a:gd name="connsiteX4" fmla="*/ 191470 w 3555227"/>
              <a:gd name="connsiteY4" fmla="*/ 0 h 510959"/>
              <a:gd name="connsiteX0" fmla="*/ 191470 w 3555227"/>
              <a:gd name="connsiteY0" fmla="*/ 0 h 510959"/>
              <a:gd name="connsiteX1" fmla="*/ 3555227 w 3555227"/>
              <a:gd name="connsiteY1" fmla="*/ 509781 h 510959"/>
              <a:gd name="connsiteX2" fmla="*/ 2519650 w 3555227"/>
              <a:gd name="connsiteY2" fmla="*/ 510959 h 510959"/>
              <a:gd name="connsiteX3" fmla="*/ 0 w 3555227"/>
              <a:gd name="connsiteY3" fmla="*/ 2211 h 510959"/>
              <a:gd name="connsiteX4" fmla="*/ 191470 w 3555227"/>
              <a:gd name="connsiteY4" fmla="*/ 0 h 510959"/>
              <a:gd name="connsiteX0" fmla="*/ 191470 w 3555227"/>
              <a:gd name="connsiteY0" fmla="*/ 0 h 510959"/>
              <a:gd name="connsiteX1" fmla="*/ 3555227 w 3555227"/>
              <a:gd name="connsiteY1" fmla="*/ 509781 h 510959"/>
              <a:gd name="connsiteX2" fmla="*/ 2519650 w 3555227"/>
              <a:gd name="connsiteY2" fmla="*/ 510959 h 510959"/>
              <a:gd name="connsiteX3" fmla="*/ 0 w 3555227"/>
              <a:gd name="connsiteY3" fmla="*/ 2211 h 510959"/>
              <a:gd name="connsiteX4" fmla="*/ 191470 w 3555227"/>
              <a:gd name="connsiteY4" fmla="*/ 0 h 510959"/>
              <a:gd name="connsiteX0" fmla="*/ 142609 w 3555227"/>
              <a:gd name="connsiteY0" fmla="*/ 0 h 514134"/>
              <a:gd name="connsiteX1" fmla="*/ 3555227 w 3555227"/>
              <a:gd name="connsiteY1" fmla="*/ 512956 h 514134"/>
              <a:gd name="connsiteX2" fmla="*/ 2519650 w 3555227"/>
              <a:gd name="connsiteY2" fmla="*/ 514134 h 514134"/>
              <a:gd name="connsiteX3" fmla="*/ 0 w 3555227"/>
              <a:gd name="connsiteY3" fmla="*/ 5386 h 514134"/>
              <a:gd name="connsiteX4" fmla="*/ 142609 w 3555227"/>
              <a:gd name="connsiteY4" fmla="*/ 0 h 514134"/>
              <a:gd name="connsiteX0" fmla="*/ 142609 w 3529633"/>
              <a:gd name="connsiteY0" fmla="*/ 0 h 514134"/>
              <a:gd name="connsiteX1" fmla="*/ 3529633 w 3529633"/>
              <a:gd name="connsiteY1" fmla="*/ 512956 h 514134"/>
              <a:gd name="connsiteX2" fmla="*/ 2519650 w 3529633"/>
              <a:gd name="connsiteY2" fmla="*/ 514134 h 514134"/>
              <a:gd name="connsiteX3" fmla="*/ 0 w 3529633"/>
              <a:gd name="connsiteY3" fmla="*/ 5386 h 514134"/>
              <a:gd name="connsiteX4" fmla="*/ 142609 w 3529633"/>
              <a:gd name="connsiteY4" fmla="*/ 0 h 514134"/>
              <a:gd name="connsiteX0" fmla="*/ 142609 w 3531960"/>
              <a:gd name="connsiteY0" fmla="*/ 0 h 514134"/>
              <a:gd name="connsiteX1" fmla="*/ 3531960 w 3531960"/>
              <a:gd name="connsiteY1" fmla="*/ 506606 h 514134"/>
              <a:gd name="connsiteX2" fmla="*/ 2519650 w 3531960"/>
              <a:gd name="connsiteY2" fmla="*/ 514134 h 514134"/>
              <a:gd name="connsiteX3" fmla="*/ 0 w 3531960"/>
              <a:gd name="connsiteY3" fmla="*/ 5386 h 514134"/>
              <a:gd name="connsiteX4" fmla="*/ 142609 w 3531960"/>
              <a:gd name="connsiteY4" fmla="*/ 0 h 514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1960" h="514134">
                <a:moveTo>
                  <a:pt x="142609" y="0"/>
                </a:moveTo>
                <a:lnTo>
                  <a:pt x="3531960" y="506606"/>
                </a:lnTo>
                <a:lnTo>
                  <a:pt x="2519650" y="514134"/>
                </a:lnTo>
                <a:lnTo>
                  <a:pt x="0" y="5386"/>
                </a:lnTo>
                <a:lnTo>
                  <a:pt x="14260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50000"/>
                </a:schemeClr>
              </a:gs>
              <a:gs pos="100000">
                <a:schemeClr val="accent5"/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B9C48B2-02E9-4FDF-8B79-807E0B6E5F25}"/>
              </a:ext>
            </a:extLst>
          </p:cNvPr>
          <p:cNvSpPr/>
          <p:nvPr/>
        </p:nvSpPr>
        <p:spPr>
          <a:xfrm>
            <a:off x="6467627" y="2350261"/>
            <a:ext cx="4754407" cy="32480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4" name="직사각형 113">
            <a:extLst>
              <a:ext uri="{FF2B5EF4-FFF2-40B4-BE49-F238E27FC236}">
                <a16:creationId xmlns:a16="http://schemas.microsoft.com/office/drawing/2014/main" id="{95E1E875-94A2-461E-918A-8479336AC8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3854" y="2354518"/>
            <a:ext cx="117074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5A79F3E-DF24-4C6E-967B-3F32D4317836}"/>
              </a:ext>
            </a:extLst>
          </p:cNvPr>
          <p:cNvSpPr/>
          <p:nvPr/>
        </p:nvSpPr>
        <p:spPr>
          <a:xfrm>
            <a:off x="6225432" y="3311537"/>
            <a:ext cx="5026768" cy="32480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6" name="직사각형 113">
            <a:extLst>
              <a:ext uri="{FF2B5EF4-FFF2-40B4-BE49-F238E27FC236}">
                <a16:creationId xmlns:a16="http://schemas.microsoft.com/office/drawing/2014/main" id="{C84A1F1D-2BB4-463D-9E16-6C067D8700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2250" y="3324308"/>
            <a:ext cx="12539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4D5A277-2576-4D86-B127-4584218B101F}"/>
              </a:ext>
            </a:extLst>
          </p:cNvPr>
          <p:cNvSpPr/>
          <p:nvPr/>
        </p:nvSpPr>
        <p:spPr>
          <a:xfrm>
            <a:off x="964041" y="1869623"/>
            <a:ext cx="4763372" cy="3248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8" name="직사각형 113">
            <a:extLst>
              <a:ext uri="{FF2B5EF4-FFF2-40B4-BE49-F238E27FC236}">
                <a16:creationId xmlns:a16="http://schemas.microsoft.com/office/drawing/2014/main" id="{F6155480-23A5-44F1-A1C1-4F9DD513A6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2300" y="1869622"/>
            <a:ext cx="12539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5B2668D-8E4C-4124-9761-234AC796D197}"/>
              </a:ext>
            </a:extLst>
          </p:cNvPr>
          <p:cNvSpPr/>
          <p:nvPr/>
        </p:nvSpPr>
        <p:spPr>
          <a:xfrm>
            <a:off x="964040" y="2830899"/>
            <a:ext cx="4972416" cy="3248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0" name="직사각형 113">
            <a:extLst>
              <a:ext uri="{FF2B5EF4-FFF2-40B4-BE49-F238E27FC236}">
                <a16:creationId xmlns:a16="http://schemas.microsoft.com/office/drawing/2014/main" id="{4B9BF8B4-3737-40FD-B0C3-1E930D49AB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4511" y="2839412"/>
            <a:ext cx="13295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A0E5126-299F-4B00-87BD-7BFF860B0212}"/>
              </a:ext>
            </a:extLst>
          </p:cNvPr>
          <p:cNvSpPr/>
          <p:nvPr/>
        </p:nvSpPr>
        <p:spPr>
          <a:xfrm>
            <a:off x="964041" y="3792175"/>
            <a:ext cx="5148047" cy="32480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2" name="직사각형 113">
            <a:extLst>
              <a:ext uri="{FF2B5EF4-FFF2-40B4-BE49-F238E27FC236}">
                <a16:creationId xmlns:a16="http://schemas.microsoft.com/office/drawing/2014/main" id="{B4F2B2B8-D683-4BCD-A60A-09D8503DDD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4511" y="3809200"/>
            <a:ext cx="13295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A4F2A30-C990-4017-9F08-18DFE779758E}"/>
              </a:ext>
            </a:extLst>
          </p:cNvPr>
          <p:cNvSpPr txBox="1"/>
          <p:nvPr/>
        </p:nvSpPr>
        <p:spPr>
          <a:xfrm>
            <a:off x="6744073" y="2694206"/>
            <a:ext cx="4477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A16FE27-6363-4653-A782-0E1DD8273761}"/>
              </a:ext>
            </a:extLst>
          </p:cNvPr>
          <p:cNvSpPr txBox="1"/>
          <p:nvPr/>
        </p:nvSpPr>
        <p:spPr>
          <a:xfrm>
            <a:off x="6744073" y="3662040"/>
            <a:ext cx="4477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5BE160C-1A50-4D7E-9775-0787F78D7BD9}"/>
              </a:ext>
            </a:extLst>
          </p:cNvPr>
          <p:cNvSpPr txBox="1"/>
          <p:nvPr/>
        </p:nvSpPr>
        <p:spPr>
          <a:xfrm>
            <a:off x="1149148" y="2210290"/>
            <a:ext cx="4309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CF82601-3F8D-4675-8A2D-517B4A9BEA29}"/>
              </a:ext>
            </a:extLst>
          </p:cNvPr>
          <p:cNvSpPr txBox="1"/>
          <p:nvPr/>
        </p:nvSpPr>
        <p:spPr>
          <a:xfrm>
            <a:off x="1149148" y="3178124"/>
            <a:ext cx="4309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8D4E84E-5764-46A7-97AE-5CFE3AD25DDF}"/>
              </a:ext>
            </a:extLst>
          </p:cNvPr>
          <p:cNvSpPr txBox="1"/>
          <p:nvPr/>
        </p:nvSpPr>
        <p:spPr>
          <a:xfrm>
            <a:off x="1149148" y="4145958"/>
            <a:ext cx="4309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5AF95A3-D001-4C68-A538-5573B149A6EF}"/>
              </a:ext>
            </a:extLst>
          </p:cNvPr>
          <p:cNvSpPr/>
          <p:nvPr/>
        </p:nvSpPr>
        <p:spPr>
          <a:xfrm>
            <a:off x="964040" y="5115166"/>
            <a:ext cx="1306932" cy="883802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0530C1E-B41C-4511-B4F3-87D26F3B6B6E}"/>
              </a:ext>
            </a:extLst>
          </p:cNvPr>
          <p:cNvSpPr/>
          <p:nvPr/>
        </p:nvSpPr>
        <p:spPr>
          <a:xfrm>
            <a:off x="7677336" y="5115166"/>
            <a:ext cx="1306932" cy="883802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05D0737-44F2-469C-B548-B4E80ED0EF01}"/>
              </a:ext>
            </a:extLst>
          </p:cNvPr>
          <p:cNvSpPr/>
          <p:nvPr/>
        </p:nvSpPr>
        <p:spPr>
          <a:xfrm>
            <a:off x="3201805" y="5115166"/>
            <a:ext cx="1306932" cy="883802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91D77C4-AE7E-4B03-A59D-E2CA2B915770}"/>
              </a:ext>
            </a:extLst>
          </p:cNvPr>
          <p:cNvSpPr/>
          <p:nvPr/>
        </p:nvSpPr>
        <p:spPr>
          <a:xfrm>
            <a:off x="5439570" y="5115166"/>
            <a:ext cx="1306932" cy="883802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62EBE7B-AAA8-45AC-9409-326F3C85E1AA}"/>
              </a:ext>
            </a:extLst>
          </p:cNvPr>
          <p:cNvSpPr/>
          <p:nvPr/>
        </p:nvSpPr>
        <p:spPr>
          <a:xfrm>
            <a:off x="9915102" y="5115166"/>
            <a:ext cx="1306932" cy="883802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3" name="Isosceles Triangle 51">
            <a:extLst>
              <a:ext uri="{FF2B5EF4-FFF2-40B4-BE49-F238E27FC236}">
                <a16:creationId xmlns:a16="http://schemas.microsoft.com/office/drawing/2014/main" id="{75486D33-C691-45AD-947D-51917C189647}"/>
              </a:ext>
            </a:extLst>
          </p:cNvPr>
          <p:cNvSpPr/>
          <p:nvPr/>
        </p:nvSpPr>
        <p:spPr>
          <a:xfrm>
            <a:off x="1450986" y="5461047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ounded Rectangle 5">
            <a:extLst>
              <a:ext uri="{FF2B5EF4-FFF2-40B4-BE49-F238E27FC236}">
                <a16:creationId xmlns:a16="http://schemas.microsoft.com/office/drawing/2014/main" id="{BE1AE873-CC4F-458F-BA7B-F9B48E2E403B}"/>
              </a:ext>
            </a:extLst>
          </p:cNvPr>
          <p:cNvSpPr/>
          <p:nvPr/>
        </p:nvSpPr>
        <p:spPr>
          <a:xfrm flipH="1">
            <a:off x="3659430" y="5421600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ectangle 36">
            <a:extLst>
              <a:ext uri="{FF2B5EF4-FFF2-40B4-BE49-F238E27FC236}">
                <a16:creationId xmlns:a16="http://schemas.microsoft.com/office/drawing/2014/main" id="{D38381DD-00BC-45EA-BC71-DD71F2016F76}"/>
              </a:ext>
            </a:extLst>
          </p:cNvPr>
          <p:cNvSpPr/>
          <p:nvPr/>
        </p:nvSpPr>
        <p:spPr>
          <a:xfrm>
            <a:off x="5901316" y="5419232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ounded Rectangle 7">
            <a:extLst>
              <a:ext uri="{FF2B5EF4-FFF2-40B4-BE49-F238E27FC236}">
                <a16:creationId xmlns:a16="http://schemas.microsoft.com/office/drawing/2014/main" id="{D86B4D9F-4B47-4377-8EB2-B029DC65A703}"/>
              </a:ext>
            </a:extLst>
          </p:cNvPr>
          <p:cNvSpPr/>
          <p:nvPr/>
        </p:nvSpPr>
        <p:spPr>
          <a:xfrm>
            <a:off x="8154714" y="5401343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Freeform 53">
            <a:extLst>
              <a:ext uri="{FF2B5EF4-FFF2-40B4-BE49-F238E27FC236}">
                <a16:creationId xmlns:a16="http://schemas.microsoft.com/office/drawing/2014/main" id="{7CE9C921-2E73-4196-82FD-90EED0EC0EA6}"/>
              </a:ext>
            </a:extLst>
          </p:cNvPr>
          <p:cNvSpPr/>
          <p:nvPr/>
        </p:nvSpPr>
        <p:spPr>
          <a:xfrm>
            <a:off x="10413801" y="5389520"/>
            <a:ext cx="382784" cy="392454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38" name="Grupo 37"/>
          <p:cNvGrpSpPr/>
          <p:nvPr/>
        </p:nvGrpSpPr>
        <p:grpSpPr>
          <a:xfrm>
            <a:off x="1536" y="0"/>
            <a:ext cx="12217182" cy="6858000"/>
            <a:chOff x="-2219325" y="8369300"/>
            <a:chExt cx="14414501" cy="8112125"/>
          </a:xfrm>
          <a:solidFill>
            <a:srgbClr val="41B9B7"/>
          </a:solidFill>
        </p:grpSpPr>
        <p:sp>
          <p:nvSpPr>
            <p:cNvPr id="39" name="Freeform 5"/>
            <p:cNvSpPr>
              <a:spLocks/>
            </p:cNvSpPr>
            <p:nvPr/>
          </p:nvSpPr>
          <p:spPr bwMode="auto">
            <a:xfrm>
              <a:off x="-2219325" y="8369300"/>
              <a:ext cx="9532938" cy="8112125"/>
            </a:xfrm>
            <a:custGeom>
              <a:avLst/>
              <a:gdLst>
                <a:gd name="T0" fmla="*/ 0 w 6005"/>
                <a:gd name="T1" fmla="*/ 0 h 5110"/>
                <a:gd name="T2" fmla="*/ 0 w 6005"/>
                <a:gd name="T3" fmla="*/ 5110 h 5110"/>
                <a:gd name="T4" fmla="*/ 355 w 6005"/>
                <a:gd name="T5" fmla="*/ 343 h 5110"/>
                <a:gd name="T6" fmla="*/ 6005 w 6005"/>
                <a:gd name="T7" fmla="*/ 0 h 5110"/>
                <a:gd name="T8" fmla="*/ 0 w 6005"/>
                <a:gd name="T9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05" h="5110">
                  <a:moveTo>
                    <a:pt x="0" y="0"/>
                  </a:moveTo>
                  <a:lnTo>
                    <a:pt x="0" y="5110"/>
                  </a:lnTo>
                  <a:lnTo>
                    <a:pt x="355" y="343"/>
                  </a:lnTo>
                  <a:lnTo>
                    <a:pt x="600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6"/>
            <p:cNvSpPr>
              <a:spLocks/>
            </p:cNvSpPr>
            <p:nvPr/>
          </p:nvSpPr>
          <p:spPr bwMode="auto">
            <a:xfrm>
              <a:off x="2659063" y="8369300"/>
              <a:ext cx="9536113" cy="8112125"/>
            </a:xfrm>
            <a:custGeom>
              <a:avLst/>
              <a:gdLst>
                <a:gd name="T0" fmla="*/ 6007 w 6007"/>
                <a:gd name="T1" fmla="*/ 5110 h 5110"/>
                <a:gd name="T2" fmla="*/ 6007 w 6007"/>
                <a:gd name="T3" fmla="*/ 0 h 5110"/>
                <a:gd name="T4" fmla="*/ 5650 w 6007"/>
                <a:gd name="T5" fmla="*/ 4767 h 5110"/>
                <a:gd name="T6" fmla="*/ 0 w 6007"/>
                <a:gd name="T7" fmla="*/ 5110 h 5110"/>
                <a:gd name="T8" fmla="*/ 6007 w 6007"/>
                <a:gd name="T9" fmla="*/ 511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07" h="5110">
                  <a:moveTo>
                    <a:pt x="6007" y="5110"/>
                  </a:moveTo>
                  <a:lnTo>
                    <a:pt x="6007" y="0"/>
                  </a:lnTo>
                  <a:lnTo>
                    <a:pt x="5650" y="4767"/>
                  </a:lnTo>
                  <a:lnTo>
                    <a:pt x="0" y="5110"/>
                  </a:lnTo>
                  <a:lnTo>
                    <a:pt x="6007" y="5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13ADAB"/>
                </a:solidFill>
              </a:rPr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707E806-1393-41BF-B2B6-D1C1F6CFA17F}"/>
              </a:ext>
            </a:extLst>
          </p:cNvPr>
          <p:cNvGrpSpPr/>
          <p:nvPr/>
        </p:nvGrpSpPr>
        <p:grpSpPr>
          <a:xfrm rot="5400000">
            <a:off x="4250251" y="2690008"/>
            <a:ext cx="3691501" cy="2483950"/>
            <a:chOff x="2931730" y="2533443"/>
            <a:chExt cx="3046377" cy="2049860"/>
          </a:xfrm>
          <a:solidFill>
            <a:srgbClr val="EF4A4A"/>
          </a:solidFill>
        </p:grpSpPr>
        <p:sp>
          <p:nvSpPr>
            <p:cNvPr id="4" name="Diamond 3">
              <a:extLst>
                <a:ext uri="{FF2B5EF4-FFF2-40B4-BE49-F238E27FC236}">
                  <a16:creationId xmlns:a16="http://schemas.microsoft.com/office/drawing/2014/main" id="{151A2659-8E50-4B53-912C-6C4223B70C54}"/>
                </a:ext>
              </a:extLst>
            </p:cNvPr>
            <p:cNvSpPr/>
            <p:nvPr/>
          </p:nvSpPr>
          <p:spPr>
            <a:xfrm>
              <a:off x="3470458" y="2533443"/>
              <a:ext cx="914400" cy="914400"/>
            </a:xfrm>
            <a:prstGeom prst="diamond">
              <a:avLst/>
            </a:prstGeom>
            <a:solidFill>
              <a:schemeClr val="accent4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Diamond 4">
              <a:extLst>
                <a:ext uri="{FF2B5EF4-FFF2-40B4-BE49-F238E27FC236}">
                  <a16:creationId xmlns:a16="http://schemas.microsoft.com/office/drawing/2014/main" id="{1CE19D8C-F09B-4412-8147-1E9855C7FD13}"/>
                </a:ext>
              </a:extLst>
            </p:cNvPr>
            <p:cNvSpPr/>
            <p:nvPr/>
          </p:nvSpPr>
          <p:spPr>
            <a:xfrm>
              <a:off x="4507147" y="2533443"/>
              <a:ext cx="914400" cy="914400"/>
            </a:xfrm>
            <a:prstGeom prst="diamond">
              <a:avLst/>
            </a:prstGeom>
            <a:solidFill>
              <a:schemeClr val="accent1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Diamond 5">
              <a:extLst>
                <a:ext uri="{FF2B5EF4-FFF2-40B4-BE49-F238E27FC236}">
                  <a16:creationId xmlns:a16="http://schemas.microsoft.com/office/drawing/2014/main" id="{2507E9B0-42AB-469F-9BB8-0C159611FE00}"/>
                </a:ext>
              </a:extLst>
            </p:cNvPr>
            <p:cNvSpPr/>
            <p:nvPr/>
          </p:nvSpPr>
          <p:spPr>
            <a:xfrm>
              <a:off x="5063707" y="3101171"/>
              <a:ext cx="914400" cy="914400"/>
            </a:xfrm>
            <a:prstGeom prst="diamond">
              <a:avLst/>
            </a:prstGeom>
            <a:solidFill>
              <a:schemeClr val="accent3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Diamond 6">
              <a:extLst>
                <a:ext uri="{FF2B5EF4-FFF2-40B4-BE49-F238E27FC236}">
                  <a16:creationId xmlns:a16="http://schemas.microsoft.com/office/drawing/2014/main" id="{87D295D7-89E5-48C8-A6B9-F77856B7A3E7}"/>
                </a:ext>
              </a:extLst>
            </p:cNvPr>
            <p:cNvSpPr/>
            <p:nvPr/>
          </p:nvSpPr>
          <p:spPr>
            <a:xfrm>
              <a:off x="4507147" y="3668901"/>
              <a:ext cx="914400" cy="914400"/>
            </a:xfrm>
            <a:prstGeom prst="diamond">
              <a:avLst/>
            </a:prstGeom>
            <a:solidFill>
              <a:schemeClr val="accent6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Diamond 7">
              <a:extLst>
                <a:ext uri="{FF2B5EF4-FFF2-40B4-BE49-F238E27FC236}">
                  <a16:creationId xmlns:a16="http://schemas.microsoft.com/office/drawing/2014/main" id="{CBB0AD06-4AE4-49A1-B290-12C4E774867A}"/>
                </a:ext>
              </a:extLst>
            </p:cNvPr>
            <p:cNvSpPr/>
            <p:nvPr/>
          </p:nvSpPr>
          <p:spPr>
            <a:xfrm>
              <a:off x="3470459" y="3668903"/>
              <a:ext cx="914400" cy="914400"/>
            </a:xfrm>
            <a:prstGeom prst="diamond">
              <a:avLst/>
            </a:prstGeom>
            <a:solidFill>
              <a:schemeClr val="accent2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Diamond 8">
              <a:extLst>
                <a:ext uri="{FF2B5EF4-FFF2-40B4-BE49-F238E27FC236}">
                  <a16:creationId xmlns:a16="http://schemas.microsoft.com/office/drawing/2014/main" id="{65B3785E-D986-4B2D-8384-A3281CBE0594}"/>
                </a:ext>
              </a:extLst>
            </p:cNvPr>
            <p:cNvSpPr/>
            <p:nvPr/>
          </p:nvSpPr>
          <p:spPr>
            <a:xfrm>
              <a:off x="2931730" y="3101171"/>
              <a:ext cx="914400" cy="914400"/>
            </a:xfrm>
            <a:prstGeom prst="diamond">
              <a:avLst/>
            </a:prstGeom>
            <a:solidFill>
              <a:schemeClr val="accent5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9146ECD-8422-45EC-B2C7-ABBEC501F170}"/>
              </a:ext>
            </a:extLst>
          </p:cNvPr>
          <p:cNvGrpSpPr/>
          <p:nvPr/>
        </p:nvGrpSpPr>
        <p:grpSpPr>
          <a:xfrm>
            <a:off x="1560601" y="1730951"/>
            <a:ext cx="3852000" cy="856491"/>
            <a:chOff x="-475010" y="1129566"/>
            <a:chExt cx="3859356" cy="85649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B990B7A-F6F9-4EF1-8A5D-7B1EF1AB4273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B1556EB-FB79-4A89-926D-55553C572DFC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40037E8-2415-4CD3-B262-1C36B040D2F1}"/>
              </a:ext>
            </a:extLst>
          </p:cNvPr>
          <p:cNvGrpSpPr/>
          <p:nvPr/>
        </p:nvGrpSpPr>
        <p:grpSpPr>
          <a:xfrm>
            <a:off x="791304" y="2893963"/>
            <a:ext cx="3852000" cy="856491"/>
            <a:chOff x="-475010" y="1129566"/>
            <a:chExt cx="3859356" cy="85649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FF4DA6D-790A-4716-BBB6-9B6649728DD8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553D968-8895-4B54-9736-3266E7AEE6CE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2F8FB14-66A3-4D55-8C89-CE0F792DF1F0}"/>
              </a:ext>
            </a:extLst>
          </p:cNvPr>
          <p:cNvGrpSpPr/>
          <p:nvPr/>
        </p:nvGrpSpPr>
        <p:grpSpPr>
          <a:xfrm>
            <a:off x="791304" y="4127581"/>
            <a:ext cx="3852000" cy="856491"/>
            <a:chOff x="-475010" y="1129566"/>
            <a:chExt cx="3859356" cy="85649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47B7EDE-7CA1-4C78-B281-0BF957DDBC50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906DDC4-B629-4D2A-B5EA-54A198E6E39B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5D78DC9-7B6F-4404-B51D-30EF63A1CB8B}"/>
              </a:ext>
            </a:extLst>
          </p:cNvPr>
          <p:cNvGrpSpPr/>
          <p:nvPr/>
        </p:nvGrpSpPr>
        <p:grpSpPr>
          <a:xfrm>
            <a:off x="7517879" y="2893963"/>
            <a:ext cx="3852000" cy="856491"/>
            <a:chOff x="-475010" y="1129566"/>
            <a:chExt cx="3859356" cy="85649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BC311F4-CE59-49AA-891B-4C5F2A683E29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79B3945-5B0F-46BF-ABD6-F2EA6669B452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38F3226-42B0-4B95-B9C4-6895176F3EA9}"/>
              </a:ext>
            </a:extLst>
          </p:cNvPr>
          <p:cNvGrpSpPr/>
          <p:nvPr/>
        </p:nvGrpSpPr>
        <p:grpSpPr>
          <a:xfrm>
            <a:off x="7517879" y="4127581"/>
            <a:ext cx="3852000" cy="856491"/>
            <a:chOff x="-475010" y="1129566"/>
            <a:chExt cx="3859356" cy="85649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C39B36B-9AFE-4E2F-86C8-8AB36B94FD8E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13EA0FD-9DB3-49CC-8440-EF5737692066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A123535-F0C3-436E-8724-D3B1447A0BE2}"/>
              </a:ext>
            </a:extLst>
          </p:cNvPr>
          <p:cNvGrpSpPr/>
          <p:nvPr/>
        </p:nvGrpSpPr>
        <p:grpSpPr>
          <a:xfrm>
            <a:off x="6742400" y="5264483"/>
            <a:ext cx="3852000" cy="856491"/>
            <a:chOff x="-475010" y="1129566"/>
            <a:chExt cx="3859356" cy="85649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F336EAE-3AC7-459F-AE34-0239D6854274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B8BD440-6F6E-4053-8C63-D88D99D43AA3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Parallelogram 15">
            <a:extLst>
              <a:ext uri="{FF2B5EF4-FFF2-40B4-BE49-F238E27FC236}">
                <a16:creationId xmlns:a16="http://schemas.microsoft.com/office/drawing/2014/main" id="{00EA6ED2-175E-47E9-811F-F24FAA7F9E20}"/>
              </a:ext>
            </a:extLst>
          </p:cNvPr>
          <p:cNvSpPr/>
          <p:nvPr/>
        </p:nvSpPr>
        <p:spPr>
          <a:xfrm flipH="1">
            <a:off x="5229209" y="4389730"/>
            <a:ext cx="357672" cy="357672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ectangle 30">
            <a:extLst>
              <a:ext uri="{FF2B5EF4-FFF2-40B4-BE49-F238E27FC236}">
                <a16:creationId xmlns:a16="http://schemas.microsoft.com/office/drawing/2014/main" id="{D10947E9-8AE0-4F70-85CB-CB556C9125D6}"/>
              </a:ext>
            </a:extLst>
          </p:cNvPr>
          <p:cNvSpPr/>
          <p:nvPr/>
        </p:nvSpPr>
        <p:spPr>
          <a:xfrm>
            <a:off x="6650024" y="4389730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ounded Rectangle 10">
            <a:extLst>
              <a:ext uri="{FF2B5EF4-FFF2-40B4-BE49-F238E27FC236}">
                <a16:creationId xmlns:a16="http://schemas.microsoft.com/office/drawing/2014/main" id="{F7205628-14D1-451E-8BEC-EB658F9CC53A}"/>
              </a:ext>
            </a:extLst>
          </p:cNvPr>
          <p:cNvSpPr/>
          <p:nvPr/>
        </p:nvSpPr>
        <p:spPr>
          <a:xfrm>
            <a:off x="5272408" y="3134973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ounded Rectangle 6">
            <a:extLst>
              <a:ext uri="{FF2B5EF4-FFF2-40B4-BE49-F238E27FC236}">
                <a16:creationId xmlns:a16="http://schemas.microsoft.com/office/drawing/2014/main" id="{95230606-7512-4F39-AFA8-56153FC5DD26}"/>
              </a:ext>
            </a:extLst>
          </p:cNvPr>
          <p:cNvSpPr/>
          <p:nvPr/>
        </p:nvSpPr>
        <p:spPr>
          <a:xfrm>
            <a:off x="5918448" y="2482026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ectangle 16">
            <a:extLst>
              <a:ext uri="{FF2B5EF4-FFF2-40B4-BE49-F238E27FC236}">
                <a16:creationId xmlns:a16="http://schemas.microsoft.com/office/drawing/2014/main" id="{8507A740-1962-4A05-A86D-DD1C1098D225}"/>
              </a:ext>
            </a:extLst>
          </p:cNvPr>
          <p:cNvSpPr/>
          <p:nvPr/>
        </p:nvSpPr>
        <p:spPr>
          <a:xfrm rot="2700000">
            <a:off x="6646445" y="3074807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Trapezoid 22">
            <a:extLst>
              <a:ext uri="{FF2B5EF4-FFF2-40B4-BE49-F238E27FC236}">
                <a16:creationId xmlns:a16="http://schemas.microsoft.com/office/drawing/2014/main" id="{057DB511-FC25-4263-ADD8-3AFF76C3A730}"/>
              </a:ext>
            </a:extLst>
          </p:cNvPr>
          <p:cNvSpPr>
            <a:spLocks noChangeAspect="1"/>
          </p:cNvSpPr>
          <p:nvPr/>
        </p:nvSpPr>
        <p:spPr>
          <a:xfrm>
            <a:off x="5918448" y="5093352"/>
            <a:ext cx="449662" cy="228752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34" name="Grupo 33"/>
          <p:cNvGrpSpPr/>
          <p:nvPr/>
        </p:nvGrpSpPr>
        <p:grpSpPr>
          <a:xfrm>
            <a:off x="0" y="-1712"/>
            <a:ext cx="12217182" cy="6858000"/>
            <a:chOff x="-2219325" y="8369300"/>
            <a:chExt cx="14414501" cy="8112125"/>
          </a:xfrm>
          <a:solidFill>
            <a:srgbClr val="41B9B7"/>
          </a:solidFill>
        </p:grpSpPr>
        <p:sp>
          <p:nvSpPr>
            <p:cNvPr id="35" name="Freeform 5"/>
            <p:cNvSpPr>
              <a:spLocks/>
            </p:cNvSpPr>
            <p:nvPr/>
          </p:nvSpPr>
          <p:spPr bwMode="auto">
            <a:xfrm>
              <a:off x="-2219325" y="8369300"/>
              <a:ext cx="9532938" cy="8112125"/>
            </a:xfrm>
            <a:custGeom>
              <a:avLst/>
              <a:gdLst>
                <a:gd name="T0" fmla="*/ 0 w 6005"/>
                <a:gd name="T1" fmla="*/ 0 h 5110"/>
                <a:gd name="T2" fmla="*/ 0 w 6005"/>
                <a:gd name="T3" fmla="*/ 5110 h 5110"/>
                <a:gd name="T4" fmla="*/ 355 w 6005"/>
                <a:gd name="T5" fmla="*/ 343 h 5110"/>
                <a:gd name="T6" fmla="*/ 6005 w 6005"/>
                <a:gd name="T7" fmla="*/ 0 h 5110"/>
                <a:gd name="T8" fmla="*/ 0 w 6005"/>
                <a:gd name="T9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05" h="5110">
                  <a:moveTo>
                    <a:pt x="0" y="0"/>
                  </a:moveTo>
                  <a:lnTo>
                    <a:pt x="0" y="5110"/>
                  </a:lnTo>
                  <a:lnTo>
                    <a:pt x="355" y="343"/>
                  </a:lnTo>
                  <a:lnTo>
                    <a:pt x="600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6"/>
            <p:cNvSpPr>
              <a:spLocks/>
            </p:cNvSpPr>
            <p:nvPr/>
          </p:nvSpPr>
          <p:spPr bwMode="auto">
            <a:xfrm>
              <a:off x="2659063" y="8369300"/>
              <a:ext cx="9536113" cy="8112125"/>
            </a:xfrm>
            <a:custGeom>
              <a:avLst/>
              <a:gdLst>
                <a:gd name="T0" fmla="*/ 6007 w 6007"/>
                <a:gd name="T1" fmla="*/ 5110 h 5110"/>
                <a:gd name="T2" fmla="*/ 6007 w 6007"/>
                <a:gd name="T3" fmla="*/ 0 h 5110"/>
                <a:gd name="T4" fmla="*/ 5650 w 6007"/>
                <a:gd name="T5" fmla="*/ 4767 h 5110"/>
                <a:gd name="T6" fmla="*/ 0 w 6007"/>
                <a:gd name="T7" fmla="*/ 5110 h 5110"/>
                <a:gd name="T8" fmla="*/ 6007 w 6007"/>
                <a:gd name="T9" fmla="*/ 511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07" h="5110">
                  <a:moveTo>
                    <a:pt x="6007" y="5110"/>
                  </a:moveTo>
                  <a:lnTo>
                    <a:pt x="6007" y="0"/>
                  </a:lnTo>
                  <a:lnTo>
                    <a:pt x="5650" y="4767"/>
                  </a:lnTo>
                  <a:lnTo>
                    <a:pt x="0" y="5110"/>
                  </a:lnTo>
                  <a:lnTo>
                    <a:pt x="6007" y="5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37" name="Group 4"/>
          <p:cNvGrpSpPr>
            <a:grpSpLocks noChangeAspect="1"/>
          </p:cNvGrpSpPr>
          <p:nvPr/>
        </p:nvGrpSpPr>
        <p:grpSpPr bwMode="auto">
          <a:xfrm>
            <a:off x="294814" y="5142501"/>
            <a:ext cx="2031322" cy="1555358"/>
            <a:chOff x="992" y="673"/>
            <a:chExt cx="1737" cy="1330"/>
          </a:xfrm>
        </p:grpSpPr>
        <p:sp>
          <p:nvSpPr>
            <p:cNvPr id="38" name="AutoShape 3"/>
            <p:cNvSpPr>
              <a:spLocks noChangeAspect="1" noChangeArrowheads="1" noTextEdit="1"/>
            </p:cNvSpPr>
            <p:nvPr/>
          </p:nvSpPr>
          <p:spPr bwMode="auto">
            <a:xfrm>
              <a:off x="992" y="673"/>
              <a:ext cx="1737" cy="1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5"/>
            <p:cNvSpPr>
              <a:spLocks/>
            </p:cNvSpPr>
            <p:nvPr/>
          </p:nvSpPr>
          <p:spPr bwMode="auto">
            <a:xfrm>
              <a:off x="1001" y="1560"/>
              <a:ext cx="1268" cy="351"/>
            </a:xfrm>
            <a:custGeom>
              <a:avLst/>
              <a:gdLst>
                <a:gd name="T0" fmla="*/ 138 w 138"/>
                <a:gd name="T1" fmla="*/ 38 h 38"/>
                <a:gd name="T2" fmla="*/ 138 w 138"/>
                <a:gd name="T3" fmla="*/ 29 h 38"/>
                <a:gd name="T4" fmla="*/ 138 w 138"/>
                <a:gd name="T5" fmla="*/ 29 h 38"/>
                <a:gd name="T6" fmla="*/ 69 w 138"/>
                <a:gd name="T7" fmla="*/ 0 h 38"/>
                <a:gd name="T8" fmla="*/ 0 w 138"/>
                <a:gd name="T9" fmla="*/ 29 h 38"/>
                <a:gd name="T10" fmla="*/ 0 w 138"/>
                <a:gd name="T11" fmla="*/ 29 h 38"/>
                <a:gd name="T12" fmla="*/ 0 w 138"/>
                <a:gd name="T13" fmla="*/ 38 h 38"/>
                <a:gd name="T14" fmla="*/ 138 w 138"/>
                <a:gd name="T1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" h="38">
                  <a:moveTo>
                    <a:pt x="138" y="38"/>
                  </a:moveTo>
                  <a:cubicBezTo>
                    <a:pt x="138" y="29"/>
                    <a:pt x="138" y="29"/>
                    <a:pt x="138" y="29"/>
                  </a:cubicBezTo>
                  <a:cubicBezTo>
                    <a:pt x="138" y="29"/>
                    <a:pt x="138" y="29"/>
                    <a:pt x="138" y="29"/>
                  </a:cubicBezTo>
                  <a:cubicBezTo>
                    <a:pt x="137" y="13"/>
                    <a:pt x="111" y="0"/>
                    <a:pt x="69" y="0"/>
                  </a:cubicBezTo>
                  <a:cubicBezTo>
                    <a:pt x="26" y="0"/>
                    <a:pt x="1" y="13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8"/>
                    <a:pt x="0" y="38"/>
                    <a:pt x="0" y="38"/>
                  </a:cubicBezTo>
                  <a:lnTo>
                    <a:pt x="138" y="38"/>
                  </a:lnTo>
                  <a:close/>
                </a:path>
              </a:pathLst>
            </a:custGeom>
            <a:solidFill>
              <a:srgbClr val="B7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Oval 6"/>
            <p:cNvSpPr>
              <a:spLocks noChangeArrowheads="1"/>
            </p:cNvSpPr>
            <p:nvPr/>
          </p:nvSpPr>
          <p:spPr bwMode="auto">
            <a:xfrm>
              <a:off x="1001" y="1828"/>
              <a:ext cx="1268" cy="166"/>
            </a:xfrm>
            <a:prstGeom prst="ellipse">
              <a:avLst/>
            </a:prstGeom>
            <a:solidFill>
              <a:srgbClr val="B7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7"/>
            <p:cNvSpPr>
              <a:spLocks/>
            </p:cNvSpPr>
            <p:nvPr/>
          </p:nvSpPr>
          <p:spPr bwMode="auto">
            <a:xfrm>
              <a:off x="1516" y="1431"/>
              <a:ext cx="230" cy="295"/>
            </a:xfrm>
            <a:custGeom>
              <a:avLst/>
              <a:gdLst>
                <a:gd name="T0" fmla="*/ 22 w 25"/>
                <a:gd name="T1" fmla="*/ 2 h 32"/>
                <a:gd name="T2" fmla="*/ 13 w 25"/>
                <a:gd name="T3" fmla="*/ 0 h 32"/>
                <a:gd name="T4" fmla="*/ 3 w 25"/>
                <a:gd name="T5" fmla="*/ 2 h 32"/>
                <a:gd name="T6" fmla="*/ 1 w 25"/>
                <a:gd name="T7" fmla="*/ 4 h 32"/>
                <a:gd name="T8" fmla="*/ 0 w 25"/>
                <a:gd name="T9" fmla="*/ 16 h 32"/>
                <a:gd name="T10" fmla="*/ 13 w 25"/>
                <a:gd name="T11" fmla="*/ 32 h 32"/>
                <a:gd name="T12" fmla="*/ 25 w 25"/>
                <a:gd name="T13" fmla="*/ 16 h 32"/>
                <a:gd name="T14" fmla="*/ 24 w 25"/>
                <a:gd name="T15" fmla="*/ 4 h 32"/>
                <a:gd name="T16" fmla="*/ 22 w 25"/>
                <a:gd name="T17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32">
                  <a:moveTo>
                    <a:pt x="22" y="2"/>
                  </a:moveTo>
                  <a:cubicBezTo>
                    <a:pt x="20" y="2"/>
                    <a:pt x="15" y="0"/>
                    <a:pt x="13" y="0"/>
                  </a:cubicBezTo>
                  <a:cubicBezTo>
                    <a:pt x="11" y="0"/>
                    <a:pt x="5" y="2"/>
                    <a:pt x="3" y="2"/>
                  </a:cubicBezTo>
                  <a:cubicBezTo>
                    <a:pt x="2" y="2"/>
                    <a:pt x="1" y="3"/>
                    <a:pt x="1" y="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11" y="32"/>
                    <a:pt x="13" y="32"/>
                  </a:cubicBezTo>
                  <a:cubicBezTo>
                    <a:pt x="15" y="32"/>
                    <a:pt x="25" y="17"/>
                    <a:pt x="25" y="16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3"/>
                    <a:pt x="23" y="2"/>
                    <a:pt x="22" y="2"/>
                  </a:cubicBezTo>
                  <a:close/>
                </a:path>
              </a:pathLst>
            </a:custGeom>
            <a:solidFill>
              <a:srgbClr val="F2A4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Oval 8"/>
            <p:cNvSpPr>
              <a:spLocks noChangeArrowheads="1"/>
            </p:cNvSpPr>
            <p:nvPr/>
          </p:nvSpPr>
          <p:spPr bwMode="auto">
            <a:xfrm>
              <a:off x="1350" y="756"/>
              <a:ext cx="561" cy="785"/>
            </a:xfrm>
            <a:prstGeom prst="ellipse">
              <a:avLst/>
            </a:prstGeom>
            <a:solidFill>
              <a:srgbClr val="F8B7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9"/>
            <p:cNvSpPr>
              <a:spLocks/>
            </p:cNvSpPr>
            <p:nvPr/>
          </p:nvSpPr>
          <p:spPr bwMode="auto">
            <a:xfrm>
              <a:off x="1387" y="1209"/>
              <a:ext cx="496" cy="286"/>
            </a:xfrm>
            <a:custGeom>
              <a:avLst/>
              <a:gdLst>
                <a:gd name="T0" fmla="*/ 51 w 54"/>
                <a:gd name="T1" fmla="*/ 2 h 31"/>
                <a:gd name="T2" fmla="*/ 27 w 54"/>
                <a:gd name="T3" fmla="*/ 0 h 31"/>
                <a:gd name="T4" fmla="*/ 2 w 54"/>
                <a:gd name="T5" fmla="*/ 2 h 31"/>
                <a:gd name="T6" fmla="*/ 0 w 54"/>
                <a:gd name="T7" fmla="*/ 4 h 31"/>
                <a:gd name="T8" fmla="*/ 7 w 54"/>
                <a:gd name="T9" fmla="*/ 26 h 31"/>
                <a:gd name="T10" fmla="*/ 27 w 54"/>
                <a:gd name="T11" fmla="*/ 31 h 31"/>
                <a:gd name="T12" fmla="*/ 47 w 54"/>
                <a:gd name="T13" fmla="*/ 26 h 31"/>
                <a:gd name="T14" fmla="*/ 54 w 54"/>
                <a:gd name="T15" fmla="*/ 4 h 31"/>
                <a:gd name="T16" fmla="*/ 51 w 54"/>
                <a:gd name="T17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31">
                  <a:moveTo>
                    <a:pt x="51" y="2"/>
                  </a:moveTo>
                  <a:cubicBezTo>
                    <a:pt x="48" y="2"/>
                    <a:pt x="31" y="0"/>
                    <a:pt x="27" y="0"/>
                  </a:cubicBezTo>
                  <a:cubicBezTo>
                    <a:pt x="23" y="0"/>
                    <a:pt x="6" y="2"/>
                    <a:pt x="2" y="2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7"/>
                    <a:pt x="23" y="31"/>
                    <a:pt x="27" y="31"/>
                  </a:cubicBezTo>
                  <a:cubicBezTo>
                    <a:pt x="31" y="31"/>
                    <a:pt x="47" y="27"/>
                    <a:pt x="47" y="26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4" y="3"/>
                    <a:pt x="53" y="2"/>
                    <a:pt x="51" y="2"/>
                  </a:cubicBezTo>
                </a:path>
              </a:pathLst>
            </a:custGeom>
            <a:solidFill>
              <a:srgbClr val="9CD1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Rectangle 10"/>
            <p:cNvSpPr>
              <a:spLocks noChangeArrowheads="1"/>
            </p:cNvSpPr>
            <p:nvPr/>
          </p:nvSpPr>
          <p:spPr bwMode="auto">
            <a:xfrm>
              <a:off x="1360" y="1006"/>
              <a:ext cx="1" cy="1"/>
            </a:xfrm>
            <a:prstGeom prst="rect">
              <a:avLst/>
            </a:prstGeom>
            <a:solidFill>
              <a:srgbClr val="9CD1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11"/>
            <p:cNvSpPr>
              <a:spLocks/>
            </p:cNvSpPr>
            <p:nvPr/>
          </p:nvSpPr>
          <p:spPr bwMode="auto">
            <a:xfrm>
              <a:off x="1360" y="664"/>
              <a:ext cx="542" cy="342"/>
            </a:xfrm>
            <a:custGeom>
              <a:avLst/>
              <a:gdLst>
                <a:gd name="T0" fmla="*/ 30 w 59"/>
                <a:gd name="T1" fmla="*/ 33 h 37"/>
                <a:gd name="T2" fmla="*/ 59 w 59"/>
                <a:gd name="T3" fmla="*/ 37 h 37"/>
                <a:gd name="T4" fmla="*/ 59 w 59"/>
                <a:gd name="T5" fmla="*/ 12 h 37"/>
                <a:gd name="T6" fmla="*/ 59 w 59"/>
                <a:gd name="T7" fmla="*/ 12 h 37"/>
                <a:gd name="T8" fmla="*/ 30 w 59"/>
                <a:gd name="T9" fmla="*/ 0 h 37"/>
                <a:gd name="T10" fmla="*/ 0 w 59"/>
                <a:gd name="T11" fmla="*/ 12 h 37"/>
                <a:gd name="T12" fmla="*/ 0 w 59"/>
                <a:gd name="T13" fmla="*/ 12 h 37"/>
                <a:gd name="T14" fmla="*/ 0 w 59"/>
                <a:gd name="T15" fmla="*/ 37 h 37"/>
                <a:gd name="T16" fmla="*/ 30 w 59"/>
                <a:gd name="T17" fmla="*/ 3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37">
                  <a:moveTo>
                    <a:pt x="30" y="33"/>
                  </a:moveTo>
                  <a:cubicBezTo>
                    <a:pt x="48" y="33"/>
                    <a:pt x="59" y="34"/>
                    <a:pt x="59" y="37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9" y="6"/>
                    <a:pt x="48" y="0"/>
                    <a:pt x="30" y="0"/>
                  </a:cubicBezTo>
                  <a:cubicBezTo>
                    <a:pt x="11" y="0"/>
                    <a:pt x="0" y="6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4"/>
                    <a:pt x="11" y="33"/>
                    <a:pt x="30" y="33"/>
                  </a:cubicBezTo>
                </a:path>
              </a:pathLst>
            </a:custGeom>
            <a:solidFill>
              <a:srgbClr val="9CD1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12"/>
            <p:cNvSpPr>
              <a:spLocks/>
            </p:cNvSpPr>
            <p:nvPr/>
          </p:nvSpPr>
          <p:spPr bwMode="auto">
            <a:xfrm>
              <a:off x="1635" y="1532"/>
              <a:ext cx="175" cy="287"/>
            </a:xfrm>
            <a:custGeom>
              <a:avLst/>
              <a:gdLst>
                <a:gd name="T0" fmla="*/ 0 w 175"/>
                <a:gd name="T1" fmla="*/ 194 h 287"/>
                <a:gd name="T2" fmla="*/ 0 w 175"/>
                <a:gd name="T3" fmla="*/ 287 h 287"/>
                <a:gd name="T4" fmla="*/ 175 w 175"/>
                <a:gd name="T5" fmla="*/ 37 h 287"/>
                <a:gd name="T6" fmla="*/ 111 w 175"/>
                <a:gd name="T7" fmla="*/ 0 h 287"/>
                <a:gd name="T8" fmla="*/ 111 w 175"/>
                <a:gd name="T9" fmla="*/ 28 h 287"/>
                <a:gd name="T10" fmla="*/ 0 w 175"/>
                <a:gd name="T11" fmla="*/ 19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5" h="287">
                  <a:moveTo>
                    <a:pt x="0" y="194"/>
                  </a:moveTo>
                  <a:lnTo>
                    <a:pt x="0" y="287"/>
                  </a:lnTo>
                  <a:lnTo>
                    <a:pt x="175" y="37"/>
                  </a:lnTo>
                  <a:lnTo>
                    <a:pt x="111" y="0"/>
                  </a:lnTo>
                  <a:lnTo>
                    <a:pt x="111" y="28"/>
                  </a:lnTo>
                  <a:lnTo>
                    <a:pt x="0" y="194"/>
                  </a:lnTo>
                  <a:close/>
                </a:path>
              </a:pathLst>
            </a:custGeom>
            <a:solidFill>
              <a:srgbClr val="7FC5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13"/>
            <p:cNvSpPr>
              <a:spLocks/>
            </p:cNvSpPr>
            <p:nvPr/>
          </p:nvSpPr>
          <p:spPr bwMode="auto">
            <a:xfrm>
              <a:off x="1461" y="1532"/>
              <a:ext cx="174" cy="287"/>
            </a:xfrm>
            <a:custGeom>
              <a:avLst/>
              <a:gdLst>
                <a:gd name="T0" fmla="*/ 165 w 174"/>
                <a:gd name="T1" fmla="*/ 194 h 287"/>
                <a:gd name="T2" fmla="*/ 174 w 174"/>
                <a:gd name="T3" fmla="*/ 287 h 287"/>
                <a:gd name="T4" fmla="*/ 0 w 174"/>
                <a:gd name="T5" fmla="*/ 37 h 287"/>
                <a:gd name="T6" fmla="*/ 55 w 174"/>
                <a:gd name="T7" fmla="*/ 0 h 287"/>
                <a:gd name="T8" fmla="*/ 55 w 174"/>
                <a:gd name="T9" fmla="*/ 28 h 287"/>
                <a:gd name="T10" fmla="*/ 165 w 174"/>
                <a:gd name="T11" fmla="*/ 19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287">
                  <a:moveTo>
                    <a:pt x="165" y="194"/>
                  </a:moveTo>
                  <a:lnTo>
                    <a:pt x="174" y="287"/>
                  </a:lnTo>
                  <a:lnTo>
                    <a:pt x="0" y="37"/>
                  </a:lnTo>
                  <a:lnTo>
                    <a:pt x="55" y="0"/>
                  </a:lnTo>
                  <a:lnTo>
                    <a:pt x="55" y="28"/>
                  </a:lnTo>
                  <a:lnTo>
                    <a:pt x="165" y="194"/>
                  </a:lnTo>
                  <a:close/>
                </a:path>
              </a:pathLst>
            </a:custGeom>
            <a:solidFill>
              <a:srgbClr val="7FC5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14"/>
            <p:cNvSpPr>
              <a:spLocks noEditPoints="1"/>
            </p:cNvSpPr>
            <p:nvPr/>
          </p:nvSpPr>
          <p:spPr bwMode="auto">
            <a:xfrm>
              <a:off x="1406" y="1227"/>
              <a:ext cx="220" cy="37"/>
            </a:xfrm>
            <a:custGeom>
              <a:avLst/>
              <a:gdLst>
                <a:gd name="T0" fmla="*/ 0 w 24"/>
                <a:gd name="T1" fmla="*/ 3 h 4"/>
                <a:gd name="T2" fmla="*/ 0 w 24"/>
                <a:gd name="T3" fmla="*/ 3 h 4"/>
                <a:gd name="T4" fmla="*/ 0 w 24"/>
                <a:gd name="T5" fmla="*/ 3 h 4"/>
                <a:gd name="T6" fmla="*/ 0 w 24"/>
                <a:gd name="T7" fmla="*/ 3 h 4"/>
                <a:gd name="T8" fmla="*/ 24 w 24"/>
                <a:gd name="T9" fmla="*/ 1 h 4"/>
                <a:gd name="T10" fmla="*/ 24 w 24"/>
                <a:gd name="T11" fmla="*/ 1 h 4"/>
                <a:gd name="T12" fmla="*/ 24 w 24"/>
                <a:gd name="T13" fmla="*/ 1 h 4"/>
                <a:gd name="T14" fmla="*/ 24 w 24"/>
                <a:gd name="T15" fmla="*/ 1 h 4"/>
                <a:gd name="T16" fmla="*/ 22 w 24"/>
                <a:gd name="T17" fmla="*/ 0 h 4"/>
                <a:gd name="T18" fmla="*/ 22 w 24"/>
                <a:gd name="T19" fmla="*/ 0 h 4"/>
                <a:gd name="T20" fmla="*/ 1 w 24"/>
                <a:gd name="T21" fmla="*/ 1 h 4"/>
                <a:gd name="T22" fmla="*/ 0 w 24"/>
                <a:gd name="T23" fmla="*/ 3 h 4"/>
                <a:gd name="T24" fmla="*/ 1 w 24"/>
                <a:gd name="T25" fmla="*/ 4 h 4"/>
                <a:gd name="T26" fmla="*/ 1 w 24"/>
                <a:gd name="T27" fmla="*/ 4 h 4"/>
                <a:gd name="T28" fmla="*/ 22 w 24"/>
                <a:gd name="T29" fmla="*/ 3 h 4"/>
                <a:gd name="T30" fmla="*/ 24 w 24"/>
                <a:gd name="T31" fmla="*/ 1 h 4"/>
                <a:gd name="T32" fmla="*/ 22 w 24"/>
                <a:gd name="T3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4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24" y="1"/>
                  </a:move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3" y="3"/>
                    <a:pt x="24" y="2"/>
                    <a:pt x="24" y="1"/>
                  </a:cubicBezTo>
                  <a:cubicBezTo>
                    <a:pt x="24" y="0"/>
                    <a:pt x="23" y="0"/>
                    <a:pt x="22" y="0"/>
                  </a:cubicBezTo>
                </a:path>
              </a:pathLst>
            </a:custGeom>
            <a:solidFill>
              <a:srgbClr val="D2E9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15"/>
            <p:cNvSpPr>
              <a:spLocks noEditPoints="1"/>
            </p:cNvSpPr>
            <p:nvPr/>
          </p:nvSpPr>
          <p:spPr bwMode="auto">
            <a:xfrm>
              <a:off x="1406" y="738"/>
              <a:ext cx="36" cy="212"/>
            </a:xfrm>
            <a:custGeom>
              <a:avLst/>
              <a:gdLst>
                <a:gd name="T0" fmla="*/ 2 w 4"/>
                <a:gd name="T1" fmla="*/ 23 h 23"/>
                <a:gd name="T2" fmla="*/ 2 w 4"/>
                <a:gd name="T3" fmla="*/ 23 h 23"/>
                <a:gd name="T4" fmla="*/ 2 w 4"/>
                <a:gd name="T5" fmla="*/ 23 h 23"/>
                <a:gd name="T6" fmla="*/ 2 w 4"/>
                <a:gd name="T7" fmla="*/ 23 h 23"/>
                <a:gd name="T8" fmla="*/ 2 w 4"/>
                <a:gd name="T9" fmla="*/ 0 h 23"/>
                <a:gd name="T10" fmla="*/ 0 w 4"/>
                <a:gd name="T11" fmla="*/ 2 h 23"/>
                <a:gd name="T12" fmla="*/ 0 w 4"/>
                <a:gd name="T13" fmla="*/ 20 h 23"/>
                <a:gd name="T14" fmla="*/ 2 w 4"/>
                <a:gd name="T15" fmla="*/ 23 h 23"/>
                <a:gd name="T16" fmla="*/ 4 w 4"/>
                <a:gd name="T17" fmla="*/ 20 h 23"/>
                <a:gd name="T18" fmla="*/ 4 w 4"/>
                <a:gd name="T19" fmla="*/ 2 h 23"/>
                <a:gd name="T20" fmla="*/ 2 w 4"/>
                <a:gd name="T21" fmla="*/ 0 h 23"/>
                <a:gd name="T22" fmla="*/ 2 w 4"/>
                <a:gd name="T23" fmla="*/ 0 h 23"/>
                <a:gd name="T24" fmla="*/ 2 w 4"/>
                <a:gd name="T25" fmla="*/ 0 h 23"/>
                <a:gd name="T26" fmla="*/ 2 w 4"/>
                <a:gd name="T27" fmla="*/ 0 h 23"/>
                <a:gd name="T28" fmla="*/ 2 w 4"/>
                <a:gd name="T2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" h="23">
                  <a:moveTo>
                    <a:pt x="2" y="23"/>
                  </a:move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2"/>
                    <a:pt x="1" y="23"/>
                    <a:pt x="2" y="23"/>
                  </a:cubicBezTo>
                  <a:cubicBezTo>
                    <a:pt x="3" y="23"/>
                    <a:pt x="4" y="22"/>
                    <a:pt x="4" y="2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D2E9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16"/>
            <p:cNvSpPr>
              <a:spLocks noEditPoints="1"/>
            </p:cNvSpPr>
            <p:nvPr/>
          </p:nvSpPr>
          <p:spPr bwMode="auto">
            <a:xfrm>
              <a:off x="1975" y="895"/>
              <a:ext cx="781" cy="508"/>
            </a:xfrm>
            <a:custGeom>
              <a:avLst/>
              <a:gdLst>
                <a:gd name="T0" fmla="*/ 50 w 85"/>
                <a:gd name="T1" fmla="*/ 6 h 55"/>
                <a:gd name="T2" fmla="*/ 8 w 85"/>
                <a:gd name="T3" fmla="*/ 19 h 55"/>
                <a:gd name="T4" fmla="*/ 14 w 85"/>
                <a:gd name="T5" fmla="*/ 36 h 55"/>
                <a:gd name="T6" fmla="*/ 3 w 85"/>
                <a:gd name="T7" fmla="*/ 49 h 55"/>
                <a:gd name="T8" fmla="*/ 25 w 85"/>
                <a:gd name="T9" fmla="*/ 45 h 55"/>
                <a:gd name="T10" fmla="*/ 39 w 85"/>
                <a:gd name="T11" fmla="*/ 50 h 55"/>
                <a:gd name="T12" fmla="*/ 82 w 85"/>
                <a:gd name="T13" fmla="*/ 37 h 55"/>
                <a:gd name="T14" fmla="*/ 50 w 85"/>
                <a:gd name="T15" fmla="*/ 6 h 55"/>
                <a:gd name="T16" fmla="*/ 53 w 85"/>
                <a:gd name="T17" fmla="*/ 31 h 55"/>
                <a:gd name="T18" fmla="*/ 41 w 85"/>
                <a:gd name="T19" fmla="*/ 38 h 55"/>
                <a:gd name="T20" fmla="*/ 34 w 85"/>
                <a:gd name="T21" fmla="*/ 26 h 55"/>
                <a:gd name="T22" fmla="*/ 38 w 85"/>
                <a:gd name="T23" fmla="*/ 15 h 55"/>
                <a:gd name="T24" fmla="*/ 46 w 85"/>
                <a:gd name="T25" fmla="*/ 19 h 55"/>
                <a:gd name="T26" fmla="*/ 55 w 85"/>
                <a:gd name="T27" fmla="*/ 19 h 55"/>
                <a:gd name="T28" fmla="*/ 53 w 85"/>
                <a:gd name="T29" fmla="*/ 3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5" h="55">
                  <a:moveTo>
                    <a:pt x="50" y="6"/>
                  </a:moveTo>
                  <a:cubicBezTo>
                    <a:pt x="30" y="0"/>
                    <a:pt x="11" y="6"/>
                    <a:pt x="8" y="19"/>
                  </a:cubicBezTo>
                  <a:cubicBezTo>
                    <a:pt x="6" y="25"/>
                    <a:pt x="9" y="31"/>
                    <a:pt x="14" y="36"/>
                  </a:cubicBezTo>
                  <a:cubicBezTo>
                    <a:pt x="7" y="42"/>
                    <a:pt x="0" y="49"/>
                    <a:pt x="3" y="49"/>
                  </a:cubicBezTo>
                  <a:cubicBezTo>
                    <a:pt x="6" y="49"/>
                    <a:pt x="16" y="47"/>
                    <a:pt x="25" y="45"/>
                  </a:cubicBezTo>
                  <a:cubicBezTo>
                    <a:pt x="29" y="47"/>
                    <a:pt x="34" y="49"/>
                    <a:pt x="39" y="50"/>
                  </a:cubicBezTo>
                  <a:cubicBezTo>
                    <a:pt x="60" y="55"/>
                    <a:pt x="79" y="50"/>
                    <a:pt x="82" y="37"/>
                  </a:cubicBezTo>
                  <a:cubicBezTo>
                    <a:pt x="85" y="25"/>
                    <a:pt x="71" y="11"/>
                    <a:pt x="50" y="6"/>
                  </a:cubicBezTo>
                  <a:close/>
                  <a:moveTo>
                    <a:pt x="53" y="31"/>
                  </a:moveTo>
                  <a:cubicBezTo>
                    <a:pt x="49" y="35"/>
                    <a:pt x="41" y="38"/>
                    <a:pt x="41" y="38"/>
                  </a:cubicBezTo>
                  <a:cubicBezTo>
                    <a:pt x="41" y="38"/>
                    <a:pt x="36" y="32"/>
                    <a:pt x="34" y="26"/>
                  </a:cubicBezTo>
                  <a:cubicBezTo>
                    <a:pt x="32" y="19"/>
                    <a:pt x="35" y="16"/>
                    <a:pt x="38" y="15"/>
                  </a:cubicBezTo>
                  <a:cubicBezTo>
                    <a:pt x="41" y="14"/>
                    <a:pt x="44" y="15"/>
                    <a:pt x="46" y="19"/>
                  </a:cubicBezTo>
                  <a:cubicBezTo>
                    <a:pt x="50" y="16"/>
                    <a:pt x="53" y="17"/>
                    <a:pt x="55" y="19"/>
                  </a:cubicBezTo>
                  <a:cubicBezTo>
                    <a:pt x="58" y="22"/>
                    <a:pt x="58" y="26"/>
                    <a:pt x="53" y="3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자유형: 도형 22">
            <a:extLst>
              <a:ext uri="{FF2B5EF4-FFF2-40B4-BE49-F238E27FC236}">
                <a16:creationId xmlns:a16="http://schemas.microsoft.com/office/drawing/2014/main" id="{21B1B923-BDB8-4BFC-AA4C-96EDC5C1079B}"/>
              </a:ext>
            </a:extLst>
          </p:cNvPr>
          <p:cNvSpPr/>
          <p:nvPr/>
        </p:nvSpPr>
        <p:spPr>
          <a:xfrm>
            <a:off x="726229" y="1815149"/>
            <a:ext cx="2702277" cy="2124000"/>
          </a:xfrm>
          <a:custGeom>
            <a:avLst/>
            <a:gdLst>
              <a:gd name="connsiteX0" fmla="*/ 0 w 2702277"/>
              <a:gd name="connsiteY0" fmla="*/ 0 h 2124000"/>
              <a:gd name="connsiteX1" fmla="*/ 2340000 w 2702277"/>
              <a:gd name="connsiteY1" fmla="*/ 0 h 2124000"/>
              <a:gd name="connsiteX2" fmla="*/ 2340000 w 2702277"/>
              <a:gd name="connsiteY2" fmla="*/ 851880 h 2124000"/>
              <a:gd name="connsiteX3" fmla="*/ 2702277 w 2702277"/>
              <a:gd name="connsiteY3" fmla="*/ 1062001 h 2124000"/>
              <a:gd name="connsiteX4" fmla="*/ 2340000 w 2702277"/>
              <a:gd name="connsiteY4" fmla="*/ 1272121 h 2124000"/>
              <a:gd name="connsiteX5" fmla="*/ 2340000 w 2702277"/>
              <a:gd name="connsiteY5" fmla="*/ 2124000 h 2124000"/>
              <a:gd name="connsiteX6" fmla="*/ 0 w 2702277"/>
              <a:gd name="connsiteY6" fmla="*/ 2124000 h 21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2277" h="2124000">
                <a:moveTo>
                  <a:pt x="0" y="0"/>
                </a:moveTo>
                <a:lnTo>
                  <a:pt x="2340000" y="0"/>
                </a:lnTo>
                <a:lnTo>
                  <a:pt x="2340000" y="851880"/>
                </a:lnTo>
                <a:lnTo>
                  <a:pt x="2702277" y="1062001"/>
                </a:lnTo>
                <a:lnTo>
                  <a:pt x="2340000" y="1272121"/>
                </a:lnTo>
                <a:lnTo>
                  <a:pt x="2340000" y="2124000"/>
                </a:lnTo>
                <a:lnTo>
                  <a:pt x="0" y="2124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sp>
        <p:nvSpPr>
          <p:cNvPr id="16" name="자유형: 도형 23">
            <a:extLst>
              <a:ext uri="{FF2B5EF4-FFF2-40B4-BE49-F238E27FC236}">
                <a16:creationId xmlns:a16="http://schemas.microsoft.com/office/drawing/2014/main" id="{DD43C1CE-C457-4EA0-BAFF-3851834E9389}"/>
              </a:ext>
            </a:extLst>
          </p:cNvPr>
          <p:cNvSpPr/>
          <p:nvPr/>
        </p:nvSpPr>
        <p:spPr>
          <a:xfrm>
            <a:off x="726229" y="3939481"/>
            <a:ext cx="2702277" cy="2124000"/>
          </a:xfrm>
          <a:custGeom>
            <a:avLst/>
            <a:gdLst>
              <a:gd name="connsiteX0" fmla="*/ 0 w 2702277"/>
              <a:gd name="connsiteY0" fmla="*/ 0 h 2124000"/>
              <a:gd name="connsiteX1" fmla="*/ 2340000 w 2702277"/>
              <a:gd name="connsiteY1" fmla="*/ 0 h 2124000"/>
              <a:gd name="connsiteX2" fmla="*/ 2340000 w 2702277"/>
              <a:gd name="connsiteY2" fmla="*/ 851880 h 2124000"/>
              <a:gd name="connsiteX3" fmla="*/ 2702277 w 2702277"/>
              <a:gd name="connsiteY3" fmla="*/ 1062001 h 2124000"/>
              <a:gd name="connsiteX4" fmla="*/ 2340000 w 2702277"/>
              <a:gd name="connsiteY4" fmla="*/ 1272121 h 2124000"/>
              <a:gd name="connsiteX5" fmla="*/ 2340000 w 2702277"/>
              <a:gd name="connsiteY5" fmla="*/ 2124000 h 2124000"/>
              <a:gd name="connsiteX6" fmla="*/ 0 w 2702277"/>
              <a:gd name="connsiteY6" fmla="*/ 2124000 h 21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2277" h="2124000">
                <a:moveTo>
                  <a:pt x="0" y="0"/>
                </a:moveTo>
                <a:lnTo>
                  <a:pt x="2340000" y="0"/>
                </a:lnTo>
                <a:lnTo>
                  <a:pt x="2340000" y="851880"/>
                </a:lnTo>
                <a:lnTo>
                  <a:pt x="2702277" y="1062001"/>
                </a:lnTo>
                <a:lnTo>
                  <a:pt x="2340000" y="1272121"/>
                </a:lnTo>
                <a:lnTo>
                  <a:pt x="2340000" y="2124000"/>
                </a:lnTo>
                <a:lnTo>
                  <a:pt x="0" y="2124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A6A1711-DD6C-460D-8F93-47135FE122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13ADAB"/>
                </a:solidFill>
              </a:rPr>
              <a:t>Infographic Style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656833A7-283F-4D12-BED0-6C31FA04CFCD}"/>
              </a:ext>
            </a:extLst>
          </p:cNvPr>
          <p:cNvSpPr txBox="1">
            <a:spLocks/>
          </p:cNvSpPr>
          <p:nvPr/>
        </p:nvSpPr>
        <p:spPr>
          <a:xfrm>
            <a:off x="872763" y="3237977"/>
            <a:ext cx="1997521" cy="288032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400" b="1" kern="1200" dirty="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</a:rPr>
              <a:t>Content  Here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47D1A598-3FDA-4B66-99F6-71E0D2E1107E}"/>
              </a:ext>
            </a:extLst>
          </p:cNvPr>
          <p:cNvSpPr txBox="1">
            <a:spLocks/>
          </p:cNvSpPr>
          <p:nvPr/>
        </p:nvSpPr>
        <p:spPr>
          <a:xfrm>
            <a:off x="873110" y="5326209"/>
            <a:ext cx="1997521" cy="288032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400" b="1" kern="1200" dirty="0">
                <a:solidFill>
                  <a:srgbClr val="EF4A4A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</a:rPr>
              <a:t>Content  Here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7" name="Group 28">
            <a:extLst>
              <a:ext uri="{FF2B5EF4-FFF2-40B4-BE49-F238E27FC236}">
                <a16:creationId xmlns:a16="http://schemas.microsoft.com/office/drawing/2014/main" id="{04443921-DB18-4D9A-81C7-AD1F213B4AD9}"/>
              </a:ext>
            </a:extLst>
          </p:cNvPr>
          <p:cNvGrpSpPr/>
          <p:nvPr/>
        </p:nvGrpSpPr>
        <p:grpSpPr>
          <a:xfrm>
            <a:off x="3740450" y="4361295"/>
            <a:ext cx="2959290" cy="1306720"/>
            <a:chOff x="6189555" y="4650111"/>
            <a:chExt cx="2551344" cy="1306720"/>
          </a:xfrm>
        </p:grpSpPr>
        <p:sp>
          <p:nvSpPr>
            <p:cNvPr id="8" name="Rectangle 29">
              <a:extLst>
                <a:ext uri="{FF2B5EF4-FFF2-40B4-BE49-F238E27FC236}">
                  <a16:creationId xmlns:a16="http://schemas.microsoft.com/office/drawing/2014/main" id="{1668063E-2F15-473C-B3E1-5DE596C822FF}"/>
                </a:ext>
              </a:extLst>
            </p:cNvPr>
            <p:cNvSpPr/>
            <p:nvPr/>
          </p:nvSpPr>
          <p:spPr>
            <a:xfrm>
              <a:off x="6189557" y="4941168"/>
              <a:ext cx="255134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</a:p>
            <a:p>
              <a:endParaRPr lang="en-US" altLang="ko-KR" sz="1200" dirty="0">
                <a:solidFill>
                  <a:schemeClr val="bg1"/>
                </a:solidFill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9" name="Text Placeholder 5">
              <a:extLst>
                <a:ext uri="{FF2B5EF4-FFF2-40B4-BE49-F238E27FC236}">
                  <a16:creationId xmlns:a16="http://schemas.microsoft.com/office/drawing/2014/main" id="{095D6625-809A-40B5-B613-AE909196F9CC}"/>
                </a:ext>
              </a:extLst>
            </p:cNvPr>
            <p:cNvSpPr txBox="1">
              <a:spLocks/>
            </p:cNvSpPr>
            <p:nvPr/>
          </p:nvSpPr>
          <p:spPr>
            <a:xfrm>
              <a:off x="6189555" y="4650111"/>
              <a:ext cx="2551342" cy="366654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Contents Title Here</a:t>
              </a:r>
            </a:p>
          </p:txBody>
        </p:sp>
      </p:grpSp>
      <p:grpSp>
        <p:nvGrpSpPr>
          <p:cNvPr id="10" name="Group 28">
            <a:extLst>
              <a:ext uri="{FF2B5EF4-FFF2-40B4-BE49-F238E27FC236}">
                <a16:creationId xmlns:a16="http://schemas.microsoft.com/office/drawing/2014/main" id="{636195BB-AB24-4702-9F8E-1C5EA08B1E91}"/>
              </a:ext>
            </a:extLst>
          </p:cNvPr>
          <p:cNvGrpSpPr/>
          <p:nvPr/>
        </p:nvGrpSpPr>
        <p:grpSpPr>
          <a:xfrm>
            <a:off x="3740450" y="2192532"/>
            <a:ext cx="2959290" cy="1306720"/>
            <a:chOff x="6189555" y="4650111"/>
            <a:chExt cx="2551344" cy="1306720"/>
          </a:xfrm>
        </p:grpSpPr>
        <p:sp>
          <p:nvSpPr>
            <p:cNvPr id="11" name="Rectangle 29">
              <a:extLst>
                <a:ext uri="{FF2B5EF4-FFF2-40B4-BE49-F238E27FC236}">
                  <a16:creationId xmlns:a16="http://schemas.microsoft.com/office/drawing/2014/main" id="{EE497B77-2B98-4DC7-B00B-BA3E02ADDC24}"/>
                </a:ext>
              </a:extLst>
            </p:cNvPr>
            <p:cNvSpPr/>
            <p:nvPr/>
          </p:nvSpPr>
          <p:spPr>
            <a:xfrm>
              <a:off x="6189557" y="4941168"/>
              <a:ext cx="255134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</a:p>
            <a:p>
              <a:endParaRPr lang="en-US" altLang="ko-KR" sz="1200" dirty="0">
                <a:solidFill>
                  <a:schemeClr val="bg1"/>
                </a:solidFill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2" name="Text Placeholder 5">
              <a:extLst>
                <a:ext uri="{FF2B5EF4-FFF2-40B4-BE49-F238E27FC236}">
                  <a16:creationId xmlns:a16="http://schemas.microsoft.com/office/drawing/2014/main" id="{29847172-FA2B-4281-8C94-A0A9B9242AD1}"/>
                </a:ext>
              </a:extLst>
            </p:cNvPr>
            <p:cNvSpPr txBox="1">
              <a:spLocks/>
            </p:cNvSpPr>
            <p:nvPr/>
          </p:nvSpPr>
          <p:spPr>
            <a:xfrm>
              <a:off x="6189555" y="4650111"/>
              <a:ext cx="2551342" cy="366654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Contents Title Here</a:t>
              </a:r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471D71A-678B-4A5E-840E-E42643AE82C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0D2921C-17BB-4410-8B9E-FADFC6986D2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0200" y="512033"/>
            <a:ext cx="11573197" cy="724247"/>
          </a:xfrm>
        </p:spPr>
        <p:txBody>
          <a:bodyPr/>
          <a:lstStyle/>
          <a:p>
            <a:r>
              <a:rPr lang="en-US" dirty="0">
                <a:solidFill>
                  <a:srgbClr val="13ADAB"/>
                </a:solidFill>
              </a:rPr>
              <a:t>Infographic Style</a:t>
            </a:r>
          </a:p>
        </p:txBody>
      </p:sp>
      <p:sp>
        <p:nvSpPr>
          <p:cNvPr id="3" name="Regular Pentagon 7">
            <a:extLst>
              <a:ext uri="{FF2B5EF4-FFF2-40B4-BE49-F238E27FC236}">
                <a16:creationId xmlns:a16="http://schemas.microsoft.com/office/drawing/2014/main" id="{0CCFF86A-FBFB-44F2-B475-BD702FD6746F}"/>
              </a:ext>
            </a:extLst>
          </p:cNvPr>
          <p:cNvSpPr/>
          <p:nvPr/>
        </p:nvSpPr>
        <p:spPr>
          <a:xfrm>
            <a:off x="5375984" y="2634865"/>
            <a:ext cx="1440030" cy="1371457"/>
          </a:xfrm>
          <a:prstGeom prst="pentagon">
            <a:avLst/>
          </a:prstGeom>
          <a:solidFill>
            <a:srgbClr val="94D8D7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" name="Down Arrow 2">
            <a:extLst>
              <a:ext uri="{FF2B5EF4-FFF2-40B4-BE49-F238E27FC236}">
                <a16:creationId xmlns:a16="http://schemas.microsoft.com/office/drawing/2014/main" id="{06A5217B-B8F3-4916-A61A-04BF3A220DAA}"/>
              </a:ext>
            </a:extLst>
          </p:cNvPr>
          <p:cNvSpPr/>
          <p:nvPr/>
        </p:nvSpPr>
        <p:spPr>
          <a:xfrm rot="10800000">
            <a:off x="4471176" y="4225736"/>
            <a:ext cx="3231250" cy="1728049"/>
          </a:xfrm>
          <a:custGeom>
            <a:avLst/>
            <a:gdLst/>
            <a:ahLst/>
            <a:cxnLst/>
            <a:rect l="l" t="t" r="r" b="b"/>
            <a:pathLst>
              <a:path w="3231250" h="1728049">
                <a:moveTo>
                  <a:pt x="1603656" y="1728049"/>
                </a:moveTo>
                <a:lnTo>
                  <a:pt x="1361340" y="1485733"/>
                </a:lnTo>
                <a:lnTo>
                  <a:pt x="1482498" y="1485733"/>
                </a:lnTo>
                <a:lnTo>
                  <a:pt x="1482498" y="1238845"/>
                </a:lnTo>
                <a:lnTo>
                  <a:pt x="1519544" y="1238845"/>
                </a:lnTo>
                <a:cubicBezTo>
                  <a:pt x="1344853" y="1227816"/>
                  <a:pt x="1172648" y="1177063"/>
                  <a:pt x="1015740" y="1087892"/>
                </a:cubicBezTo>
                <a:lnTo>
                  <a:pt x="817941" y="1309456"/>
                </a:lnTo>
                <a:lnTo>
                  <a:pt x="908322" y="1390143"/>
                </a:lnTo>
                <a:lnTo>
                  <a:pt x="566184" y="1409531"/>
                </a:lnTo>
                <a:lnTo>
                  <a:pt x="546797" y="1067393"/>
                </a:lnTo>
                <a:lnTo>
                  <a:pt x="637178" y="1148080"/>
                </a:lnTo>
                <a:lnTo>
                  <a:pt x="815894" y="947893"/>
                </a:lnTo>
                <a:cubicBezTo>
                  <a:pt x="680789" y="835606"/>
                  <a:pt x="574092" y="695026"/>
                  <a:pt x="502445" y="537233"/>
                </a:cubicBezTo>
                <a:lnTo>
                  <a:pt x="503893" y="542638"/>
                </a:lnTo>
                <a:lnTo>
                  <a:pt x="265418" y="606537"/>
                </a:lnTo>
                <a:lnTo>
                  <a:pt x="296776" y="723567"/>
                </a:lnTo>
                <a:lnTo>
                  <a:pt x="0" y="552223"/>
                </a:lnTo>
                <a:lnTo>
                  <a:pt x="171344" y="255448"/>
                </a:lnTo>
                <a:lnTo>
                  <a:pt x="202702" y="372478"/>
                </a:lnTo>
                <a:lnTo>
                  <a:pt x="420370" y="314153"/>
                </a:lnTo>
                <a:cubicBezTo>
                  <a:pt x="394191" y="212871"/>
                  <a:pt x="381279" y="107363"/>
                  <a:pt x="382349" y="0"/>
                </a:cubicBezTo>
                <a:lnTo>
                  <a:pt x="668774" y="2854"/>
                </a:lnTo>
                <a:cubicBezTo>
                  <a:pt x="665395" y="342077"/>
                  <a:pt x="843838" y="657162"/>
                  <a:pt x="1136496" y="828730"/>
                </a:cubicBezTo>
                <a:cubicBezTo>
                  <a:pt x="1429154" y="1000297"/>
                  <a:pt x="1791255" y="1002101"/>
                  <a:pt x="2085607" y="833457"/>
                </a:cubicBezTo>
                <a:cubicBezTo>
                  <a:pt x="2379959" y="664813"/>
                  <a:pt x="2561533" y="351521"/>
                  <a:pt x="2561533" y="12281"/>
                </a:cubicBezTo>
                <a:lnTo>
                  <a:pt x="2847972" y="12281"/>
                </a:lnTo>
                <a:cubicBezTo>
                  <a:pt x="2847972" y="115358"/>
                  <a:pt x="2835103" y="216597"/>
                  <a:pt x="2809305" y="313731"/>
                </a:cubicBezTo>
                <a:lnTo>
                  <a:pt x="3028549" y="372478"/>
                </a:lnTo>
                <a:lnTo>
                  <a:pt x="3059907" y="255448"/>
                </a:lnTo>
                <a:lnTo>
                  <a:pt x="3231250" y="552223"/>
                </a:lnTo>
                <a:lnTo>
                  <a:pt x="2934475" y="723567"/>
                </a:lnTo>
                <a:lnTo>
                  <a:pt x="2965833" y="606537"/>
                </a:lnTo>
                <a:lnTo>
                  <a:pt x="2727358" y="542638"/>
                </a:lnTo>
                <a:lnTo>
                  <a:pt x="2729738" y="533756"/>
                </a:lnTo>
                <a:cubicBezTo>
                  <a:pt x="2653953" y="701088"/>
                  <a:pt x="2539292" y="849337"/>
                  <a:pt x="2393713" y="965698"/>
                </a:cubicBezTo>
                <a:lnTo>
                  <a:pt x="2549092" y="1121077"/>
                </a:lnTo>
                <a:lnTo>
                  <a:pt x="2634763" y="1035405"/>
                </a:lnTo>
                <a:lnTo>
                  <a:pt x="2634763" y="1378092"/>
                </a:lnTo>
                <a:lnTo>
                  <a:pt x="2292077" y="1378092"/>
                </a:lnTo>
                <a:lnTo>
                  <a:pt x="2377748" y="1292420"/>
                </a:lnTo>
                <a:lnTo>
                  <a:pt x="2187215" y="1101886"/>
                </a:lnTo>
                <a:cubicBezTo>
                  <a:pt x="2038736" y="1182335"/>
                  <a:pt x="1877130" y="1228109"/>
                  <a:pt x="1713346" y="1238845"/>
                </a:cubicBezTo>
                <a:lnTo>
                  <a:pt x="1724814" y="1238845"/>
                </a:lnTo>
                <a:lnTo>
                  <a:pt x="1724814" y="1485733"/>
                </a:lnTo>
                <a:lnTo>
                  <a:pt x="1845972" y="1485733"/>
                </a:lnTo>
                <a:close/>
              </a:path>
            </a:pathLst>
          </a:custGeom>
          <a:solidFill>
            <a:srgbClr val="94D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Regular Pentagon 9">
            <a:extLst>
              <a:ext uri="{FF2B5EF4-FFF2-40B4-BE49-F238E27FC236}">
                <a16:creationId xmlns:a16="http://schemas.microsoft.com/office/drawing/2014/main" id="{CE0ECA2F-8FD6-4F39-BFFB-BBE7C31274D6}"/>
              </a:ext>
            </a:extLst>
          </p:cNvPr>
          <p:cNvSpPr/>
          <p:nvPr/>
        </p:nvSpPr>
        <p:spPr>
          <a:xfrm rot="2400500">
            <a:off x="7047930" y="3194697"/>
            <a:ext cx="1440030" cy="1371457"/>
          </a:xfrm>
          <a:prstGeom prst="pentagon">
            <a:avLst/>
          </a:prstGeom>
          <a:solidFill>
            <a:srgbClr val="41B9B7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Regular Pentagon 10">
            <a:extLst>
              <a:ext uri="{FF2B5EF4-FFF2-40B4-BE49-F238E27FC236}">
                <a16:creationId xmlns:a16="http://schemas.microsoft.com/office/drawing/2014/main" id="{39F5D8AF-B67C-4C44-B00A-3C9C86872DAB}"/>
              </a:ext>
            </a:extLst>
          </p:cNvPr>
          <p:cNvSpPr/>
          <p:nvPr/>
        </p:nvSpPr>
        <p:spPr>
          <a:xfrm rot="4800000">
            <a:off x="7960020" y="4618894"/>
            <a:ext cx="1440030" cy="1371457"/>
          </a:xfrm>
          <a:prstGeom prst="pentagon">
            <a:avLst/>
          </a:prstGeom>
          <a:solidFill>
            <a:srgbClr val="94D8D7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Regular Pentagon 11">
            <a:extLst>
              <a:ext uri="{FF2B5EF4-FFF2-40B4-BE49-F238E27FC236}">
                <a16:creationId xmlns:a16="http://schemas.microsoft.com/office/drawing/2014/main" id="{9C8AA14D-221E-47FE-9C18-FCF5D9B1B7D5}"/>
              </a:ext>
            </a:extLst>
          </p:cNvPr>
          <p:cNvSpPr/>
          <p:nvPr/>
        </p:nvSpPr>
        <p:spPr>
          <a:xfrm rot="19199500" flipH="1">
            <a:off x="3704040" y="3194697"/>
            <a:ext cx="1440030" cy="1371457"/>
          </a:xfrm>
          <a:prstGeom prst="pentagon">
            <a:avLst/>
          </a:prstGeom>
          <a:solidFill>
            <a:srgbClr val="41B9B7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" name="Regular Pentagon 12">
            <a:extLst>
              <a:ext uri="{FF2B5EF4-FFF2-40B4-BE49-F238E27FC236}">
                <a16:creationId xmlns:a16="http://schemas.microsoft.com/office/drawing/2014/main" id="{0A7255D5-CA14-4851-B67D-82DEB02AE202}"/>
              </a:ext>
            </a:extLst>
          </p:cNvPr>
          <p:cNvSpPr/>
          <p:nvPr/>
        </p:nvSpPr>
        <p:spPr>
          <a:xfrm rot="16800000" flipH="1">
            <a:off x="2791950" y="4618894"/>
            <a:ext cx="1440030" cy="1371457"/>
          </a:xfrm>
          <a:prstGeom prst="pentagon">
            <a:avLst/>
          </a:prstGeom>
          <a:solidFill>
            <a:srgbClr val="94D8D7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AAE6A73-0CBC-4BBB-9338-EE26C1E3CB86}"/>
              </a:ext>
            </a:extLst>
          </p:cNvPr>
          <p:cNvGrpSpPr/>
          <p:nvPr/>
        </p:nvGrpSpPr>
        <p:grpSpPr>
          <a:xfrm>
            <a:off x="1772574" y="2604260"/>
            <a:ext cx="2021542" cy="877176"/>
            <a:chOff x="2079598" y="4270877"/>
            <a:chExt cx="2053645" cy="87717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6FA4DBD-A150-4965-A9D2-CAFF9FE37A23}"/>
                </a:ext>
              </a:extLst>
            </p:cNvPr>
            <p:cNvSpPr txBox="1"/>
            <p:nvPr/>
          </p:nvSpPr>
          <p:spPr>
            <a:xfrm>
              <a:off x="2098433" y="4501722"/>
              <a:ext cx="20241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577C69C-9DE2-4ED1-A00E-DB7959E7CCA2}"/>
                </a:ext>
              </a:extLst>
            </p:cNvPr>
            <p:cNvSpPr txBox="1"/>
            <p:nvPr/>
          </p:nvSpPr>
          <p:spPr>
            <a:xfrm>
              <a:off x="2079598" y="4270877"/>
              <a:ext cx="20536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F86416C-3168-4812-9737-D54AD6B1565D}"/>
              </a:ext>
            </a:extLst>
          </p:cNvPr>
          <p:cNvGrpSpPr/>
          <p:nvPr/>
        </p:nvGrpSpPr>
        <p:grpSpPr>
          <a:xfrm>
            <a:off x="710124" y="4742456"/>
            <a:ext cx="2021542" cy="877176"/>
            <a:chOff x="2079598" y="4270877"/>
            <a:chExt cx="2053645" cy="87717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49747F2-9508-4BF5-BEDB-F68B9E93F955}"/>
                </a:ext>
              </a:extLst>
            </p:cNvPr>
            <p:cNvSpPr txBox="1"/>
            <p:nvPr/>
          </p:nvSpPr>
          <p:spPr>
            <a:xfrm>
              <a:off x="2098434" y="4501722"/>
              <a:ext cx="20241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5248A3A-A8C7-4C6B-B99D-ED4C438B57EF}"/>
                </a:ext>
              </a:extLst>
            </p:cNvPr>
            <p:cNvSpPr txBox="1"/>
            <p:nvPr/>
          </p:nvSpPr>
          <p:spPr>
            <a:xfrm>
              <a:off x="2079598" y="4270877"/>
              <a:ext cx="20536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63E3A36-7694-48AE-870E-6A094BEEB636}"/>
              </a:ext>
            </a:extLst>
          </p:cNvPr>
          <p:cNvGrpSpPr/>
          <p:nvPr/>
        </p:nvGrpSpPr>
        <p:grpSpPr>
          <a:xfrm>
            <a:off x="8415534" y="2604260"/>
            <a:ext cx="2018302" cy="877176"/>
            <a:chOff x="2079598" y="4270877"/>
            <a:chExt cx="2053645" cy="87717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52D6AFF-A15F-49FF-8BCD-2466608189B6}"/>
                </a:ext>
              </a:extLst>
            </p:cNvPr>
            <p:cNvSpPr txBox="1"/>
            <p:nvPr/>
          </p:nvSpPr>
          <p:spPr>
            <a:xfrm>
              <a:off x="2098433" y="4501722"/>
              <a:ext cx="20241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904AB29-2CE0-44AA-976D-B4488F168BA3}"/>
                </a:ext>
              </a:extLst>
            </p:cNvPr>
            <p:cNvSpPr txBox="1"/>
            <p:nvPr/>
          </p:nvSpPr>
          <p:spPr>
            <a:xfrm>
              <a:off x="2079598" y="4270877"/>
              <a:ext cx="20536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2807D90-CB07-498B-BA1E-00DDF22A3123}"/>
              </a:ext>
            </a:extLst>
          </p:cNvPr>
          <p:cNvGrpSpPr/>
          <p:nvPr/>
        </p:nvGrpSpPr>
        <p:grpSpPr>
          <a:xfrm>
            <a:off x="9470062" y="4742456"/>
            <a:ext cx="2018302" cy="877176"/>
            <a:chOff x="2079598" y="4270877"/>
            <a:chExt cx="2053645" cy="87717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5AAED02-351F-4770-A648-CED3148099A1}"/>
                </a:ext>
              </a:extLst>
            </p:cNvPr>
            <p:cNvSpPr txBox="1"/>
            <p:nvPr/>
          </p:nvSpPr>
          <p:spPr>
            <a:xfrm>
              <a:off x="2098433" y="4501722"/>
              <a:ext cx="20241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B9E329B-8E54-4581-9165-FD01211C88EF}"/>
                </a:ext>
              </a:extLst>
            </p:cNvPr>
            <p:cNvSpPr txBox="1"/>
            <p:nvPr/>
          </p:nvSpPr>
          <p:spPr>
            <a:xfrm>
              <a:off x="2079598" y="4270877"/>
              <a:ext cx="20536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FD86097-CD87-4DE5-AEF0-22006B981298}"/>
              </a:ext>
            </a:extLst>
          </p:cNvPr>
          <p:cNvGrpSpPr/>
          <p:nvPr/>
        </p:nvGrpSpPr>
        <p:grpSpPr>
          <a:xfrm>
            <a:off x="4541468" y="1880271"/>
            <a:ext cx="3114439" cy="687214"/>
            <a:chOff x="-537128" y="1114177"/>
            <a:chExt cx="3722722" cy="68721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D56A459-4BEF-411A-979D-D564EFE92EC1}"/>
                </a:ext>
              </a:extLst>
            </p:cNvPr>
            <p:cNvSpPr txBox="1"/>
            <p:nvPr/>
          </p:nvSpPr>
          <p:spPr>
            <a:xfrm>
              <a:off x="-537128" y="1114177"/>
              <a:ext cx="372125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C211CCE-95C9-4C39-9B20-AE271C33F140}"/>
                </a:ext>
              </a:extLst>
            </p:cNvPr>
            <p:cNvSpPr txBox="1"/>
            <p:nvPr/>
          </p:nvSpPr>
          <p:spPr>
            <a:xfrm>
              <a:off x="-522129" y="1339726"/>
              <a:ext cx="37077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D2DC5B0-323A-486F-9EEB-A15E96369B72}"/>
              </a:ext>
            </a:extLst>
          </p:cNvPr>
          <p:cNvGrpSpPr/>
          <p:nvPr/>
        </p:nvGrpSpPr>
        <p:grpSpPr>
          <a:xfrm>
            <a:off x="5489734" y="2962412"/>
            <a:ext cx="1217907" cy="929304"/>
            <a:chOff x="3233964" y="1888430"/>
            <a:chExt cx="1544813" cy="929304"/>
          </a:xfrm>
          <a:noFill/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9B75E25-2CDF-4A47-958F-2DFAEEB55A39}"/>
                </a:ext>
              </a:extLst>
            </p:cNvPr>
            <p:cNvSpPr txBox="1"/>
            <p:nvPr/>
          </p:nvSpPr>
          <p:spPr>
            <a:xfrm>
              <a:off x="3233964" y="1888430"/>
              <a:ext cx="1535288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ABEACFA-99E9-4AF9-80FD-F5DC78892694}"/>
                </a:ext>
              </a:extLst>
            </p:cNvPr>
            <p:cNvSpPr txBox="1"/>
            <p:nvPr/>
          </p:nvSpPr>
          <p:spPr>
            <a:xfrm>
              <a:off x="3243489" y="2171403"/>
              <a:ext cx="1535288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</a:t>
              </a: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1B745A0-2CFA-4450-AB4F-F9E9493E57B4}"/>
              </a:ext>
            </a:extLst>
          </p:cNvPr>
          <p:cNvGrpSpPr/>
          <p:nvPr/>
        </p:nvGrpSpPr>
        <p:grpSpPr>
          <a:xfrm>
            <a:off x="3848852" y="3441622"/>
            <a:ext cx="1217907" cy="929304"/>
            <a:chOff x="3233964" y="1888430"/>
            <a:chExt cx="1544813" cy="929304"/>
          </a:xfrm>
          <a:noFill/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34C81D1-83D3-42C2-A852-083679FE370F}"/>
                </a:ext>
              </a:extLst>
            </p:cNvPr>
            <p:cNvSpPr txBox="1"/>
            <p:nvPr/>
          </p:nvSpPr>
          <p:spPr>
            <a:xfrm>
              <a:off x="3233964" y="1888430"/>
              <a:ext cx="1535288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ECD12DD-390F-4B49-9A2F-6F799FD10BF6}"/>
                </a:ext>
              </a:extLst>
            </p:cNvPr>
            <p:cNvSpPr txBox="1"/>
            <p:nvPr/>
          </p:nvSpPr>
          <p:spPr>
            <a:xfrm>
              <a:off x="3243489" y="2171403"/>
              <a:ext cx="1535288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</a:t>
              </a: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CA8DA85-E454-4396-A5E3-5F59C72383F0}"/>
              </a:ext>
            </a:extLst>
          </p:cNvPr>
          <p:cNvGrpSpPr/>
          <p:nvPr/>
        </p:nvGrpSpPr>
        <p:grpSpPr>
          <a:xfrm>
            <a:off x="2987856" y="4850156"/>
            <a:ext cx="1217907" cy="929304"/>
            <a:chOff x="3233964" y="1888430"/>
            <a:chExt cx="1544813" cy="929304"/>
          </a:xfrm>
          <a:noFill/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4390D35-0ABC-4553-8E4B-713D2A412B7F}"/>
                </a:ext>
              </a:extLst>
            </p:cNvPr>
            <p:cNvSpPr txBox="1"/>
            <p:nvPr/>
          </p:nvSpPr>
          <p:spPr>
            <a:xfrm>
              <a:off x="3233964" y="1888430"/>
              <a:ext cx="1535288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FF330C5-9EF9-49C3-B3C8-5FE2609BB979}"/>
                </a:ext>
              </a:extLst>
            </p:cNvPr>
            <p:cNvSpPr txBox="1"/>
            <p:nvPr/>
          </p:nvSpPr>
          <p:spPr>
            <a:xfrm>
              <a:off x="3243489" y="2171403"/>
              <a:ext cx="1535288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</a:t>
              </a: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5501DA7-B657-48DB-A485-DC516FB44341}"/>
              </a:ext>
            </a:extLst>
          </p:cNvPr>
          <p:cNvGrpSpPr/>
          <p:nvPr/>
        </p:nvGrpSpPr>
        <p:grpSpPr>
          <a:xfrm>
            <a:off x="7120527" y="3441622"/>
            <a:ext cx="1217907" cy="929304"/>
            <a:chOff x="3233964" y="1888430"/>
            <a:chExt cx="1544813" cy="929304"/>
          </a:xfrm>
          <a:noFill/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FE724D0-566C-4ADF-AF9F-294DFCA371FF}"/>
                </a:ext>
              </a:extLst>
            </p:cNvPr>
            <p:cNvSpPr txBox="1"/>
            <p:nvPr/>
          </p:nvSpPr>
          <p:spPr>
            <a:xfrm>
              <a:off x="3233964" y="1888430"/>
              <a:ext cx="1535288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50C9D42-23B9-4A6A-B74D-3A42587B44E9}"/>
                </a:ext>
              </a:extLst>
            </p:cNvPr>
            <p:cNvSpPr txBox="1"/>
            <p:nvPr/>
          </p:nvSpPr>
          <p:spPr>
            <a:xfrm>
              <a:off x="3243489" y="2171403"/>
              <a:ext cx="1535288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</a:t>
              </a: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481ADE0-4927-4944-AFA2-837DB0F00083}"/>
              </a:ext>
            </a:extLst>
          </p:cNvPr>
          <p:cNvGrpSpPr/>
          <p:nvPr/>
        </p:nvGrpSpPr>
        <p:grpSpPr>
          <a:xfrm>
            <a:off x="7970623" y="4850156"/>
            <a:ext cx="1217907" cy="929304"/>
            <a:chOff x="3233964" y="1888430"/>
            <a:chExt cx="1544813" cy="929304"/>
          </a:xfrm>
          <a:noFill/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56DFDEC-DCCF-4E3B-A67B-4E36577F9499}"/>
                </a:ext>
              </a:extLst>
            </p:cNvPr>
            <p:cNvSpPr txBox="1"/>
            <p:nvPr/>
          </p:nvSpPr>
          <p:spPr>
            <a:xfrm>
              <a:off x="3233964" y="1888430"/>
              <a:ext cx="1535288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B2A1624-C310-4F29-80C1-F44C1B171F99}"/>
                </a:ext>
              </a:extLst>
            </p:cNvPr>
            <p:cNvSpPr txBox="1"/>
            <p:nvPr/>
          </p:nvSpPr>
          <p:spPr>
            <a:xfrm>
              <a:off x="3243489" y="2171403"/>
              <a:ext cx="1535288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</a:t>
              </a: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9" name="Rounded Rectangle 5">
            <a:extLst>
              <a:ext uri="{FF2B5EF4-FFF2-40B4-BE49-F238E27FC236}">
                <a16:creationId xmlns:a16="http://schemas.microsoft.com/office/drawing/2014/main" id="{2CDF9992-0111-4BA9-9918-808FBE444DAA}"/>
              </a:ext>
            </a:extLst>
          </p:cNvPr>
          <p:cNvSpPr/>
          <p:nvPr/>
        </p:nvSpPr>
        <p:spPr>
          <a:xfrm flipH="1">
            <a:off x="5758322" y="5456295"/>
            <a:ext cx="656954" cy="541947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rgbClr val="41B9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Freeform 5"/>
          <p:cNvSpPr>
            <a:spLocks/>
          </p:cNvSpPr>
          <p:nvPr/>
        </p:nvSpPr>
        <p:spPr bwMode="auto">
          <a:xfrm>
            <a:off x="0" y="-1"/>
            <a:ext cx="8079755" cy="6858000"/>
          </a:xfrm>
          <a:custGeom>
            <a:avLst/>
            <a:gdLst>
              <a:gd name="T0" fmla="*/ 0 w 6005"/>
              <a:gd name="T1" fmla="*/ 0 h 5110"/>
              <a:gd name="T2" fmla="*/ 0 w 6005"/>
              <a:gd name="T3" fmla="*/ 5110 h 5110"/>
              <a:gd name="T4" fmla="*/ 355 w 6005"/>
              <a:gd name="T5" fmla="*/ 343 h 5110"/>
              <a:gd name="T6" fmla="*/ 6005 w 6005"/>
              <a:gd name="T7" fmla="*/ 0 h 5110"/>
              <a:gd name="T8" fmla="*/ 0 w 6005"/>
              <a:gd name="T9" fmla="*/ 0 h 5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05" h="5110">
                <a:moveTo>
                  <a:pt x="0" y="0"/>
                </a:moveTo>
                <a:lnTo>
                  <a:pt x="0" y="5110"/>
                </a:lnTo>
                <a:lnTo>
                  <a:pt x="355" y="343"/>
                </a:lnTo>
                <a:lnTo>
                  <a:pt x="6005" y="0"/>
                </a:lnTo>
                <a:lnTo>
                  <a:pt x="0" y="0"/>
                </a:lnTo>
                <a:close/>
              </a:path>
            </a:pathLst>
          </a:custGeom>
          <a:solidFill>
            <a:srgbClr val="41B9B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1" name="Freeform 6"/>
          <p:cNvSpPr>
            <a:spLocks/>
          </p:cNvSpPr>
          <p:nvPr/>
        </p:nvSpPr>
        <p:spPr bwMode="auto">
          <a:xfrm>
            <a:off x="4134736" y="0"/>
            <a:ext cx="8082446" cy="6858000"/>
          </a:xfrm>
          <a:custGeom>
            <a:avLst/>
            <a:gdLst>
              <a:gd name="T0" fmla="*/ 6007 w 6007"/>
              <a:gd name="T1" fmla="*/ 5110 h 5110"/>
              <a:gd name="T2" fmla="*/ 6007 w 6007"/>
              <a:gd name="T3" fmla="*/ 0 h 5110"/>
              <a:gd name="T4" fmla="*/ 5650 w 6007"/>
              <a:gd name="T5" fmla="*/ 4767 h 5110"/>
              <a:gd name="T6" fmla="*/ 0 w 6007"/>
              <a:gd name="T7" fmla="*/ 5110 h 5110"/>
              <a:gd name="T8" fmla="*/ 6007 w 6007"/>
              <a:gd name="T9" fmla="*/ 5110 h 5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07" h="5110">
                <a:moveTo>
                  <a:pt x="6007" y="5110"/>
                </a:moveTo>
                <a:lnTo>
                  <a:pt x="6007" y="0"/>
                </a:lnTo>
                <a:lnTo>
                  <a:pt x="5650" y="4767"/>
                </a:lnTo>
                <a:lnTo>
                  <a:pt x="0" y="5110"/>
                </a:lnTo>
                <a:lnTo>
                  <a:pt x="6007" y="5110"/>
                </a:lnTo>
                <a:close/>
              </a:path>
            </a:pathLst>
          </a:custGeom>
          <a:solidFill>
            <a:srgbClr val="41B9B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68C7337-6E1B-4A30-985C-3176D819B05D}"/>
              </a:ext>
            </a:extLst>
          </p:cNvPr>
          <p:cNvGrpSpPr/>
          <p:nvPr/>
        </p:nvGrpSpPr>
        <p:grpSpPr>
          <a:xfrm>
            <a:off x="2366328" y="5812668"/>
            <a:ext cx="3585656" cy="246221"/>
            <a:chOff x="3635896" y="1559998"/>
            <a:chExt cx="3585656" cy="24622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B7C9A08-3307-4046-B0C9-4E5A9E84BE88}"/>
                </a:ext>
              </a:extLst>
            </p:cNvPr>
            <p:cNvGrpSpPr/>
            <p:nvPr/>
          </p:nvGrpSpPr>
          <p:grpSpPr>
            <a:xfrm>
              <a:off x="3635896" y="1559998"/>
              <a:ext cx="906791" cy="246221"/>
              <a:chOff x="5119489" y="2145587"/>
              <a:chExt cx="906791" cy="246221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F56760C-7DD8-4D08-9515-212F5FF1B7A8}"/>
                  </a:ext>
                </a:extLst>
              </p:cNvPr>
              <p:cNvSpPr/>
              <p:nvPr/>
            </p:nvSpPr>
            <p:spPr>
              <a:xfrm>
                <a:off x="5119489" y="2197097"/>
                <a:ext cx="152039" cy="14320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C997026-41F4-4D6F-85D5-EF3659738A3D}"/>
                  </a:ext>
                </a:extLst>
              </p:cNvPr>
              <p:cNvSpPr txBox="1"/>
              <p:nvPr/>
            </p:nvSpPr>
            <p:spPr>
              <a:xfrm>
                <a:off x="5257693" y="2145587"/>
                <a:ext cx="768587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</a:t>
                </a:r>
                <a:endParaRPr lang="ko-KR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45F2CDE-910F-491C-BEF1-B31FCBC4F1CC}"/>
                </a:ext>
              </a:extLst>
            </p:cNvPr>
            <p:cNvGrpSpPr/>
            <p:nvPr/>
          </p:nvGrpSpPr>
          <p:grpSpPr>
            <a:xfrm>
              <a:off x="4528852" y="1559998"/>
              <a:ext cx="906791" cy="246221"/>
              <a:chOff x="4324322" y="2145587"/>
              <a:chExt cx="906791" cy="246221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A9FF388-B275-4CC0-BE3B-BABA594E5CF6}"/>
                  </a:ext>
                </a:extLst>
              </p:cNvPr>
              <p:cNvSpPr/>
              <p:nvPr/>
            </p:nvSpPr>
            <p:spPr>
              <a:xfrm>
                <a:off x="4324322" y="2197097"/>
                <a:ext cx="152039" cy="14320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30CAFAC-A581-4066-A517-6016AF64AF88}"/>
                  </a:ext>
                </a:extLst>
              </p:cNvPr>
              <p:cNvSpPr txBox="1"/>
              <p:nvPr/>
            </p:nvSpPr>
            <p:spPr>
              <a:xfrm>
                <a:off x="4462526" y="2145587"/>
                <a:ext cx="768587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</a:t>
                </a:r>
                <a:endParaRPr lang="ko-KR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C4A32FF-7C60-4331-A212-266D334178B7}"/>
                </a:ext>
              </a:extLst>
            </p:cNvPr>
            <p:cNvGrpSpPr/>
            <p:nvPr/>
          </p:nvGrpSpPr>
          <p:grpSpPr>
            <a:xfrm>
              <a:off x="5421808" y="1559998"/>
              <a:ext cx="1799744" cy="246221"/>
              <a:chOff x="3529155" y="2145587"/>
              <a:chExt cx="1799744" cy="246221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FBA8FC7-A245-4050-8757-9F2DFE80E183}"/>
                  </a:ext>
                </a:extLst>
              </p:cNvPr>
              <p:cNvSpPr/>
              <p:nvPr/>
            </p:nvSpPr>
            <p:spPr>
              <a:xfrm>
                <a:off x="3529155" y="2197097"/>
                <a:ext cx="152039" cy="14320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57E7389-D881-4B19-BDC0-276A43799914}"/>
                  </a:ext>
                </a:extLst>
              </p:cNvPr>
              <p:cNvSpPr txBox="1"/>
              <p:nvPr/>
            </p:nvSpPr>
            <p:spPr>
              <a:xfrm>
                <a:off x="3667359" y="2145587"/>
                <a:ext cx="768587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</a:t>
                </a:r>
                <a:endParaRPr lang="ko-KR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49E85BA-2281-461B-98D7-E925B648B66D}"/>
                  </a:ext>
                </a:extLst>
              </p:cNvPr>
              <p:cNvSpPr/>
              <p:nvPr/>
            </p:nvSpPr>
            <p:spPr>
              <a:xfrm>
                <a:off x="4422111" y="2197097"/>
                <a:ext cx="152039" cy="143201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2B17CD0-940F-4422-86F0-8CF4BC423ACD}"/>
                  </a:ext>
                </a:extLst>
              </p:cNvPr>
              <p:cNvSpPr txBox="1"/>
              <p:nvPr/>
            </p:nvSpPr>
            <p:spPr>
              <a:xfrm>
                <a:off x="4560312" y="2145587"/>
                <a:ext cx="768587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</a:t>
                </a:r>
                <a:endParaRPr lang="ko-KR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9E4C3A0-B7EE-463E-9E79-C2D823CB01E4}"/>
              </a:ext>
            </a:extLst>
          </p:cNvPr>
          <p:cNvGrpSpPr/>
          <p:nvPr/>
        </p:nvGrpSpPr>
        <p:grpSpPr>
          <a:xfrm>
            <a:off x="6291931" y="1760933"/>
            <a:ext cx="2396917" cy="1925602"/>
            <a:chOff x="4571999" y="1748658"/>
            <a:chExt cx="1662229" cy="192560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B47AFDD-A756-4201-ABF9-BE48746B19F9}"/>
                </a:ext>
              </a:extLst>
            </p:cNvPr>
            <p:cNvSpPr txBox="1"/>
            <p:nvPr/>
          </p:nvSpPr>
          <p:spPr>
            <a:xfrm>
              <a:off x="4571999" y="1748658"/>
              <a:ext cx="166222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A82BC2F-1D67-4985-89EA-13E11F5A367D}"/>
                </a:ext>
              </a:extLst>
            </p:cNvPr>
            <p:cNvSpPr txBox="1"/>
            <p:nvPr/>
          </p:nvSpPr>
          <p:spPr>
            <a:xfrm>
              <a:off x="4572000" y="2473931"/>
              <a:ext cx="16561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and appeal to your Reports and Presentations with our Templates.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9D8AAC2-78AC-48E8-B963-2CE715F3FECC}"/>
                </a:ext>
              </a:extLst>
            </p:cNvPr>
            <p:cNvSpPr txBox="1"/>
            <p:nvPr/>
          </p:nvSpPr>
          <p:spPr>
            <a:xfrm>
              <a:off x="4572000" y="2013204"/>
              <a:ext cx="165618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accent1"/>
                  </a:solidFill>
                  <a:cs typeface="Arial" pitchFamily="34" charset="0"/>
                </a:rPr>
                <a:t>70</a:t>
              </a:r>
              <a:r>
                <a:rPr lang="en-US" altLang="ko-KR" sz="2700" b="1" dirty="0">
                  <a:solidFill>
                    <a:schemeClr val="accent1"/>
                  </a:solidFill>
                  <a:cs typeface="Arial" pitchFamily="34" charset="0"/>
                </a:rPr>
                <a:t>%</a:t>
              </a:r>
              <a:endParaRPr lang="ko-KR" altLang="en-US" sz="27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E7A921B-FAE8-4949-A58A-915281DF19AF}"/>
              </a:ext>
            </a:extLst>
          </p:cNvPr>
          <p:cNvGrpSpPr/>
          <p:nvPr/>
        </p:nvGrpSpPr>
        <p:grpSpPr>
          <a:xfrm>
            <a:off x="9013204" y="1760933"/>
            <a:ext cx="2396917" cy="1925602"/>
            <a:chOff x="6726597" y="1811150"/>
            <a:chExt cx="1662229" cy="192560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12CF057-F4E6-4FD9-BCEE-701C60A7DBB9}"/>
                </a:ext>
              </a:extLst>
            </p:cNvPr>
            <p:cNvSpPr txBox="1"/>
            <p:nvPr/>
          </p:nvSpPr>
          <p:spPr>
            <a:xfrm>
              <a:off x="6726597" y="1811150"/>
              <a:ext cx="166222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6FB9B1B-C28E-4779-9CEB-5A57E6FAAEC2}"/>
                </a:ext>
              </a:extLst>
            </p:cNvPr>
            <p:cNvSpPr txBox="1"/>
            <p:nvPr/>
          </p:nvSpPr>
          <p:spPr>
            <a:xfrm>
              <a:off x="6726598" y="2536423"/>
              <a:ext cx="16561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and appeal to your Reports and Presentations with our Templates.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6BF6DE3-7D1D-4964-9717-3F910E11FB2B}"/>
                </a:ext>
              </a:extLst>
            </p:cNvPr>
            <p:cNvSpPr txBox="1"/>
            <p:nvPr/>
          </p:nvSpPr>
          <p:spPr>
            <a:xfrm>
              <a:off x="6726598" y="2075696"/>
              <a:ext cx="165618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50</a:t>
              </a:r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%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9E9310C-8C70-4FB5-8329-9ECAECD898FA}"/>
              </a:ext>
            </a:extLst>
          </p:cNvPr>
          <p:cNvGrpSpPr/>
          <p:nvPr/>
        </p:nvGrpSpPr>
        <p:grpSpPr>
          <a:xfrm>
            <a:off x="6291931" y="4137197"/>
            <a:ext cx="2396917" cy="1925602"/>
            <a:chOff x="4595936" y="3789040"/>
            <a:chExt cx="1662229" cy="192560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28BFFF0-CF17-428F-9DE0-B75436B1D195}"/>
                </a:ext>
              </a:extLst>
            </p:cNvPr>
            <p:cNvSpPr txBox="1"/>
            <p:nvPr/>
          </p:nvSpPr>
          <p:spPr>
            <a:xfrm>
              <a:off x="4595936" y="3789040"/>
              <a:ext cx="166222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170F167-F96D-42C9-84A6-A3596EBC0A3F}"/>
                </a:ext>
              </a:extLst>
            </p:cNvPr>
            <p:cNvSpPr txBox="1"/>
            <p:nvPr/>
          </p:nvSpPr>
          <p:spPr>
            <a:xfrm>
              <a:off x="4595937" y="4514313"/>
              <a:ext cx="16561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and appeal to your Reports and Presentations with our Templates.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E2B7726-40A4-4F15-8F87-63BED48B831A}"/>
                </a:ext>
              </a:extLst>
            </p:cNvPr>
            <p:cNvSpPr txBox="1"/>
            <p:nvPr/>
          </p:nvSpPr>
          <p:spPr>
            <a:xfrm>
              <a:off x="4595937" y="4053586"/>
              <a:ext cx="165618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accent2"/>
                  </a:solidFill>
                  <a:cs typeface="Arial" pitchFamily="34" charset="0"/>
                </a:rPr>
                <a:t>35</a:t>
              </a:r>
              <a:r>
                <a:rPr lang="en-US" altLang="ko-KR" sz="2700" b="1" dirty="0">
                  <a:solidFill>
                    <a:schemeClr val="accent2"/>
                  </a:solidFill>
                  <a:cs typeface="Arial" pitchFamily="34" charset="0"/>
                </a:rPr>
                <a:t>%</a:t>
              </a:r>
              <a:endParaRPr lang="ko-KR" altLang="en-US" sz="27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7D119B1-A475-4140-81FA-0BBF438E2B7C}"/>
              </a:ext>
            </a:extLst>
          </p:cNvPr>
          <p:cNvGrpSpPr/>
          <p:nvPr/>
        </p:nvGrpSpPr>
        <p:grpSpPr>
          <a:xfrm>
            <a:off x="9013204" y="4137197"/>
            <a:ext cx="2396917" cy="1925602"/>
            <a:chOff x="6719040" y="3789363"/>
            <a:chExt cx="1662229" cy="192560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D0C129E-5898-4295-BDFD-A938D9A9BB78}"/>
                </a:ext>
              </a:extLst>
            </p:cNvPr>
            <p:cNvSpPr txBox="1"/>
            <p:nvPr/>
          </p:nvSpPr>
          <p:spPr>
            <a:xfrm>
              <a:off x="6719040" y="3789363"/>
              <a:ext cx="166222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358EF4C-AB6F-4272-BD22-494C2332C886}"/>
                </a:ext>
              </a:extLst>
            </p:cNvPr>
            <p:cNvSpPr txBox="1"/>
            <p:nvPr/>
          </p:nvSpPr>
          <p:spPr>
            <a:xfrm>
              <a:off x="6719041" y="4514636"/>
              <a:ext cx="16561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and appeal to your Reports and Presentations with our Templates.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4F15CBB-8A4E-4495-BF1E-9843BDDEE08E}"/>
                </a:ext>
              </a:extLst>
            </p:cNvPr>
            <p:cNvSpPr txBox="1"/>
            <p:nvPr/>
          </p:nvSpPr>
          <p:spPr>
            <a:xfrm>
              <a:off x="6719041" y="4053909"/>
              <a:ext cx="165618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accent3"/>
                  </a:solidFill>
                  <a:cs typeface="Arial" pitchFamily="34" charset="0"/>
                </a:rPr>
                <a:t>20</a:t>
              </a:r>
              <a:r>
                <a:rPr lang="en-US" altLang="ko-KR" sz="2700" b="1" dirty="0">
                  <a:solidFill>
                    <a:schemeClr val="accent3"/>
                  </a:solidFill>
                  <a:cs typeface="Arial" pitchFamily="34" charset="0"/>
                </a:rPr>
                <a:t>%</a:t>
              </a:r>
              <a:endParaRPr lang="ko-KR" altLang="en-US" sz="27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31" name="차트 10">
            <a:extLst>
              <a:ext uri="{FF2B5EF4-FFF2-40B4-BE49-F238E27FC236}">
                <a16:creationId xmlns:a16="http://schemas.microsoft.com/office/drawing/2014/main" id="{C580607F-384C-4062-8AEB-B97CBE150E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373871"/>
              </p:ext>
            </p:extLst>
          </p:nvPr>
        </p:nvGraphicFramePr>
        <p:xfrm>
          <a:off x="906450" y="1767393"/>
          <a:ext cx="5189550" cy="3945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2" name="Grupo 31"/>
          <p:cNvGrpSpPr/>
          <p:nvPr/>
        </p:nvGrpSpPr>
        <p:grpSpPr>
          <a:xfrm>
            <a:off x="0" y="0"/>
            <a:ext cx="12217182" cy="6858000"/>
            <a:chOff x="-2219325" y="8369300"/>
            <a:chExt cx="14414501" cy="8112125"/>
          </a:xfrm>
          <a:solidFill>
            <a:srgbClr val="13ADAB"/>
          </a:solidFill>
        </p:grpSpPr>
        <p:sp>
          <p:nvSpPr>
            <p:cNvPr id="33" name="Freeform 5"/>
            <p:cNvSpPr>
              <a:spLocks/>
            </p:cNvSpPr>
            <p:nvPr/>
          </p:nvSpPr>
          <p:spPr bwMode="auto">
            <a:xfrm>
              <a:off x="-2219325" y="8369300"/>
              <a:ext cx="9532938" cy="8112125"/>
            </a:xfrm>
            <a:custGeom>
              <a:avLst/>
              <a:gdLst>
                <a:gd name="T0" fmla="*/ 0 w 6005"/>
                <a:gd name="T1" fmla="*/ 0 h 5110"/>
                <a:gd name="T2" fmla="*/ 0 w 6005"/>
                <a:gd name="T3" fmla="*/ 5110 h 5110"/>
                <a:gd name="T4" fmla="*/ 355 w 6005"/>
                <a:gd name="T5" fmla="*/ 343 h 5110"/>
                <a:gd name="T6" fmla="*/ 6005 w 6005"/>
                <a:gd name="T7" fmla="*/ 0 h 5110"/>
                <a:gd name="T8" fmla="*/ 0 w 6005"/>
                <a:gd name="T9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05" h="5110">
                  <a:moveTo>
                    <a:pt x="0" y="0"/>
                  </a:moveTo>
                  <a:lnTo>
                    <a:pt x="0" y="5110"/>
                  </a:lnTo>
                  <a:lnTo>
                    <a:pt x="355" y="343"/>
                  </a:lnTo>
                  <a:lnTo>
                    <a:pt x="600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6"/>
            <p:cNvSpPr>
              <a:spLocks/>
            </p:cNvSpPr>
            <p:nvPr/>
          </p:nvSpPr>
          <p:spPr bwMode="auto">
            <a:xfrm>
              <a:off x="2659063" y="8369300"/>
              <a:ext cx="9536113" cy="8112125"/>
            </a:xfrm>
            <a:custGeom>
              <a:avLst/>
              <a:gdLst>
                <a:gd name="T0" fmla="*/ 6007 w 6007"/>
                <a:gd name="T1" fmla="*/ 5110 h 5110"/>
                <a:gd name="T2" fmla="*/ 6007 w 6007"/>
                <a:gd name="T3" fmla="*/ 0 h 5110"/>
                <a:gd name="T4" fmla="*/ 5650 w 6007"/>
                <a:gd name="T5" fmla="*/ 4767 h 5110"/>
                <a:gd name="T6" fmla="*/ 0 w 6007"/>
                <a:gd name="T7" fmla="*/ 5110 h 5110"/>
                <a:gd name="T8" fmla="*/ 6007 w 6007"/>
                <a:gd name="T9" fmla="*/ 511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07" h="5110">
                  <a:moveTo>
                    <a:pt x="6007" y="5110"/>
                  </a:moveTo>
                  <a:lnTo>
                    <a:pt x="6007" y="0"/>
                  </a:lnTo>
                  <a:lnTo>
                    <a:pt x="5650" y="4767"/>
                  </a:lnTo>
                  <a:lnTo>
                    <a:pt x="0" y="5110"/>
                  </a:lnTo>
                  <a:lnTo>
                    <a:pt x="6007" y="5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5F78FC9-A22F-463A-B71C-8353E10237F2}"/>
              </a:ext>
            </a:extLst>
          </p:cNvPr>
          <p:cNvGrpSpPr/>
          <p:nvPr/>
        </p:nvGrpSpPr>
        <p:grpSpPr>
          <a:xfrm>
            <a:off x="7850221" y="3264441"/>
            <a:ext cx="3859992" cy="3081678"/>
            <a:chOff x="755576" y="2985717"/>
            <a:chExt cx="3092136" cy="308167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BDAD63C-140E-4281-B94D-41FF18833A39}"/>
                </a:ext>
              </a:extLst>
            </p:cNvPr>
            <p:cNvSpPr txBox="1"/>
            <p:nvPr/>
          </p:nvSpPr>
          <p:spPr>
            <a:xfrm>
              <a:off x="755576" y="3336198"/>
              <a:ext cx="3092136" cy="2731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  <a:p>
              <a:pPr algn="r">
                <a:lnSpc>
                  <a:spcPct val="120000"/>
                </a:lnSpc>
              </a:pP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r">
                <a:lnSpc>
                  <a:spcPct val="120000"/>
                </a:lnSpc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Easy to change colors, photos and Text. I hope and I believe that this Template will your Time, Money and Reputation. </a:t>
              </a:r>
            </a:p>
            <a:p>
              <a:pPr algn="r">
                <a:lnSpc>
                  <a:spcPct val="120000"/>
                </a:lnSpc>
              </a:pP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r">
                <a:lnSpc>
                  <a:spcPct val="120000"/>
                </a:lnSpc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43AB35A-75E4-4311-8D66-C1E46087F062}"/>
                </a:ext>
              </a:extLst>
            </p:cNvPr>
            <p:cNvSpPr txBox="1"/>
            <p:nvPr/>
          </p:nvSpPr>
          <p:spPr>
            <a:xfrm>
              <a:off x="755576" y="2985717"/>
              <a:ext cx="30921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Your Content 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DE0715D-27EC-4F14-9AEC-52818B86B8D8}"/>
              </a:ext>
            </a:extLst>
          </p:cNvPr>
          <p:cNvSpPr txBox="1"/>
          <p:nvPr/>
        </p:nvSpPr>
        <p:spPr>
          <a:xfrm>
            <a:off x="612870" y="536552"/>
            <a:ext cx="2859905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THEME PPT </a:t>
            </a:r>
            <a:r>
              <a:rPr lang="en-GB" altLang="ko-KR" sz="3200" dirty="0">
                <a:solidFill>
                  <a:schemeClr val="bg1"/>
                </a:solidFill>
                <a:latin typeface="+mj-lt"/>
                <a:cs typeface="Arial" pitchFamily="34" charset="0"/>
              </a:rPr>
              <a:t>Layout</a:t>
            </a:r>
          </a:p>
          <a:p>
            <a:r>
              <a:rPr lang="en-GB" altLang="ko-KR" sz="3200" dirty="0">
                <a:solidFill>
                  <a:schemeClr val="bg1"/>
                </a:solidFill>
                <a:latin typeface="+mj-lt"/>
                <a:cs typeface="Arial" pitchFamily="34" charset="0"/>
              </a:rPr>
              <a:t>Clean Text Slide </a:t>
            </a:r>
          </a:p>
          <a:p>
            <a:r>
              <a:rPr lang="en-GB" altLang="ko-KR" sz="3200" dirty="0">
                <a:solidFill>
                  <a:schemeClr val="bg1"/>
                </a:solidFill>
                <a:latin typeface="+mj-lt"/>
                <a:cs typeface="Arial" pitchFamily="34" charset="0"/>
              </a:rPr>
              <a:t>for your Presentation</a:t>
            </a:r>
            <a:endParaRPr lang="ko-KR" altLang="en-US" sz="32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>
            <a:extLst>
              <a:ext uri="{FF2B5EF4-FFF2-40B4-BE49-F238E27FC236}">
                <a16:creationId xmlns:a16="http://schemas.microsoft.com/office/drawing/2014/main" id="{46616FC4-7AA2-4FDA-B10F-D673171F0927}"/>
              </a:ext>
            </a:extLst>
          </p:cNvPr>
          <p:cNvSpPr txBox="1"/>
          <p:nvPr/>
        </p:nvSpPr>
        <p:spPr>
          <a:xfrm>
            <a:off x="4769289" y="235158"/>
            <a:ext cx="7259052" cy="9355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rgbClr val="41B9B7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rgbClr val="41B9B7"/>
              </a:solidFill>
              <a:cs typeface="Arial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622190B-5BC1-46F3-8334-200CF8EC04C4}"/>
              </a:ext>
            </a:extLst>
          </p:cNvPr>
          <p:cNvSpPr/>
          <p:nvPr/>
        </p:nvSpPr>
        <p:spPr>
          <a:xfrm flipV="1">
            <a:off x="5684576" y="5388975"/>
            <a:ext cx="5773999" cy="5928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178DA0F-4FC7-40AF-966F-BB147B2CB8A3}"/>
              </a:ext>
            </a:extLst>
          </p:cNvPr>
          <p:cNvSpPr/>
          <p:nvPr/>
        </p:nvSpPr>
        <p:spPr>
          <a:xfrm flipV="1">
            <a:off x="5339056" y="4144823"/>
            <a:ext cx="6119519" cy="5928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E89C1F5-D39D-4088-94F3-C5F42C808719}"/>
              </a:ext>
            </a:extLst>
          </p:cNvPr>
          <p:cNvSpPr/>
          <p:nvPr/>
        </p:nvSpPr>
        <p:spPr>
          <a:xfrm flipV="1">
            <a:off x="5942717" y="2900672"/>
            <a:ext cx="5515858" cy="5928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21AD6D7-08A8-4F27-9FF3-9BC1CD579179}"/>
              </a:ext>
            </a:extLst>
          </p:cNvPr>
          <p:cNvSpPr/>
          <p:nvPr/>
        </p:nvSpPr>
        <p:spPr>
          <a:xfrm flipV="1">
            <a:off x="5076711" y="1656521"/>
            <a:ext cx="6381864" cy="5928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6148BE8-3D28-4C17-B5AD-216FFF8A80A8}"/>
              </a:ext>
            </a:extLst>
          </p:cNvPr>
          <p:cNvSpPr txBox="1"/>
          <p:nvPr/>
        </p:nvSpPr>
        <p:spPr>
          <a:xfrm>
            <a:off x="6638643" y="1629790"/>
            <a:ext cx="981106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9DA2574-4BBE-4900-8F92-9A9CC6725997}"/>
              </a:ext>
            </a:extLst>
          </p:cNvPr>
          <p:cNvSpPr txBox="1"/>
          <p:nvPr/>
        </p:nvSpPr>
        <p:spPr>
          <a:xfrm>
            <a:off x="6638643" y="2873941"/>
            <a:ext cx="981106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A178BA3-40BF-40A1-AB70-5A7572B58385}"/>
              </a:ext>
            </a:extLst>
          </p:cNvPr>
          <p:cNvSpPr txBox="1"/>
          <p:nvPr/>
        </p:nvSpPr>
        <p:spPr>
          <a:xfrm>
            <a:off x="6638643" y="4118092"/>
            <a:ext cx="981106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AE716FE-59D6-49F7-B797-7687511DCB82}"/>
              </a:ext>
            </a:extLst>
          </p:cNvPr>
          <p:cNvSpPr txBox="1"/>
          <p:nvPr/>
        </p:nvSpPr>
        <p:spPr>
          <a:xfrm>
            <a:off x="6638643" y="5362244"/>
            <a:ext cx="981106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D3A7AC3-CEAA-4E6F-AE37-4E00337FF7CF}"/>
              </a:ext>
            </a:extLst>
          </p:cNvPr>
          <p:cNvGrpSpPr/>
          <p:nvPr/>
        </p:nvGrpSpPr>
        <p:grpSpPr>
          <a:xfrm>
            <a:off x="7875747" y="1722123"/>
            <a:ext cx="3994320" cy="968823"/>
            <a:chOff x="7875747" y="1722123"/>
            <a:chExt cx="3994320" cy="968823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E5D97B4-8C1F-40E0-B9CB-474BE6F7753B}"/>
                </a:ext>
              </a:extLst>
            </p:cNvPr>
            <p:cNvSpPr txBox="1"/>
            <p:nvPr/>
          </p:nvSpPr>
          <p:spPr>
            <a:xfrm>
              <a:off x="7875747" y="2229281"/>
              <a:ext cx="39943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DDDA87E-2832-417E-B4D6-2879FF612B8E}"/>
                </a:ext>
              </a:extLst>
            </p:cNvPr>
            <p:cNvSpPr txBox="1"/>
            <p:nvPr/>
          </p:nvSpPr>
          <p:spPr>
            <a:xfrm>
              <a:off x="7875747" y="1722123"/>
              <a:ext cx="3994320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7CF5D08-C79E-4E4B-A11C-B1666872F5D1}"/>
              </a:ext>
            </a:extLst>
          </p:cNvPr>
          <p:cNvGrpSpPr/>
          <p:nvPr/>
        </p:nvGrpSpPr>
        <p:grpSpPr>
          <a:xfrm>
            <a:off x="7875747" y="2966274"/>
            <a:ext cx="3994320" cy="968823"/>
            <a:chOff x="7875747" y="1722123"/>
            <a:chExt cx="3994320" cy="968823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322CC64E-4285-45CA-BCCD-41773A3F8791}"/>
                </a:ext>
              </a:extLst>
            </p:cNvPr>
            <p:cNvSpPr txBox="1"/>
            <p:nvPr/>
          </p:nvSpPr>
          <p:spPr>
            <a:xfrm>
              <a:off x="7875747" y="2229281"/>
              <a:ext cx="39943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C54B00E4-B462-4DEA-B06F-5ABCD65D3419}"/>
                </a:ext>
              </a:extLst>
            </p:cNvPr>
            <p:cNvSpPr txBox="1"/>
            <p:nvPr/>
          </p:nvSpPr>
          <p:spPr>
            <a:xfrm>
              <a:off x="7875747" y="1722123"/>
              <a:ext cx="3994320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FFB1EC22-6AF2-4732-81E6-A1A577DCAE44}"/>
              </a:ext>
            </a:extLst>
          </p:cNvPr>
          <p:cNvGrpSpPr/>
          <p:nvPr/>
        </p:nvGrpSpPr>
        <p:grpSpPr>
          <a:xfrm>
            <a:off x="7875747" y="4210425"/>
            <a:ext cx="3994320" cy="959298"/>
            <a:chOff x="7875747" y="1722123"/>
            <a:chExt cx="3994320" cy="959298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E42D6761-F52A-4A0D-AC0B-0FE7197EA81C}"/>
                </a:ext>
              </a:extLst>
            </p:cNvPr>
            <p:cNvSpPr txBox="1"/>
            <p:nvPr/>
          </p:nvSpPr>
          <p:spPr>
            <a:xfrm>
              <a:off x="7875747" y="2219756"/>
              <a:ext cx="39943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3E6D5535-066A-4DBB-BC02-F99F52823D69}"/>
                </a:ext>
              </a:extLst>
            </p:cNvPr>
            <p:cNvSpPr txBox="1"/>
            <p:nvPr/>
          </p:nvSpPr>
          <p:spPr>
            <a:xfrm>
              <a:off x="7875747" y="1722123"/>
              <a:ext cx="3994320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8C90A629-8148-4A30-AA69-BE5CB22A9A3F}"/>
              </a:ext>
            </a:extLst>
          </p:cNvPr>
          <p:cNvGrpSpPr/>
          <p:nvPr/>
        </p:nvGrpSpPr>
        <p:grpSpPr>
          <a:xfrm>
            <a:off x="7875747" y="5454577"/>
            <a:ext cx="3994320" cy="973098"/>
            <a:chOff x="7875747" y="5454577"/>
            <a:chExt cx="3994320" cy="973098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3F0F30BC-1DC7-430C-9553-736A87770ED5}"/>
                </a:ext>
              </a:extLst>
            </p:cNvPr>
            <p:cNvSpPr txBox="1"/>
            <p:nvPr/>
          </p:nvSpPr>
          <p:spPr>
            <a:xfrm>
              <a:off x="7875747" y="5966010"/>
              <a:ext cx="39943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02F2F3C0-1614-45A7-B3CA-5233DC310C30}"/>
                </a:ext>
              </a:extLst>
            </p:cNvPr>
            <p:cNvSpPr txBox="1"/>
            <p:nvPr/>
          </p:nvSpPr>
          <p:spPr>
            <a:xfrm>
              <a:off x="7875747" y="5454577"/>
              <a:ext cx="3994320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948" y="205567"/>
            <a:ext cx="2828173" cy="6709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38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EA35312-794E-459F-A655-4093DA276018}"/>
              </a:ext>
            </a:extLst>
          </p:cNvPr>
          <p:cNvSpPr/>
          <p:nvPr/>
        </p:nvSpPr>
        <p:spPr>
          <a:xfrm>
            <a:off x="1" y="4774799"/>
            <a:ext cx="4944081" cy="2083201"/>
          </a:xfrm>
          <a:prstGeom prst="rect">
            <a:avLst/>
          </a:prstGeom>
          <a:solidFill>
            <a:srgbClr val="13A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0E13529-02AA-4AE0-AC48-A3885EA58355}"/>
              </a:ext>
            </a:extLst>
          </p:cNvPr>
          <p:cNvSpPr/>
          <p:nvPr/>
        </p:nvSpPr>
        <p:spPr>
          <a:xfrm>
            <a:off x="7239781" y="4774799"/>
            <a:ext cx="4952219" cy="2083201"/>
          </a:xfrm>
          <a:prstGeom prst="rect">
            <a:avLst/>
          </a:prstGeom>
          <a:solidFill>
            <a:srgbClr val="13A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317751-BF08-49C0-8D64-12619E082C2C}"/>
              </a:ext>
            </a:extLst>
          </p:cNvPr>
          <p:cNvSpPr/>
          <p:nvPr/>
        </p:nvSpPr>
        <p:spPr>
          <a:xfrm>
            <a:off x="7239781" y="2534277"/>
            <a:ext cx="4952219" cy="612000"/>
          </a:xfrm>
          <a:prstGeom prst="rect">
            <a:avLst/>
          </a:prstGeom>
          <a:solidFill>
            <a:srgbClr val="13A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C2CC06-0781-4332-BF03-E891DC4723DD}"/>
              </a:ext>
            </a:extLst>
          </p:cNvPr>
          <p:cNvSpPr/>
          <p:nvPr/>
        </p:nvSpPr>
        <p:spPr>
          <a:xfrm>
            <a:off x="-81" y="2534277"/>
            <a:ext cx="4944081" cy="612000"/>
          </a:xfrm>
          <a:prstGeom prst="rect">
            <a:avLst/>
          </a:prstGeom>
          <a:solidFill>
            <a:srgbClr val="13A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ound Same Side Corner Rectangle 7">
            <a:extLst>
              <a:ext uri="{FF2B5EF4-FFF2-40B4-BE49-F238E27FC236}">
                <a16:creationId xmlns:a16="http://schemas.microsoft.com/office/drawing/2014/main" id="{0985A022-655D-4DC1-A08B-76F4A498FE3F}"/>
              </a:ext>
            </a:extLst>
          </p:cNvPr>
          <p:cNvSpPr/>
          <p:nvPr/>
        </p:nvSpPr>
        <p:spPr>
          <a:xfrm>
            <a:off x="4917364" y="1823592"/>
            <a:ext cx="2340000" cy="5400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94D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7B87FDB5-1D29-4848-A30E-68B3AAFF8367}"/>
              </a:ext>
            </a:extLst>
          </p:cNvPr>
          <p:cNvSpPr/>
          <p:nvPr/>
        </p:nvSpPr>
        <p:spPr>
          <a:xfrm>
            <a:off x="5087304" y="2478861"/>
            <a:ext cx="2016809" cy="914400"/>
          </a:xfrm>
          <a:prstGeom prst="round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38054E12-F961-4D76-A908-F451E61986AA}"/>
              </a:ext>
            </a:extLst>
          </p:cNvPr>
          <p:cNvSpPr/>
          <p:nvPr/>
        </p:nvSpPr>
        <p:spPr>
          <a:xfrm>
            <a:off x="5087375" y="3497263"/>
            <a:ext cx="2016809" cy="1114400"/>
          </a:xfrm>
          <a:prstGeom prst="round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" name="Rounded Rectangle 10">
            <a:extLst>
              <a:ext uri="{FF2B5EF4-FFF2-40B4-BE49-F238E27FC236}">
                <a16:creationId xmlns:a16="http://schemas.microsoft.com/office/drawing/2014/main" id="{4D586D14-002E-4C19-AD46-F5C212573A70}"/>
              </a:ext>
            </a:extLst>
          </p:cNvPr>
          <p:cNvSpPr/>
          <p:nvPr/>
        </p:nvSpPr>
        <p:spPr>
          <a:xfrm>
            <a:off x="5087304" y="4715664"/>
            <a:ext cx="2016809" cy="1338808"/>
          </a:xfrm>
          <a:prstGeom prst="round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FD57E28-5939-42EC-9B7A-538B973A44ED}"/>
              </a:ext>
            </a:extLst>
          </p:cNvPr>
          <p:cNvGrpSpPr/>
          <p:nvPr/>
        </p:nvGrpSpPr>
        <p:grpSpPr>
          <a:xfrm>
            <a:off x="5218050" y="2556396"/>
            <a:ext cx="1800200" cy="761773"/>
            <a:chOff x="3233964" y="1954419"/>
            <a:chExt cx="1410044" cy="76177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475E6B0-FB0A-4CFB-A4AC-7E2E8D6FDE5F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5DFE804-39CA-4AC7-9BDD-29087DB50CAE}"/>
                </a:ext>
              </a:extLst>
            </p:cNvPr>
            <p:cNvSpPr txBox="1"/>
            <p:nvPr/>
          </p:nvSpPr>
          <p:spPr>
            <a:xfrm>
              <a:off x="3243489" y="2254527"/>
              <a:ext cx="140051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DB6D783-CAFD-4C16-9832-272DCABE0B07}"/>
              </a:ext>
            </a:extLst>
          </p:cNvPr>
          <p:cNvGrpSpPr/>
          <p:nvPr/>
        </p:nvGrpSpPr>
        <p:grpSpPr>
          <a:xfrm>
            <a:off x="5218050" y="3553317"/>
            <a:ext cx="1800200" cy="954913"/>
            <a:chOff x="6533673" y="3357955"/>
            <a:chExt cx="2150471" cy="95491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FA598F0-21B0-4870-A9EF-89A433D40B28}"/>
                </a:ext>
              </a:extLst>
            </p:cNvPr>
            <p:cNvSpPr txBox="1"/>
            <p:nvPr/>
          </p:nvSpPr>
          <p:spPr>
            <a:xfrm>
              <a:off x="6533673" y="3666537"/>
              <a:ext cx="21504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7B1CBF3-B003-45F0-A8F9-54724175494C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B1819F4-2F40-4BB9-BC63-0E0806A9E17B}"/>
              </a:ext>
            </a:extLst>
          </p:cNvPr>
          <p:cNvGrpSpPr/>
          <p:nvPr/>
        </p:nvGrpSpPr>
        <p:grpSpPr>
          <a:xfrm>
            <a:off x="5231904" y="4743375"/>
            <a:ext cx="1772492" cy="1296537"/>
            <a:chOff x="6533673" y="3357955"/>
            <a:chExt cx="2150471" cy="129653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B20A24C-489B-4C7C-B4F0-2AF00B70120D}"/>
                </a:ext>
              </a:extLst>
            </p:cNvPr>
            <p:cNvSpPr txBox="1"/>
            <p:nvPr/>
          </p:nvSpPr>
          <p:spPr>
            <a:xfrm>
              <a:off x="6533673" y="3638829"/>
              <a:ext cx="215047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513A7B7-C75B-4A00-9C16-BE4ABCFB6FD3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FA0D7C2-5C2B-43E9-B781-025FB8392521}"/>
              </a:ext>
            </a:extLst>
          </p:cNvPr>
          <p:cNvGrpSpPr/>
          <p:nvPr/>
        </p:nvGrpSpPr>
        <p:grpSpPr>
          <a:xfrm>
            <a:off x="7619520" y="3243183"/>
            <a:ext cx="1627504" cy="1417313"/>
            <a:chOff x="993672" y="3698889"/>
            <a:chExt cx="1998939" cy="141731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3568FD0-AFDC-44B8-BDF3-F83C28D310E2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rgbClr val="13ADAB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rgbClr val="13ADAB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6091910-E9C1-455D-AE00-F562522F927A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B0B6FAC-1CF6-404D-BB10-9ABA7596948B}"/>
              </a:ext>
            </a:extLst>
          </p:cNvPr>
          <p:cNvGrpSpPr/>
          <p:nvPr/>
        </p:nvGrpSpPr>
        <p:grpSpPr>
          <a:xfrm>
            <a:off x="9762362" y="3243183"/>
            <a:ext cx="1627504" cy="1417313"/>
            <a:chOff x="993672" y="3698889"/>
            <a:chExt cx="1998939" cy="1417313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AEF4EA3-251E-4DCC-934A-5E8D979910A8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rgbClr val="13ADAB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rgbClr val="13ADAB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EE8CFB4-87A7-487E-BC38-B012B49E5DE9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AA4A050-02D9-47E3-9422-B349622C1C31}"/>
              </a:ext>
            </a:extLst>
          </p:cNvPr>
          <p:cNvGrpSpPr/>
          <p:nvPr/>
        </p:nvGrpSpPr>
        <p:grpSpPr>
          <a:xfrm>
            <a:off x="786107" y="3243183"/>
            <a:ext cx="1635297" cy="1417313"/>
            <a:chOff x="993672" y="3698889"/>
            <a:chExt cx="1998939" cy="1417313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9712545-DCC9-4CE6-9871-F011925BC603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rgbClr val="13ADAB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rgbClr val="13ADAB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AE231E3-CAF3-40A1-8882-B75285CAA798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8C43E88-BD2C-42E1-9390-F1C69392F790}"/>
              </a:ext>
            </a:extLst>
          </p:cNvPr>
          <p:cNvGrpSpPr/>
          <p:nvPr/>
        </p:nvGrpSpPr>
        <p:grpSpPr>
          <a:xfrm>
            <a:off x="2936741" y="3243183"/>
            <a:ext cx="1635297" cy="1417313"/>
            <a:chOff x="993672" y="3698889"/>
            <a:chExt cx="1998939" cy="1417313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6276B0B-2DEF-4EAF-8285-2F76E631FDE3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rgbClr val="13ADAB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rgbClr val="13ADAB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3687DBC-7375-4CDF-AFB2-ADF5CBC11CC6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EE8B434-9E89-4869-ACFE-F6F39A1B4999}"/>
              </a:ext>
            </a:extLst>
          </p:cNvPr>
          <p:cNvGrpSpPr/>
          <p:nvPr/>
        </p:nvGrpSpPr>
        <p:grpSpPr>
          <a:xfrm>
            <a:off x="7595336" y="5041613"/>
            <a:ext cx="3719201" cy="1047981"/>
            <a:chOff x="993672" y="3698889"/>
            <a:chExt cx="1998939" cy="1047981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FD9AE13-E312-4B1C-8DCD-60F90BB7A5C3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A3DFF7B-81D9-4F69-88FD-D53958066B8D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F55FE22-CA2E-4F03-8DCC-07A2235828BB}"/>
              </a:ext>
            </a:extLst>
          </p:cNvPr>
          <p:cNvGrpSpPr/>
          <p:nvPr/>
        </p:nvGrpSpPr>
        <p:grpSpPr>
          <a:xfrm>
            <a:off x="886692" y="5041613"/>
            <a:ext cx="3914485" cy="1047981"/>
            <a:chOff x="993672" y="3698889"/>
            <a:chExt cx="1998939" cy="1047981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153BFBF-2846-446D-9103-3F08E3762F33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7AD286A-4D0D-4BA2-A770-B7077B1AB5A0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9C46BF33-5732-4D30-B33B-C71940268FEE}"/>
              </a:ext>
            </a:extLst>
          </p:cNvPr>
          <p:cNvSpPr txBox="1"/>
          <p:nvPr/>
        </p:nvSpPr>
        <p:spPr>
          <a:xfrm>
            <a:off x="1316431" y="2491017"/>
            <a:ext cx="574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A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803688B-9592-46A8-998D-14742EB2DD64}"/>
              </a:ext>
            </a:extLst>
          </p:cNvPr>
          <p:cNvSpPr txBox="1"/>
          <p:nvPr/>
        </p:nvSpPr>
        <p:spPr>
          <a:xfrm>
            <a:off x="3467065" y="2491017"/>
            <a:ext cx="574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B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6852DAD-B2B9-4224-BB63-B5FDFDA2ACFC}"/>
              </a:ext>
            </a:extLst>
          </p:cNvPr>
          <p:cNvSpPr txBox="1"/>
          <p:nvPr/>
        </p:nvSpPr>
        <p:spPr>
          <a:xfrm>
            <a:off x="8145949" y="2491017"/>
            <a:ext cx="574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C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2F9085F-3A34-439A-A154-4BC24A35CE1C}"/>
              </a:ext>
            </a:extLst>
          </p:cNvPr>
          <p:cNvSpPr txBox="1"/>
          <p:nvPr/>
        </p:nvSpPr>
        <p:spPr>
          <a:xfrm>
            <a:off x="10288791" y="2491017"/>
            <a:ext cx="574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D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93C0F6A-8667-406E-B9D8-55AA255B7C10}"/>
              </a:ext>
            </a:extLst>
          </p:cNvPr>
          <p:cNvSpPr txBox="1"/>
          <p:nvPr/>
        </p:nvSpPr>
        <p:spPr>
          <a:xfrm>
            <a:off x="5133198" y="1911187"/>
            <a:ext cx="1962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Calibri" pitchFamily="34" charset="0"/>
              </a:rPr>
              <a:t>PRESETATION</a:t>
            </a:r>
            <a:endParaRPr lang="ko-KR" altLang="en-US" b="1" dirty="0">
              <a:solidFill>
                <a:schemeClr val="bg1"/>
              </a:solidFill>
              <a:cs typeface="Calibri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20FA2F1-7CD2-427C-8515-7192BD4EB7CD}"/>
              </a:ext>
            </a:extLst>
          </p:cNvPr>
          <p:cNvGrpSpPr/>
          <p:nvPr/>
        </p:nvGrpSpPr>
        <p:grpSpPr>
          <a:xfrm>
            <a:off x="866659" y="1710044"/>
            <a:ext cx="1746423" cy="790209"/>
            <a:chOff x="536782" y="1558672"/>
            <a:chExt cx="1746423" cy="790209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B37701B-161C-4FC8-9838-80F85F15208A}"/>
                </a:ext>
              </a:extLst>
            </p:cNvPr>
            <p:cNvSpPr txBox="1"/>
            <p:nvPr/>
          </p:nvSpPr>
          <p:spPr>
            <a:xfrm>
              <a:off x="536782" y="1558672"/>
              <a:ext cx="17464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AADF35F-A6FF-4258-A60A-C96DA3F31CFA}"/>
                </a:ext>
              </a:extLst>
            </p:cNvPr>
            <p:cNvSpPr txBox="1"/>
            <p:nvPr/>
          </p:nvSpPr>
          <p:spPr>
            <a:xfrm>
              <a:off x="536782" y="1823778"/>
              <a:ext cx="17464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7634441-98FD-4330-A8C8-1DAEEE6AC78D}"/>
                </a:ext>
              </a:extLst>
            </p:cNvPr>
            <p:cNvSpPr txBox="1"/>
            <p:nvPr/>
          </p:nvSpPr>
          <p:spPr>
            <a:xfrm>
              <a:off x="536782" y="2071882"/>
              <a:ext cx="17464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7" name="Group 42">
            <a:extLst>
              <a:ext uri="{FF2B5EF4-FFF2-40B4-BE49-F238E27FC236}">
                <a16:creationId xmlns:a16="http://schemas.microsoft.com/office/drawing/2014/main" id="{220FA2F1-7CD2-427C-8515-7192BD4EB7CD}"/>
              </a:ext>
            </a:extLst>
          </p:cNvPr>
          <p:cNvGrpSpPr/>
          <p:nvPr/>
        </p:nvGrpSpPr>
        <p:grpSpPr>
          <a:xfrm>
            <a:off x="9550392" y="1695615"/>
            <a:ext cx="1746423" cy="790209"/>
            <a:chOff x="536782" y="1558672"/>
            <a:chExt cx="1746423" cy="790209"/>
          </a:xfrm>
        </p:grpSpPr>
        <p:sp>
          <p:nvSpPr>
            <p:cNvPr id="48" name="TextBox 43">
              <a:extLst>
                <a:ext uri="{FF2B5EF4-FFF2-40B4-BE49-F238E27FC236}">
                  <a16:creationId xmlns:a16="http://schemas.microsoft.com/office/drawing/2014/main" id="{6B37701B-161C-4FC8-9838-80F85F15208A}"/>
                </a:ext>
              </a:extLst>
            </p:cNvPr>
            <p:cNvSpPr txBox="1"/>
            <p:nvPr/>
          </p:nvSpPr>
          <p:spPr>
            <a:xfrm>
              <a:off x="536782" y="1558672"/>
              <a:ext cx="17464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9" name="TextBox 44">
              <a:extLst>
                <a:ext uri="{FF2B5EF4-FFF2-40B4-BE49-F238E27FC236}">
                  <a16:creationId xmlns:a16="http://schemas.microsoft.com/office/drawing/2014/main" id="{5AADF35F-A6FF-4258-A60A-C96DA3F31CFA}"/>
                </a:ext>
              </a:extLst>
            </p:cNvPr>
            <p:cNvSpPr txBox="1"/>
            <p:nvPr/>
          </p:nvSpPr>
          <p:spPr>
            <a:xfrm>
              <a:off x="536782" y="1823778"/>
              <a:ext cx="17464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0" name="TextBox 45">
              <a:extLst>
                <a:ext uri="{FF2B5EF4-FFF2-40B4-BE49-F238E27FC236}">
                  <a16:creationId xmlns:a16="http://schemas.microsoft.com/office/drawing/2014/main" id="{07634441-98FD-4330-A8C8-1DAEEE6AC78D}"/>
                </a:ext>
              </a:extLst>
            </p:cNvPr>
            <p:cNvSpPr txBox="1"/>
            <p:nvPr/>
          </p:nvSpPr>
          <p:spPr>
            <a:xfrm>
              <a:off x="536782" y="2071882"/>
              <a:ext cx="17464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4913" y="564723"/>
            <a:ext cx="11573197" cy="724247"/>
          </a:xfrm>
        </p:spPr>
        <p:txBody>
          <a:bodyPr/>
          <a:lstStyle/>
          <a:p>
            <a:r>
              <a:rPr lang="en-US" dirty="0">
                <a:solidFill>
                  <a:srgbClr val="13ADAB"/>
                </a:solidFill>
              </a:rPr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D86D01D-C708-415D-BFEB-B68ACB41E58D}"/>
              </a:ext>
            </a:extLst>
          </p:cNvPr>
          <p:cNvGrpSpPr/>
          <p:nvPr/>
        </p:nvGrpSpPr>
        <p:grpSpPr>
          <a:xfrm>
            <a:off x="1464414" y="3408009"/>
            <a:ext cx="1512168" cy="1512169"/>
            <a:chOff x="1109790" y="3082676"/>
            <a:chExt cx="1512168" cy="1512169"/>
          </a:xfrm>
        </p:grpSpPr>
        <p:sp>
          <p:nvSpPr>
            <p:cNvPr id="4" name="Diamond 3">
              <a:extLst>
                <a:ext uri="{FF2B5EF4-FFF2-40B4-BE49-F238E27FC236}">
                  <a16:creationId xmlns:a16="http://schemas.microsoft.com/office/drawing/2014/main" id="{591F4C44-F46B-48F6-AE7B-7FD1F73CFF5B}"/>
                </a:ext>
              </a:extLst>
            </p:cNvPr>
            <p:cNvSpPr/>
            <p:nvPr/>
          </p:nvSpPr>
          <p:spPr>
            <a:xfrm>
              <a:off x="1217874" y="3190760"/>
              <a:ext cx="1296000" cy="12960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Diamond 4">
              <a:extLst>
                <a:ext uri="{FF2B5EF4-FFF2-40B4-BE49-F238E27FC236}">
                  <a16:creationId xmlns:a16="http://schemas.microsoft.com/office/drawing/2014/main" id="{EC1065F0-5D1C-407E-B635-C4E3D40AD3DC}"/>
                </a:ext>
              </a:extLst>
            </p:cNvPr>
            <p:cNvSpPr/>
            <p:nvPr/>
          </p:nvSpPr>
          <p:spPr>
            <a:xfrm>
              <a:off x="1109790" y="3082676"/>
              <a:ext cx="1512168" cy="1512169"/>
            </a:xfrm>
            <a:prstGeom prst="diamond">
              <a:avLst/>
            </a:prstGeom>
            <a:no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28E046F-D4DC-4EF6-BC21-B6EF0536953F}"/>
              </a:ext>
            </a:extLst>
          </p:cNvPr>
          <p:cNvGrpSpPr/>
          <p:nvPr/>
        </p:nvGrpSpPr>
        <p:grpSpPr>
          <a:xfrm>
            <a:off x="5345428" y="3408009"/>
            <a:ext cx="1512168" cy="1512169"/>
            <a:chOff x="3808240" y="3082676"/>
            <a:chExt cx="1512168" cy="1512169"/>
          </a:xfrm>
        </p:grpSpPr>
        <p:sp>
          <p:nvSpPr>
            <p:cNvPr id="7" name="Diamond 6">
              <a:extLst>
                <a:ext uri="{FF2B5EF4-FFF2-40B4-BE49-F238E27FC236}">
                  <a16:creationId xmlns:a16="http://schemas.microsoft.com/office/drawing/2014/main" id="{43B9ECB1-1D10-44EC-82D1-A573FABF3074}"/>
                </a:ext>
              </a:extLst>
            </p:cNvPr>
            <p:cNvSpPr/>
            <p:nvPr/>
          </p:nvSpPr>
          <p:spPr>
            <a:xfrm>
              <a:off x="3916324" y="3190760"/>
              <a:ext cx="1296000" cy="1296000"/>
            </a:xfrm>
            <a:prstGeom prst="diamond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Diamond 7">
              <a:extLst>
                <a:ext uri="{FF2B5EF4-FFF2-40B4-BE49-F238E27FC236}">
                  <a16:creationId xmlns:a16="http://schemas.microsoft.com/office/drawing/2014/main" id="{CCEB4A85-DFAB-4C88-A600-3BF94B330102}"/>
                </a:ext>
              </a:extLst>
            </p:cNvPr>
            <p:cNvSpPr/>
            <p:nvPr/>
          </p:nvSpPr>
          <p:spPr>
            <a:xfrm>
              <a:off x="3808240" y="3082676"/>
              <a:ext cx="1512168" cy="1512169"/>
            </a:xfrm>
            <a:prstGeom prst="diamond">
              <a:avLst/>
            </a:prstGeom>
            <a:noFill/>
            <a:ln w="508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A828EEF-01E2-41AF-8ED1-ECE252529678}"/>
              </a:ext>
            </a:extLst>
          </p:cNvPr>
          <p:cNvGrpSpPr/>
          <p:nvPr/>
        </p:nvGrpSpPr>
        <p:grpSpPr>
          <a:xfrm>
            <a:off x="9226441" y="3408009"/>
            <a:ext cx="1512168" cy="1512169"/>
            <a:chOff x="6506690" y="3082676"/>
            <a:chExt cx="1512168" cy="1512169"/>
          </a:xfrm>
        </p:grpSpPr>
        <p:sp>
          <p:nvSpPr>
            <p:cNvPr id="10" name="Diamond 9">
              <a:extLst>
                <a:ext uri="{FF2B5EF4-FFF2-40B4-BE49-F238E27FC236}">
                  <a16:creationId xmlns:a16="http://schemas.microsoft.com/office/drawing/2014/main" id="{39FDAB01-F8D3-4A47-AE7A-D39B8A9407B5}"/>
                </a:ext>
              </a:extLst>
            </p:cNvPr>
            <p:cNvSpPr/>
            <p:nvPr/>
          </p:nvSpPr>
          <p:spPr>
            <a:xfrm>
              <a:off x="6614774" y="3190760"/>
              <a:ext cx="1296000" cy="1296000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Diamond 10">
              <a:extLst>
                <a:ext uri="{FF2B5EF4-FFF2-40B4-BE49-F238E27FC236}">
                  <a16:creationId xmlns:a16="http://schemas.microsoft.com/office/drawing/2014/main" id="{A7789A2A-2A41-428F-8E17-975ECD41588D}"/>
                </a:ext>
              </a:extLst>
            </p:cNvPr>
            <p:cNvSpPr/>
            <p:nvPr/>
          </p:nvSpPr>
          <p:spPr>
            <a:xfrm>
              <a:off x="6506690" y="3082676"/>
              <a:ext cx="1512168" cy="1512169"/>
            </a:xfrm>
            <a:prstGeom prst="diamond">
              <a:avLst/>
            </a:prstGeom>
            <a:noFill/>
            <a:ln w="508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9B20B8D-9930-4F54-BFE4-69ACD796CCFF}"/>
              </a:ext>
            </a:extLst>
          </p:cNvPr>
          <p:cNvGrpSpPr/>
          <p:nvPr/>
        </p:nvGrpSpPr>
        <p:grpSpPr>
          <a:xfrm>
            <a:off x="7285935" y="2988585"/>
            <a:ext cx="1512168" cy="1512169"/>
            <a:chOff x="5157465" y="2663252"/>
            <a:chExt cx="1512168" cy="1512169"/>
          </a:xfrm>
        </p:grpSpPr>
        <p:sp>
          <p:nvSpPr>
            <p:cNvPr id="13" name="Diamond 12">
              <a:extLst>
                <a:ext uri="{FF2B5EF4-FFF2-40B4-BE49-F238E27FC236}">
                  <a16:creationId xmlns:a16="http://schemas.microsoft.com/office/drawing/2014/main" id="{45E0EB67-DC47-4425-B7F7-59C49CF542A9}"/>
                </a:ext>
              </a:extLst>
            </p:cNvPr>
            <p:cNvSpPr/>
            <p:nvPr/>
          </p:nvSpPr>
          <p:spPr>
            <a:xfrm>
              <a:off x="5265549" y="2771336"/>
              <a:ext cx="1296000" cy="1296000"/>
            </a:xfrm>
            <a:prstGeom prst="diamond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Diamond 13">
              <a:extLst>
                <a:ext uri="{FF2B5EF4-FFF2-40B4-BE49-F238E27FC236}">
                  <a16:creationId xmlns:a16="http://schemas.microsoft.com/office/drawing/2014/main" id="{1648B2A8-D565-4DA9-AF3F-FB611580431B}"/>
                </a:ext>
              </a:extLst>
            </p:cNvPr>
            <p:cNvSpPr/>
            <p:nvPr/>
          </p:nvSpPr>
          <p:spPr>
            <a:xfrm>
              <a:off x="5157465" y="2663252"/>
              <a:ext cx="1512168" cy="1512169"/>
            </a:xfrm>
            <a:prstGeom prst="diamond">
              <a:avLst/>
            </a:prstGeom>
            <a:noFill/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76D0783-EC10-4C5E-80AC-8732A5756588}"/>
              </a:ext>
            </a:extLst>
          </p:cNvPr>
          <p:cNvGrpSpPr/>
          <p:nvPr/>
        </p:nvGrpSpPr>
        <p:grpSpPr>
          <a:xfrm>
            <a:off x="3404921" y="2988585"/>
            <a:ext cx="1512168" cy="1512169"/>
            <a:chOff x="2459015" y="2663252"/>
            <a:chExt cx="1512168" cy="1512169"/>
          </a:xfrm>
        </p:grpSpPr>
        <p:sp>
          <p:nvSpPr>
            <p:cNvPr id="16" name="Diamond 15">
              <a:extLst>
                <a:ext uri="{FF2B5EF4-FFF2-40B4-BE49-F238E27FC236}">
                  <a16:creationId xmlns:a16="http://schemas.microsoft.com/office/drawing/2014/main" id="{97F69DA3-269B-4DD5-A654-CAB67B3D54E5}"/>
                </a:ext>
              </a:extLst>
            </p:cNvPr>
            <p:cNvSpPr/>
            <p:nvPr/>
          </p:nvSpPr>
          <p:spPr>
            <a:xfrm>
              <a:off x="2567099" y="2771336"/>
              <a:ext cx="1296000" cy="12960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Diamond 16">
              <a:extLst>
                <a:ext uri="{FF2B5EF4-FFF2-40B4-BE49-F238E27FC236}">
                  <a16:creationId xmlns:a16="http://schemas.microsoft.com/office/drawing/2014/main" id="{585E5BA2-F3DB-452A-B2D1-DAB4D0DCF8CF}"/>
                </a:ext>
              </a:extLst>
            </p:cNvPr>
            <p:cNvSpPr/>
            <p:nvPr/>
          </p:nvSpPr>
          <p:spPr>
            <a:xfrm>
              <a:off x="2459015" y="2663252"/>
              <a:ext cx="1512168" cy="1512169"/>
            </a:xfrm>
            <a:prstGeom prst="diamond">
              <a:avLst/>
            </a:prstGeom>
            <a:noFill/>
            <a:ln w="508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37620A9-1D74-4CE3-817A-62C6D8432C78}"/>
              </a:ext>
            </a:extLst>
          </p:cNvPr>
          <p:cNvGrpSpPr/>
          <p:nvPr/>
        </p:nvGrpSpPr>
        <p:grpSpPr>
          <a:xfrm>
            <a:off x="2779708" y="4839202"/>
            <a:ext cx="2762596" cy="1292662"/>
            <a:chOff x="5889060" y="3872747"/>
            <a:chExt cx="2527679" cy="129266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62BAE67-8F8F-4A77-A8B3-A96B90990681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BFA521F-5059-4F34-8196-8920A20661BB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35E1E65-67F1-430F-A681-383CC37D7E61}"/>
              </a:ext>
            </a:extLst>
          </p:cNvPr>
          <p:cNvGrpSpPr/>
          <p:nvPr/>
        </p:nvGrpSpPr>
        <p:grpSpPr>
          <a:xfrm>
            <a:off x="6660721" y="4839202"/>
            <a:ext cx="2762596" cy="1292662"/>
            <a:chOff x="5889060" y="3872747"/>
            <a:chExt cx="2527679" cy="129266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6B2FB86-B421-4412-97A9-A12AA3DE5E0E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67ED820-BE67-4F6A-A46A-552069FDD9B6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99BCCC9-7C97-4485-A91B-78288444036C}"/>
              </a:ext>
            </a:extLst>
          </p:cNvPr>
          <p:cNvGrpSpPr/>
          <p:nvPr/>
        </p:nvGrpSpPr>
        <p:grpSpPr>
          <a:xfrm>
            <a:off x="839202" y="1738107"/>
            <a:ext cx="2762596" cy="1292662"/>
            <a:chOff x="5889060" y="3872747"/>
            <a:chExt cx="2527679" cy="129266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AE2869E-1754-4CC3-B264-FFB736C560DE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CE2B4C6-5D7B-4700-91C8-CFC3B07A17BB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E6B472C-4037-432E-865F-E3A1D09E0447}"/>
              </a:ext>
            </a:extLst>
          </p:cNvPr>
          <p:cNvGrpSpPr/>
          <p:nvPr/>
        </p:nvGrpSpPr>
        <p:grpSpPr>
          <a:xfrm>
            <a:off x="4720214" y="1738107"/>
            <a:ext cx="2762596" cy="1292662"/>
            <a:chOff x="5889060" y="3872747"/>
            <a:chExt cx="2527679" cy="129266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4011C3A-BDE5-44A3-AA65-C21B873A16C7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C0BA268-8AE0-4615-A418-DD12803CC774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B7803BB-10E0-4C42-8916-B815700ABD6A}"/>
              </a:ext>
            </a:extLst>
          </p:cNvPr>
          <p:cNvGrpSpPr/>
          <p:nvPr/>
        </p:nvGrpSpPr>
        <p:grpSpPr>
          <a:xfrm>
            <a:off x="8601228" y="1738107"/>
            <a:ext cx="2762596" cy="1292662"/>
            <a:chOff x="5889060" y="3872747"/>
            <a:chExt cx="2527679" cy="1292662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71D5031-2160-490A-8672-38655B25A370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12A5D1F-AFE5-41DF-906E-0B58345D76F3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3" name="Rounded Rectangle 6">
            <a:extLst>
              <a:ext uri="{FF2B5EF4-FFF2-40B4-BE49-F238E27FC236}">
                <a16:creationId xmlns:a16="http://schemas.microsoft.com/office/drawing/2014/main" id="{D075B28B-6DD0-47E3-830D-57650663BD51}"/>
              </a:ext>
            </a:extLst>
          </p:cNvPr>
          <p:cNvSpPr/>
          <p:nvPr/>
        </p:nvSpPr>
        <p:spPr>
          <a:xfrm>
            <a:off x="2048590" y="4011217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ounded Rectangle 5">
            <a:extLst>
              <a:ext uri="{FF2B5EF4-FFF2-40B4-BE49-F238E27FC236}">
                <a16:creationId xmlns:a16="http://schemas.microsoft.com/office/drawing/2014/main" id="{9A838959-D469-4F41-A134-A69A5849B96B}"/>
              </a:ext>
            </a:extLst>
          </p:cNvPr>
          <p:cNvSpPr/>
          <p:nvPr/>
        </p:nvSpPr>
        <p:spPr>
          <a:xfrm flipH="1">
            <a:off x="9751728" y="4012061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ound Same Side Corner Rectangle 11">
            <a:extLst>
              <a:ext uri="{FF2B5EF4-FFF2-40B4-BE49-F238E27FC236}">
                <a16:creationId xmlns:a16="http://schemas.microsoft.com/office/drawing/2014/main" id="{357B6F58-C0CA-4E27-BD53-7626C9A09A35}"/>
              </a:ext>
            </a:extLst>
          </p:cNvPr>
          <p:cNvSpPr>
            <a:spLocks noChangeAspect="1"/>
          </p:cNvSpPr>
          <p:nvPr/>
        </p:nvSpPr>
        <p:spPr>
          <a:xfrm rot="9900000">
            <a:off x="7837967" y="3597599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ounded Rectangle 27">
            <a:extLst>
              <a:ext uri="{FF2B5EF4-FFF2-40B4-BE49-F238E27FC236}">
                <a16:creationId xmlns:a16="http://schemas.microsoft.com/office/drawing/2014/main" id="{F277281F-79DB-4886-8C59-E360168759A4}"/>
              </a:ext>
            </a:extLst>
          </p:cNvPr>
          <p:cNvSpPr/>
          <p:nvPr/>
        </p:nvSpPr>
        <p:spPr>
          <a:xfrm>
            <a:off x="3983240" y="3656186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Block Arc 10">
            <a:extLst>
              <a:ext uri="{FF2B5EF4-FFF2-40B4-BE49-F238E27FC236}">
                <a16:creationId xmlns:a16="http://schemas.microsoft.com/office/drawing/2014/main" id="{49F60B32-7CA0-4F3B-A4FD-7B25BCC120A3}"/>
              </a:ext>
            </a:extLst>
          </p:cNvPr>
          <p:cNvSpPr/>
          <p:nvPr/>
        </p:nvSpPr>
        <p:spPr>
          <a:xfrm>
            <a:off x="5853931" y="4017574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38" name="Grupo 37"/>
          <p:cNvGrpSpPr/>
          <p:nvPr/>
        </p:nvGrpSpPr>
        <p:grpSpPr>
          <a:xfrm>
            <a:off x="0" y="0"/>
            <a:ext cx="12217182" cy="6858000"/>
            <a:chOff x="-2219325" y="8369300"/>
            <a:chExt cx="14414501" cy="8112125"/>
          </a:xfrm>
          <a:solidFill>
            <a:srgbClr val="13ADAB"/>
          </a:solidFill>
        </p:grpSpPr>
        <p:sp>
          <p:nvSpPr>
            <p:cNvPr id="39" name="Freeform 5"/>
            <p:cNvSpPr>
              <a:spLocks/>
            </p:cNvSpPr>
            <p:nvPr/>
          </p:nvSpPr>
          <p:spPr bwMode="auto">
            <a:xfrm>
              <a:off x="-2219325" y="8369300"/>
              <a:ext cx="9532938" cy="8112125"/>
            </a:xfrm>
            <a:custGeom>
              <a:avLst/>
              <a:gdLst>
                <a:gd name="T0" fmla="*/ 0 w 6005"/>
                <a:gd name="T1" fmla="*/ 0 h 5110"/>
                <a:gd name="T2" fmla="*/ 0 w 6005"/>
                <a:gd name="T3" fmla="*/ 5110 h 5110"/>
                <a:gd name="T4" fmla="*/ 355 w 6005"/>
                <a:gd name="T5" fmla="*/ 343 h 5110"/>
                <a:gd name="T6" fmla="*/ 6005 w 6005"/>
                <a:gd name="T7" fmla="*/ 0 h 5110"/>
                <a:gd name="T8" fmla="*/ 0 w 6005"/>
                <a:gd name="T9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05" h="5110">
                  <a:moveTo>
                    <a:pt x="0" y="0"/>
                  </a:moveTo>
                  <a:lnTo>
                    <a:pt x="0" y="5110"/>
                  </a:lnTo>
                  <a:lnTo>
                    <a:pt x="355" y="343"/>
                  </a:lnTo>
                  <a:lnTo>
                    <a:pt x="600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6"/>
            <p:cNvSpPr>
              <a:spLocks/>
            </p:cNvSpPr>
            <p:nvPr/>
          </p:nvSpPr>
          <p:spPr bwMode="auto">
            <a:xfrm>
              <a:off x="2659063" y="8369300"/>
              <a:ext cx="9536113" cy="8112125"/>
            </a:xfrm>
            <a:custGeom>
              <a:avLst/>
              <a:gdLst>
                <a:gd name="T0" fmla="*/ 6007 w 6007"/>
                <a:gd name="T1" fmla="*/ 5110 h 5110"/>
                <a:gd name="T2" fmla="*/ 6007 w 6007"/>
                <a:gd name="T3" fmla="*/ 0 h 5110"/>
                <a:gd name="T4" fmla="*/ 5650 w 6007"/>
                <a:gd name="T5" fmla="*/ 4767 h 5110"/>
                <a:gd name="T6" fmla="*/ 0 w 6007"/>
                <a:gd name="T7" fmla="*/ 5110 h 5110"/>
                <a:gd name="T8" fmla="*/ 6007 w 6007"/>
                <a:gd name="T9" fmla="*/ 511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07" h="5110">
                  <a:moveTo>
                    <a:pt x="6007" y="5110"/>
                  </a:moveTo>
                  <a:lnTo>
                    <a:pt x="6007" y="0"/>
                  </a:lnTo>
                  <a:lnTo>
                    <a:pt x="5650" y="4767"/>
                  </a:lnTo>
                  <a:lnTo>
                    <a:pt x="0" y="5110"/>
                  </a:lnTo>
                  <a:lnTo>
                    <a:pt x="6007" y="5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D223E769-0778-4C4B-AC14-1BC9E2ADDFDE}"/>
              </a:ext>
            </a:extLst>
          </p:cNvPr>
          <p:cNvSpPr/>
          <p:nvPr/>
        </p:nvSpPr>
        <p:spPr>
          <a:xfrm>
            <a:off x="651022" y="2901552"/>
            <a:ext cx="27828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Get a modern PowerPoint  Presentation that is beautifully designed.  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19733922-09D0-4947-A22F-827D7C734182}"/>
              </a:ext>
            </a:extLst>
          </p:cNvPr>
          <p:cNvSpPr/>
          <p:nvPr/>
        </p:nvSpPr>
        <p:spPr>
          <a:xfrm>
            <a:off x="651022" y="466703"/>
            <a:ext cx="29964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600" b="1" dirty="0">
                <a:solidFill>
                  <a:srgbClr val="5D6268"/>
                </a:solidFill>
              </a:rPr>
              <a:t>Simple </a:t>
            </a:r>
            <a:r>
              <a:rPr lang="en-US" altLang="ko-KR" sz="3600" b="1" dirty="0">
                <a:solidFill>
                  <a:srgbClr val="FF0000"/>
                </a:solidFill>
              </a:rPr>
              <a:t>Portfolio</a:t>
            </a:r>
            <a:r>
              <a:rPr lang="en-US" altLang="ko-KR" sz="3600" b="1" dirty="0">
                <a:solidFill>
                  <a:schemeClr val="accent1"/>
                </a:solidFill>
              </a:rPr>
              <a:t> </a:t>
            </a:r>
            <a:r>
              <a:rPr lang="en-US" altLang="ko-KR" sz="3600" b="1" dirty="0">
                <a:solidFill>
                  <a:srgbClr val="5D6268"/>
                </a:solidFill>
              </a:rPr>
              <a:t>Presentation Designed</a:t>
            </a:r>
            <a:endParaRPr lang="ko-KR" altLang="en-US" sz="3600" b="1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5172D32C-9036-4FEC-AC8F-BAD42E3307F5}"/>
              </a:ext>
            </a:extLst>
          </p:cNvPr>
          <p:cNvSpPr/>
          <p:nvPr/>
        </p:nvSpPr>
        <p:spPr>
          <a:xfrm>
            <a:off x="4941203" y="4330908"/>
            <a:ext cx="30418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Simple Portfolio Presentation 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939B2C4E-5E6E-4C15-9A3F-9E84FF72DEB1}"/>
              </a:ext>
            </a:extLst>
          </p:cNvPr>
          <p:cNvSpPr/>
          <p:nvPr/>
        </p:nvSpPr>
        <p:spPr>
          <a:xfrm>
            <a:off x="4941203" y="5411028"/>
            <a:ext cx="63526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E62EFE2B-7A81-4AE1-9662-5682C7416783}"/>
              </a:ext>
            </a:extLst>
          </p:cNvPr>
          <p:cNvSpPr/>
          <p:nvPr/>
        </p:nvSpPr>
        <p:spPr>
          <a:xfrm>
            <a:off x="4941202" y="5993863"/>
            <a:ext cx="66444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222D6FE-A75B-404F-81FB-63EF74D49053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950D312-78B2-4CB6-B674-438CBE4069DB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</p:spTree>
    <p:extLst>
      <p:ext uri="{BB962C8B-B14F-4D97-AF65-F5344CB8AC3E}">
        <p14:creationId xmlns:p14="http://schemas.microsoft.com/office/powerpoint/2010/main" val="337803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13ADAB"/>
                </a:solidFill>
              </a:rPr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E3F7317-775E-4E96-A469-5F13F666C1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2025851"/>
              </p:ext>
            </p:extLst>
          </p:nvPr>
        </p:nvGraphicFramePr>
        <p:xfrm>
          <a:off x="910583" y="1792448"/>
          <a:ext cx="2268000" cy="4281288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7443">
                <a:tc gridSpan="2">
                  <a:txBody>
                    <a:bodyPr/>
                    <a:lstStyle/>
                    <a:p>
                      <a:pPr algn="ctr" latinLnBrk="1"/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r>
                        <a:rPr lang="en-US" altLang="ko-KR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</a:p>
                    <a:p>
                      <a:pPr algn="ctr"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744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744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8076">
                <a:tc gridSpan="2">
                  <a:txBody>
                    <a:bodyPr/>
                    <a:lstStyle/>
                    <a:p>
                      <a:pPr latinLnBrk="1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latinLnBrk="1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</a:t>
                      </a:r>
                    </a:p>
                    <a:p>
                      <a:pPr algn="ctr" latinLnBrk="1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088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EF31CB2-911F-483F-9C4F-F0665CE633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7645295"/>
              </p:ext>
            </p:extLst>
          </p:nvPr>
        </p:nvGraphicFramePr>
        <p:xfrm>
          <a:off x="3593005" y="1792448"/>
          <a:ext cx="2268000" cy="4281288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7443">
                <a:tc gridSpan="2">
                  <a:txBody>
                    <a:bodyPr/>
                    <a:lstStyle/>
                    <a:p>
                      <a:pPr marL="0" marR="0" lvl="0" indent="0" algn="ctr" defTabSz="914423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744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744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8076">
                <a:tc gridSpan="2">
                  <a:txBody>
                    <a:bodyPr/>
                    <a:lstStyle/>
                    <a:p>
                      <a:pPr algn="ctr" latinLnBrk="1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</a:t>
                      </a:r>
                    </a:p>
                    <a:p>
                      <a:pPr algn="ctr" latinLnBrk="1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088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B795767-9581-403E-9C11-A164BFA277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9095416"/>
              </p:ext>
            </p:extLst>
          </p:nvPr>
        </p:nvGraphicFramePr>
        <p:xfrm>
          <a:off x="6275427" y="1792448"/>
          <a:ext cx="2268000" cy="4281288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7443">
                <a:tc gridSpan="2">
                  <a:txBody>
                    <a:bodyPr/>
                    <a:lstStyle/>
                    <a:p>
                      <a:pPr algn="ctr" latinLnBrk="1"/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r>
                        <a:rPr lang="en-US" altLang="ko-KR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</a:p>
                    <a:p>
                      <a:pPr algn="ctr"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744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744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8076">
                <a:tc gridSpan="2">
                  <a:txBody>
                    <a:bodyPr/>
                    <a:lstStyle/>
                    <a:p>
                      <a:pPr algn="ctr" latinLnBrk="1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latinLnBrk="1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</a:t>
                      </a:r>
                    </a:p>
                    <a:p>
                      <a:pPr latinLnBrk="1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088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6671AC8-DA7C-4380-B64F-ED0051BFFC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6727017"/>
              </p:ext>
            </p:extLst>
          </p:nvPr>
        </p:nvGraphicFramePr>
        <p:xfrm>
          <a:off x="8957849" y="1792448"/>
          <a:ext cx="2268000" cy="4281288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7443">
                <a:tc gridSpan="2">
                  <a:txBody>
                    <a:bodyPr/>
                    <a:lstStyle/>
                    <a:p>
                      <a:pPr algn="ctr" latinLnBrk="1"/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r>
                        <a:rPr lang="en-US" altLang="ko-KR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</a:p>
                    <a:p>
                      <a:pPr algn="ctr"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744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744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8076">
                <a:tc gridSpan="2">
                  <a:txBody>
                    <a:bodyPr/>
                    <a:lstStyle/>
                    <a:p>
                      <a:pPr latinLnBrk="1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latinLnBrk="1"/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</a:t>
                      </a:r>
                    </a:p>
                    <a:p>
                      <a:pPr latinLnBrk="1"/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088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Freeform 5"/>
          <p:cNvSpPr>
            <a:spLocks/>
          </p:cNvSpPr>
          <p:nvPr/>
        </p:nvSpPr>
        <p:spPr bwMode="auto">
          <a:xfrm>
            <a:off x="0" y="0"/>
            <a:ext cx="8079755" cy="6858000"/>
          </a:xfrm>
          <a:custGeom>
            <a:avLst/>
            <a:gdLst>
              <a:gd name="T0" fmla="*/ 0 w 6005"/>
              <a:gd name="T1" fmla="*/ 0 h 5110"/>
              <a:gd name="T2" fmla="*/ 0 w 6005"/>
              <a:gd name="T3" fmla="*/ 5110 h 5110"/>
              <a:gd name="T4" fmla="*/ 355 w 6005"/>
              <a:gd name="T5" fmla="*/ 343 h 5110"/>
              <a:gd name="T6" fmla="*/ 6005 w 6005"/>
              <a:gd name="T7" fmla="*/ 0 h 5110"/>
              <a:gd name="T8" fmla="*/ 0 w 6005"/>
              <a:gd name="T9" fmla="*/ 0 h 5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05" h="5110">
                <a:moveTo>
                  <a:pt x="0" y="0"/>
                </a:moveTo>
                <a:lnTo>
                  <a:pt x="0" y="5110"/>
                </a:lnTo>
                <a:lnTo>
                  <a:pt x="355" y="343"/>
                </a:lnTo>
                <a:lnTo>
                  <a:pt x="6005" y="0"/>
                </a:lnTo>
                <a:lnTo>
                  <a:pt x="0" y="0"/>
                </a:lnTo>
                <a:close/>
              </a:path>
            </a:pathLst>
          </a:custGeom>
          <a:solidFill>
            <a:srgbClr val="13ADAB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>
              <a:solidFill>
                <a:srgbClr val="13ADAB"/>
              </a:solidFill>
            </a:endParaRPr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4134736" y="1"/>
            <a:ext cx="8082446" cy="6858000"/>
          </a:xfrm>
          <a:custGeom>
            <a:avLst/>
            <a:gdLst>
              <a:gd name="T0" fmla="*/ 6007 w 6007"/>
              <a:gd name="T1" fmla="*/ 5110 h 5110"/>
              <a:gd name="T2" fmla="*/ 6007 w 6007"/>
              <a:gd name="T3" fmla="*/ 0 h 5110"/>
              <a:gd name="T4" fmla="*/ 5650 w 6007"/>
              <a:gd name="T5" fmla="*/ 4767 h 5110"/>
              <a:gd name="T6" fmla="*/ 0 w 6007"/>
              <a:gd name="T7" fmla="*/ 5110 h 5110"/>
              <a:gd name="T8" fmla="*/ 6007 w 6007"/>
              <a:gd name="T9" fmla="*/ 5110 h 5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07" h="5110">
                <a:moveTo>
                  <a:pt x="6007" y="5110"/>
                </a:moveTo>
                <a:lnTo>
                  <a:pt x="6007" y="0"/>
                </a:lnTo>
                <a:lnTo>
                  <a:pt x="5650" y="4767"/>
                </a:lnTo>
                <a:lnTo>
                  <a:pt x="0" y="5110"/>
                </a:lnTo>
                <a:lnTo>
                  <a:pt x="6007" y="5110"/>
                </a:lnTo>
                <a:close/>
              </a:path>
            </a:pathLst>
          </a:custGeom>
          <a:solidFill>
            <a:srgbClr val="13ADAB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>
              <a:solidFill>
                <a:srgbClr val="13AD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13ADAB"/>
                </a:solidFill>
              </a:rPr>
              <a:t>Infographic Style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CB7E1BB-6B9D-4F39-AA03-1FCB75A69BC5}"/>
              </a:ext>
            </a:extLst>
          </p:cNvPr>
          <p:cNvSpPr/>
          <p:nvPr/>
        </p:nvSpPr>
        <p:spPr>
          <a:xfrm>
            <a:off x="3573700" y="1842052"/>
            <a:ext cx="792088" cy="792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BDAE1FC-80F9-4634-91FD-7C3DA67CE3BD}"/>
              </a:ext>
            </a:extLst>
          </p:cNvPr>
          <p:cNvSpPr txBox="1"/>
          <p:nvPr/>
        </p:nvSpPr>
        <p:spPr>
          <a:xfrm>
            <a:off x="876454" y="1914932"/>
            <a:ext cx="806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01</a:t>
            </a:r>
            <a:endParaRPr lang="ko-KR" altLang="en-US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C941FF0-FBCB-46EC-80CA-283E2B53C5F4}"/>
              </a:ext>
            </a:extLst>
          </p:cNvPr>
          <p:cNvSpPr txBox="1"/>
          <p:nvPr/>
        </p:nvSpPr>
        <p:spPr>
          <a:xfrm>
            <a:off x="1912725" y="2084209"/>
            <a:ext cx="1422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Chevron 13">
            <a:extLst>
              <a:ext uri="{FF2B5EF4-FFF2-40B4-BE49-F238E27FC236}">
                <a16:creationId xmlns:a16="http://schemas.microsoft.com/office/drawing/2014/main" id="{24DF6DA0-69FF-4F26-BDB4-577EE2B5525C}"/>
              </a:ext>
            </a:extLst>
          </p:cNvPr>
          <p:cNvSpPr/>
          <p:nvPr/>
        </p:nvSpPr>
        <p:spPr>
          <a:xfrm>
            <a:off x="4785868" y="1981518"/>
            <a:ext cx="400199" cy="513159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EC836CB-8B65-4B93-AEF6-7CC0E17E2751}"/>
              </a:ext>
            </a:extLst>
          </p:cNvPr>
          <p:cNvGrpSpPr/>
          <p:nvPr/>
        </p:nvGrpSpPr>
        <p:grpSpPr>
          <a:xfrm>
            <a:off x="5615198" y="1903907"/>
            <a:ext cx="5717526" cy="668379"/>
            <a:chOff x="3779912" y="1717580"/>
            <a:chExt cx="4896545" cy="668379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1502E22-B6DD-4B1D-8012-C334FA35D85F}"/>
                </a:ext>
              </a:extLst>
            </p:cNvPr>
            <p:cNvSpPr txBox="1"/>
            <p:nvPr/>
          </p:nvSpPr>
          <p:spPr>
            <a:xfrm>
              <a:off x="3779913" y="1924294"/>
              <a:ext cx="48965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A37E89C-BB51-4682-8AB4-4D56E85A0B04}"/>
                </a:ext>
              </a:extLst>
            </p:cNvPr>
            <p:cNvSpPr txBox="1"/>
            <p:nvPr/>
          </p:nvSpPr>
          <p:spPr>
            <a:xfrm>
              <a:off x="3779912" y="1717580"/>
              <a:ext cx="48965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BB3B52D4-82FB-467F-B9B4-4EF3DBE7BB5E}"/>
              </a:ext>
            </a:extLst>
          </p:cNvPr>
          <p:cNvSpPr/>
          <p:nvPr/>
        </p:nvSpPr>
        <p:spPr>
          <a:xfrm>
            <a:off x="3573700" y="2961305"/>
            <a:ext cx="792088" cy="792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821013C-29F7-43A9-A8CE-B18B983667EA}"/>
              </a:ext>
            </a:extLst>
          </p:cNvPr>
          <p:cNvSpPr txBox="1"/>
          <p:nvPr/>
        </p:nvSpPr>
        <p:spPr>
          <a:xfrm>
            <a:off x="876454" y="3034184"/>
            <a:ext cx="806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02</a:t>
            </a:r>
            <a:endParaRPr lang="ko-KR" altLang="en-US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1CDAD11-A261-4494-8BE0-B265CF1AD1EE}"/>
              </a:ext>
            </a:extLst>
          </p:cNvPr>
          <p:cNvSpPr txBox="1"/>
          <p:nvPr/>
        </p:nvSpPr>
        <p:spPr>
          <a:xfrm>
            <a:off x="1912725" y="3218849"/>
            <a:ext cx="1422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Chevron 21">
            <a:extLst>
              <a:ext uri="{FF2B5EF4-FFF2-40B4-BE49-F238E27FC236}">
                <a16:creationId xmlns:a16="http://schemas.microsoft.com/office/drawing/2014/main" id="{C2DD8B65-E420-4451-839D-EC12672B0FAB}"/>
              </a:ext>
            </a:extLst>
          </p:cNvPr>
          <p:cNvSpPr/>
          <p:nvPr/>
        </p:nvSpPr>
        <p:spPr>
          <a:xfrm>
            <a:off x="4785868" y="3077497"/>
            <a:ext cx="400199" cy="513159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/>
              </a:solidFill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12933A5-1A58-4E8E-9DFA-3AE424EB244F}"/>
              </a:ext>
            </a:extLst>
          </p:cNvPr>
          <p:cNvGrpSpPr/>
          <p:nvPr/>
        </p:nvGrpSpPr>
        <p:grpSpPr>
          <a:xfrm>
            <a:off x="5615198" y="3013990"/>
            <a:ext cx="5717526" cy="668379"/>
            <a:chOff x="3779912" y="1717580"/>
            <a:chExt cx="4896545" cy="668379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E55C567-3C2D-4EDD-97C1-262E0FB62C0D}"/>
                </a:ext>
              </a:extLst>
            </p:cNvPr>
            <p:cNvSpPr txBox="1"/>
            <p:nvPr/>
          </p:nvSpPr>
          <p:spPr>
            <a:xfrm>
              <a:off x="3779913" y="1924294"/>
              <a:ext cx="48965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8483272-11ED-4EAA-86B7-FC30856EC2C9}"/>
                </a:ext>
              </a:extLst>
            </p:cNvPr>
            <p:cNvSpPr txBox="1"/>
            <p:nvPr/>
          </p:nvSpPr>
          <p:spPr>
            <a:xfrm>
              <a:off x="3779912" y="1717580"/>
              <a:ext cx="48965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1A7D365F-1141-4E12-B119-08BD4433F168}"/>
              </a:ext>
            </a:extLst>
          </p:cNvPr>
          <p:cNvSpPr/>
          <p:nvPr/>
        </p:nvSpPr>
        <p:spPr>
          <a:xfrm>
            <a:off x="3573700" y="4080558"/>
            <a:ext cx="792088" cy="7920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B063395-7C20-4787-87FF-0D7FA8252DC2}"/>
              </a:ext>
            </a:extLst>
          </p:cNvPr>
          <p:cNvSpPr txBox="1"/>
          <p:nvPr/>
        </p:nvSpPr>
        <p:spPr>
          <a:xfrm>
            <a:off x="876454" y="4153437"/>
            <a:ext cx="806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03</a:t>
            </a:r>
            <a:endParaRPr lang="ko-KR" altLang="en-US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E919721-2057-4D68-8D0C-AF0651686CC8}"/>
              </a:ext>
            </a:extLst>
          </p:cNvPr>
          <p:cNvSpPr txBox="1"/>
          <p:nvPr/>
        </p:nvSpPr>
        <p:spPr>
          <a:xfrm>
            <a:off x="1912725" y="4338103"/>
            <a:ext cx="1422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1" name="Chevron 29">
            <a:extLst>
              <a:ext uri="{FF2B5EF4-FFF2-40B4-BE49-F238E27FC236}">
                <a16:creationId xmlns:a16="http://schemas.microsoft.com/office/drawing/2014/main" id="{2B88BFF1-926B-4C3A-998B-8C65D1841783}"/>
              </a:ext>
            </a:extLst>
          </p:cNvPr>
          <p:cNvSpPr/>
          <p:nvPr/>
        </p:nvSpPr>
        <p:spPr>
          <a:xfrm>
            <a:off x="4785868" y="4196750"/>
            <a:ext cx="400199" cy="513159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/>
              </a:solidFill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8909BA7-03F0-4237-A023-B61E71B3B096}"/>
              </a:ext>
            </a:extLst>
          </p:cNvPr>
          <p:cNvGrpSpPr/>
          <p:nvPr/>
        </p:nvGrpSpPr>
        <p:grpSpPr>
          <a:xfrm>
            <a:off x="5615198" y="4133243"/>
            <a:ext cx="5717526" cy="668379"/>
            <a:chOff x="3779912" y="1717580"/>
            <a:chExt cx="4896545" cy="668379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46C857F-D430-4925-BAF0-3EB70E2146F7}"/>
                </a:ext>
              </a:extLst>
            </p:cNvPr>
            <p:cNvSpPr txBox="1"/>
            <p:nvPr/>
          </p:nvSpPr>
          <p:spPr>
            <a:xfrm>
              <a:off x="3779913" y="1924294"/>
              <a:ext cx="48965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FB2BCD5-B592-47B6-894D-B289B5EE4F80}"/>
                </a:ext>
              </a:extLst>
            </p:cNvPr>
            <p:cNvSpPr txBox="1"/>
            <p:nvPr/>
          </p:nvSpPr>
          <p:spPr>
            <a:xfrm>
              <a:off x="3779912" y="1717580"/>
              <a:ext cx="48965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3D632D79-3C41-4BBF-A93E-4CA7D4C7CAC4}"/>
              </a:ext>
            </a:extLst>
          </p:cNvPr>
          <p:cNvSpPr/>
          <p:nvPr/>
        </p:nvSpPr>
        <p:spPr>
          <a:xfrm>
            <a:off x="3573700" y="5199810"/>
            <a:ext cx="792088" cy="7920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3568FF7-C7AA-459F-AE62-A4D1991A8B02}"/>
              </a:ext>
            </a:extLst>
          </p:cNvPr>
          <p:cNvSpPr txBox="1"/>
          <p:nvPr/>
        </p:nvSpPr>
        <p:spPr>
          <a:xfrm>
            <a:off x="876454" y="5272690"/>
            <a:ext cx="806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04</a:t>
            </a:r>
            <a:endParaRPr lang="ko-KR" altLang="en-US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C8375DA-ADFE-48E5-B84B-24B6C8FDE58F}"/>
              </a:ext>
            </a:extLst>
          </p:cNvPr>
          <p:cNvSpPr txBox="1"/>
          <p:nvPr/>
        </p:nvSpPr>
        <p:spPr>
          <a:xfrm>
            <a:off x="1912724" y="5441967"/>
            <a:ext cx="1422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8" name="Chevron 37">
            <a:extLst>
              <a:ext uri="{FF2B5EF4-FFF2-40B4-BE49-F238E27FC236}">
                <a16:creationId xmlns:a16="http://schemas.microsoft.com/office/drawing/2014/main" id="{1F78A85C-4B55-4B44-92CB-2E256646F9C7}"/>
              </a:ext>
            </a:extLst>
          </p:cNvPr>
          <p:cNvSpPr/>
          <p:nvPr/>
        </p:nvSpPr>
        <p:spPr>
          <a:xfrm>
            <a:off x="4785868" y="5339276"/>
            <a:ext cx="400199" cy="513159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764D5B1-1FB2-4301-BBF3-72459C57D38A}"/>
              </a:ext>
            </a:extLst>
          </p:cNvPr>
          <p:cNvGrpSpPr/>
          <p:nvPr/>
        </p:nvGrpSpPr>
        <p:grpSpPr>
          <a:xfrm>
            <a:off x="5615198" y="5261665"/>
            <a:ext cx="5717526" cy="668379"/>
            <a:chOff x="3779912" y="1717580"/>
            <a:chExt cx="4896545" cy="668379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2E668FF-FC74-4740-B466-29E674F94321}"/>
                </a:ext>
              </a:extLst>
            </p:cNvPr>
            <p:cNvSpPr txBox="1"/>
            <p:nvPr/>
          </p:nvSpPr>
          <p:spPr>
            <a:xfrm>
              <a:off x="3779913" y="1924294"/>
              <a:ext cx="48965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74FEF72-3DC9-4F24-ADF3-5FC6B2D2D686}"/>
                </a:ext>
              </a:extLst>
            </p:cNvPr>
            <p:cNvSpPr txBox="1"/>
            <p:nvPr/>
          </p:nvSpPr>
          <p:spPr>
            <a:xfrm>
              <a:off x="3779912" y="1717580"/>
              <a:ext cx="48965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52" name="Rectangle 16">
            <a:extLst>
              <a:ext uri="{FF2B5EF4-FFF2-40B4-BE49-F238E27FC236}">
                <a16:creationId xmlns:a16="http://schemas.microsoft.com/office/drawing/2014/main" id="{883A2021-1701-4D61-87F4-CCC20F08AAF7}"/>
              </a:ext>
            </a:extLst>
          </p:cNvPr>
          <p:cNvSpPr/>
          <p:nvPr/>
        </p:nvSpPr>
        <p:spPr>
          <a:xfrm rot="2700000">
            <a:off x="3836784" y="4243973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3" name="Rounded Rectangle 5">
            <a:extLst>
              <a:ext uri="{FF2B5EF4-FFF2-40B4-BE49-F238E27FC236}">
                <a16:creationId xmlns:a16="http://schemas.microsoft.com/office/drawing/2014/main" id="{75CB17F8-3D20-4521-81F4-6B57A93D69BF}"/>
              </a:ext>
            </a:extLst>
          </p:cNvPr>
          <p:cNvSpPr/>
          <p:nvPr/>
        </p:nvSpPr>
        <p:spPr>
          <a:xfrm flipH="1">
            <a:off x="3773903" y="3208632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4" name="Rounded Rectangle 27">
            <a:extLst>
              <a:ext uri="{FF2B5EF4-FFF2-40B4-BE49-F238E27FC236}">
                <a16:creationId xmlns:a16="http://schemas.microsoft.com/office/drawing/2014/main" id="{EF8E1A75-73B5-452C-87D2-6BDA567709E0}"/>
              </a:ext>
            </a:extLst>
          </p:cNvPr>
          <p:cNvSpPr/>
          <p:nvPr/>
        </p:nvSpPr>
        <p:spPr>
          <a:xfrm>
            <a:off x="3796546" y="2089076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5" name="Round Same Side Corner Rectangle 36">
            <a:extLst>
              <a:ext uri="{FF2B5EF4-FFF2-40B4-BE49-F238E27FC236}">
                <a16:creationId xmlns:a16="http://schemas.microsoft.com/office/drawing/2014/main" id="{EAD964FD-E5F1-4962-BFE1-5D26CD65FCE1}"/>
              </a:ext>
            </a:extLst>
          </p:cNvPr>
          <p:cNvSpPr>
            <a:spLocks noChangeAspect="1"/>
          </p:cNvSpPr>
          <p:nvPr/>
        </p:nvSpPr>
        <p:spPr>
          <a:xfrm>
            <a:off x="3771744" y="5433656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56" name="Grupo 55"/>
          <p:cNvGrpSpPr/>
          <p:nvPr/>
        </p:nvGrpSpPr>
        <p:grpSpPr>
          <a:xfrm>
            <a:off x="0" y="0"/>
            <a:ext cx="12217182" cy="6858000"/>
            <a:chOff x="-2219325" y="8369300"/>
            <a:chExt cx="14414501" cy="8112125"/>
          </a:xfrm>
          <a:solidFill>
            <a:srgbClr val="13ADAB"/>
          </a:solidFill>
        </p:grpSpPr>
        <p:sp>
          <p:nvSpPr>
            <p:cNvPr id="57" name="Freeform 5"/>
            <p:cNvSpPr>
              <a:spLocks/>
            </p:cNvSpPr>
            <p:nvPr/>
          </p:nvSpPr>
          <p:spPr bwMode="auto">
            <a:xfrm>
              <a:off x="-2219325" y="8369300"/>
              <a:ext cx="9532938" cy="8112125"/>
            </a:xfrm>
            <a:custGeom>
              <a:avLst/>
              <a:gdLst>
                <a:gd name="T0" fmla="*/ 0 w 6005"/>
                <a:gd name="T1" fmla="*/ 0 h 5110"/>
                <a:gd name="T2" fmla="*/ 0 w 6005"/>
                <a:gd name="T3" fmla="*/ 5110 h 5110"/>
                <a:gd name="T4" fmla="*/ 355 w 6005"/>
                <a:gd name="T5" fmla="*/ 343 h 5110"/>
                <a:gd name="T6" fmla="*/ 6005 w 6005"/>
                <a:gd name="T7" fmla="*/ 0 h 5110"/>
                <a:gd name="T8" fmla="*/ 0 w 6005"/>
                <a:gd name="T9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05" h="5110">
                  <a:moveTo>
                    <a:pt x="0" y="0"/>
                  </a:moveTo>
                  <a:lnTo>
                    <a:pt x="0" y="5110"/>
                  </a:lnTo>
                  <a:lnTo>
                    <a:pt x="355" y="343"/>
                  </a:lnTo>
                  <a:lnTo>
                    <a:pt x="600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6"/>
            <p:cNvSpPr>
              <a:spLocks/>
            </p:cNvSpPr>
            <p:nvPr/>
          </p:nvSpPr>
          <p:spPr bwMode="auto">
            <a:xfrm>
              <a:off x="2659063" y="8369300"/>
              <a:ext cx="9536113" cy="8112125"/>
            </a:xfrm>
            <a:custGeom>
              <a:avLst/>
              <a:gdLst>
                <a:gd name="T0" fmla="*/ 6007 w 6007"/>
                <a:gd name="T1" fmla="*/ 5110 h 5110"/>
                <a:gd name="T2" fmla="*/ 6007 w 6007"/>
                <a:gd name="T3" fmla="*/ 0 h 5110"/>
                <a:gd name="T4" fmla="*/ 5650 w 6007"/>
                <a:gd name="T5" fmla="*/ 4767 h 5110"/>
                <a:gd name="T6" fmla="*/ 0 w 6007"/>
                <a:gd name="T7" fmla="*/ 5110 h 5110"/>
                <a:gd name="T8" fmla="*/ 6007 w 6007"/>
                <a:gd name="T9" fmla="*/ 511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07" h="5110">
                  <a:moveTo>
                    <a:pt x="6007" y="5110"/>
                  </a:moveTo>
                  <a:lnTo>
                    <a:pt x="6007" y="0"/>
                  </a:lnTo>
                  <a:lnTo>
                    <a:pt x="5650" y="4767"/>
                  </a:lnTo>
                  <a:lnTo>
                    <a:pt x="0" y="5110"/>
                  </a:lnTo>
                  <a:lnTo>
                    <a:pt x="6007" y="5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85F778-0436-4FC9-876B-07A134D42004}"/>
              </a:ext>
            </a:extLst>
          </p:cNvPr>
          <p:cNvSpPr txBox="1"/>
          <p:nvPr/>
        </p:nvSpPr>
        <p:spPr>
          <a:xfrm>
            <a:off x="767867" y="381177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b="1" dirty="0">
                <a:solidFill>
                  <a:srgbClr val="13ADAB"/>
                </a:solidFill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800" b="1" dirty="0">
                <a:solidFill>
                  <a:srgbClr val="13ADAB"/>
                </a:solidFill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rgbClr val="13ADAB"/>
                </a:solidFill>
                <a:cs typeface="Arial" pitchFamily="34" charset="0"/>
              </a:rPr>
              <a:t>LIDE</a:t>
            </a:r>
            <a:endParaRPr lang="ko-KR" altLang="en-US" sz="4800" b="1" dirty="0">
              <a:solidFill>
                <a:srgbClr val="13ADAB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622E05-7C8D-4131-B106-7C68472FC6D9}"/>
              </a:ext>
            </a:extLst>
          </p:cNvPr>
          <p:cNvSpPr txBox="1"/>
          <p:nvPr/>
        </p:nvSpPr>
        <p:spPr>
          <a:xfrm>
            <a:off x="1667356" y="5830693"/>
            <a:ext cx="1169197" cy="307777"/>
          </a:xfrm>
          <a:prstGeom prst="rect">
            <a:avLst/>
          </a:prstGeom>
          <a:solidFill>
            <a:srgbClr val="13ADA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PowerPoint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77819C-5E86-48D1-AAC7-4425CB1DA101}"/>
              </a:ext>
            </a:extLst>
          </p:cNvPr>
          <p:cNvSpPr txBox="1"/>
          <p:nvPr/>
        </p:nvSpPr>
        <p:spPr>
          <a:xfrm>
            <a:off x="597653" y="3286235"/>
            <a:ext cx="37386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Presentations. I hope and I believe that this Template will your Time, Money and Reputation. Get a modern PowerPoint  Presentation that is beautifully designed. You can simply impress your audience and add a unique zing and appeal to your Presentations. </a:t>
            </a:r>
          </a:p>
          <a:p>
            <a:pPr algn="r"/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E47F92-A9F5-4689-AE75-5A2FAB3AD4FA}"/>
              </a:ext>
            </a:extLst>
          </p:cNvPr>
          <p:cNvSpPr txBox="1"/>
          <p:nvPr/>
        </p:nvSpPr>
        <p:spPr>
          <a:xfrm>
            <a:off x="710119" y="5830693"/>
            <a:ext cx="859032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Modern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C8FBD7-43F5-4989-AEE5-2B262A0124B7}"/>
              </a:ext>
            </a:extLst>
          </p:cNvPr>
          <p:cNvSpPr txBox="1"/>
          <p:nvPr/>
        </p:nvSpPr>
        <p:spPr>
          <a:xfrm>
            <a:off x="2934757" y="5830693"/>
            <a:ext cx="1262718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CEEEB8-1FE6-4E36-BD39-2C89CC81EB20}"/>
              </a:ext>
            </a:extLst>
          </p:cNvPr>
          <p:cNvSpPr txBox="1"/>
          <p:nvPr/>
        </p:nvSpPr>
        <p:spPr>
          <a:xfrm>
            <a:off x="9002596" y="5830693"/>
            <a:ext cx="283596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rgbClr val="13ADAB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rgbClr val="13ADAB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rgbClr val="13ADAB"/>
                </a:solidFill>
                <a:cs typeface="Arial" pitchFamily="34" charset="0"/>
              </a:rPr>
              <a:t>DOLOR SIT AMET</a:t>
            </a:r>
            <a:endParaRPr lang="ko-KR" altLang="en-US" sz="2400" dirty="0">
              <a:solidFill>
                <a:srgbClr val="13ADAB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13ADAB"/>
                </a:solidFill>
              </a:rPr>
              <a:t>Infographic Style</a:t>
            </a:r>
          </a:p>
        </p:txBody>
      </p:sp>
      <p:sp>
        <p:nvSpPr>
          <p:cNvPr id="3" name="Hexagon 2">
            <a:extLst>
              <a:ext uri="{FF2B5EF4-FFF2-40B4-BE49-F238E27FC236}">
                <a16:creationId xmlns:a16="http://schemas.microsoft.com/office/drawing/2014/main" id="{ADA077F0-D166-454D-A7B2-ED3A1D6973CE}"/>
              </a:ext>
            </a:extLst>
          </p:cNvPr>
          <p:cNvSpPr/>
          <p:nvPr/>
        </p:nvSpPr>
        <p:spPr>
          <a:xfrm>
            <a:off x="951648" y="3494175"/>
            <a:ext cx="2078494" cy="575940"/>
          </a:xfrm>
          <a:prstGeom prst="hexagon">
            <a:avLst/>
          </a:prstGeom>
          <a:solidFill>
            <a:schemeClr val="bg1"/>
          </a:solidFill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직사각형 113">
            <a:extLst>
              <a:ext uri="{FF2B5EF4-FFF2-40B4-BE49-F238E27FC236}">
                <a16:creationId xmlns:a16="http://schemas.microsoft.com/office/drawing/2014/main" id="{0237C6F6-851F-4F21-ACAB-6CC94BC476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5522" y="3628258"/>
            <a:ext cx="117074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6B0BBDDF-C9F9-42D9-A195-E88C28E9C87F}"/>
              </a:ext>
            </a:extLst>
          </p:cNvPr>
          <p:cNvSpPr/>
          <p:nvPr/>
        </p:nvSpPr>
        <p:spPr>
          <a:xfrm>
            <a:off x="3001616" y="3847191"/>
            <a:ext cx="2078494" cy="575940"/>
          </a:xfrm>
          <a:prstGeom prst="hexagon">
            <a:avLst/>
          </a:prstGeom>
          <a:solidFill>
            <a:schemeClr val="bg1"/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직사각형 113">
            <a:extLst>
              <a:ext uri="{FF2B5EF4-FFF2-40B4-BE49-F238E27FC236}">
                <a16:creationId xmlns:a16="http://schemas.microsoft.com/office/drawing/2014/main" id="{FCE4BEA8-FFE6-4AE8-84F1-3A4E1AAEE2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5491" y="3981274"/>
            <a:ext cx="117074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26C9DA80-621F-4443-9D1D-0CDF4A8020FD}"/>
              </a:ext>
            </a:extLst>
          </p:cNvPr>
          <p:cNvSpPr/>
          <p:nvPr/>
        </p:nvSpPr>
        <p:spPr>
          <a:xfrm>
            <a:off x="5051584" y="3494175"/>
            <a:ext cx="2078494" cy="575940"/>
          </a:xfrm>
          <a:prstGeom prst="hexagon">
            <a:avLst/>
          </a:prstGeom>
          <a:solidFill>
            <a:schemeClr val="bg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직사각형 113">
            <a:extLst>
              <a:ext uri="{FF2B5EF4-FFF2-40B4-BE49-F238E27FC236}">
                <a16:creationId xmlns:a16="http://schemas.microsoft.com/office/drawing/2014/main" id="{CEEE09A5-CD05-47CB-8C98-18795FAD45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5460" y="3628258"/>
            <a:ext cx="117074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52C50232-A23E-4977-B768-B39BA3E8C940}"/>
              </a:ext>
            </a:extLst>
          </p:cNvPr>
          <p:cNvSpPr/>
          <p:nvPr/>
        </p:nvSpPr>
        <p:spPr>
          <a:xfrm>
            <a:off x="9151522" y="3494175"/>
            <a:ext cx="2078494" cy="575940"/>
          </a:xfrm>
          <a:prstGeom prst="hexagon">
            <a:avLst/>
          </a:prstGeom>
          <a:solidFill>
            <a:schemeClr val="bg1"/>
          </a:solidFill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직사각형 113">
            <a:extLst>
              <a:ext uri="{FF2B5EF4-FFF2-40B4-BE49-F238E27FC236}">
                <a16:creationId xmlns:a16="http://schemas.microsoft.com/office/drawing/2014/main" id="{41FB1EC1-5D21-455E-901B-71F08DFA6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5396" y="3628258"/>
            <a:ext cx="117074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863C8CF-0DB8-4DD8-88A8-C6244D71648B}"/>
              </a:ext>
            </a:extLst>
          </p:cNvPr>
          <p:cNvGrpSpPr/>
          <p:nvPr/>
        </p:nvGrpSpPr>
        <p:grpSpPr>
          <a:xfrm>
            <a:off x="1454576" y="2079495"/>
            <a:ext cx="1411829" cy="1292663"/>
            <a:chOff x="6210997" y="1433695"/>
            <a:chExt cx="1457348" cy="91963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CAB3E53-3C4E-4A46-B11B-5383A186E927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36BCA95-CF96-414B-9847-0939F212D1E1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24458C7-6D80-43F3-9980-1BCAAFF05500}"/>
              </a:ext>
            </a:extLst>
          </p:cNvPr>
          <p:cNvGrpSpPr/>
          <p:nvPr/>
        </p:nvGrpSpPr>
        <p:grpSpPr>
          <a:xfrm>
            <a:off x="5563580" y="2079495"/>
            <a:ext cx="1411829" cy="1292663"/>
            <a:chOff x="6210997" y="1433695"/>
            <a:chExt cx="1457348" cy="91963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A10DC22-3E39-493C-9652-00EE4A35D7D9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4597103-E47E-4DC2-B1EA-FE6592D5E457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1FDD505-C507-4E23-BC95-715F67AAF073}"/>
              </a:ext>
            </a:extLst>
          </p:cNvPr>
          <p:cNvGrpSpPr/>
          <p:nvPr/>
        </p:nvGrpSpPr>
        <p:grpSpPr>
          <a:xfrm>
            <a:off x="9672585" y="2079495"/>
            <a:ext cx="1411829" cy="1292663"/>
            <a:chOff x="6210997" y="1433695"/>
            <a:chExt cx="1457348" cy="91963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7793340-9740-451F-A704-2CDE882C52E0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4D6133B-BC66-48F2-9A8B-367C85318EC5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5F95423-BB6D-46E8-91F3-F7F199966BCB}"/>
              </a:ext>
            </a:extLst>
          </p:cNvPr>
          <p:cNvGrpSpPr/>
          <p:nvPr/>
        </p:nvGrpSpPr>
        <p:grpSpPr>
          <a:xfrm>
            <a:off x="3509078" y="4699909"/>
            <a:ext cx="1411829" cy="1292663"/>
            <a:chOff x="6210997" y="1433695"/>
            <a:chExt cx="1457348" cy="91963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E8F5FA6-0AEC-4C0F-B664-A5F013827B94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6317F54-9F33-4CBC-B121-19FF70804FBA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2C90DB4-0BBC-450A-96F6-C4EC719AE248}"/>
              </a:ext>
            </a:extLst>
          </p:cNvPr>
          <p:cNvGrpSpPr/>
          <p:nvPr/>
        </p:nvGrpSpPr>
        <p:grpSpPr>
          <a:xfrm>
            <a:off x="7618082" y="4699909"/>
            <a:ext cx="1411829" cy="1292663"/>
            <a:chOff x="6210997" y="1433695"/>
            <a:chExt cx="1457348" cy="91963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FFADA99-2C53-4328-8FF9-8F3FA9E371F8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74A66AD-A009-400E-8BB7-BC17EE9115FD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98CDF88C-0B68-4176-8DA5-C8B25055EF3B}"/>
              </a:ext>
            </a:extLst>
          </p:cNvPr>
          <p:cNvSpPr/>
          <p:nvPr/>
        </p:nvSpPr>
        <p:spPr>
          <a:xfrm rot="18900000">
            <a:off x="988922" y="2001969"/>
            <a:ext cx="432048" cy="43204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155286D-75E6-455E-B30A-EE3590441183}"/>
              </a:ext>
            </a:extLst>
          </p:cNvPr>
          <p:cNvSpPr txBox="1"/>
          <p:nvPr/>
        </p:nvSpPr>
        <p:spPr>
          <a:xfrm>
            <a:off x="993952" y="2039191"/>
            <a:ext cx="4219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>
                <a:solidFill>
                  <a:schemeClr val="bg1"/>
                </a:solidFill>
                <a:cs typeface="Calibri" pitchFamily="34" charset="0"/>
              </a:rPr>
              <a:t>01</a:t>
            </a:r>
            <a:endParaRPr lang="ko-KR" altLang="en-US" sz="16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4E49149-4C4A-4B71-93D1-D4CE77383AF2}"/>
              </a:ext>
            </a:extLst>
          </p:cNvPr>
          <p:cNvSpPr/>
          <p:nvPr/>
        </p:nvSpPr>
        <p:spPr>
          <a:xfrm rot="18900000">
            <a:off x="5067345" y="2001969"/>
            <a:ext cx="432048" cy="4320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9E986C6-697A-432A-A3EF-487C3CC7F6F6}"/>
              </a:ext>
            </a:extLst>
          </p:cNvPr>
          <p:cNvSpPr txBox="1"/>
          <p:nvPr/>
        </p:nvSpPr>
        <p:spPr>
          <a:xfrm>
            <a:off x="5072374" y="2039191"/>
            <a:ext cx="4219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>
                <a:solidFill>
                  <a:schemeClr val="bg1"/>
                </a:solidFill>
                <a:cs typeface="Calibri" pitchFamily="34" charset="0"/>
              </a:rPr>
              <a:t>03</a:t>
            </a:r>
            <a:endParaRPr lang="ko-KR" altLang="en-US" sz="16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5308C3C-9A01-42AD-A27D-909BBEC8687A}"/>
              </a:ext>
            </a:extLst>
          </p:cNvPr>
          <p:cNvSpPr/>
          <p:nvPr/>
        </p:nvSpPr>
        <p:spPr>
          <a:xfrm rot="18900000">
            <a:off x="9145768" y="2001969"/>
            <a:ext cx="43204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3ECD74C-2911-48E1-B924-D71F311C9CDB}"/>
              </a:ext>
            </a:extLst>
          </p:cNvPr>
          <p:cNvSpPr txBox="1"/>
          <p:nvPr/>
        </p:nvSpPr>
        <p:spPr>
          <a:xfrm>
            <a:off x="9150798" y="2039191"/>
            <a:ext cx="4219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rgbClr val="13ADAB"/>
                </a:solidFill>
                <a:cs typeface="Calibri" pitchFamily="34" charset="0"/>
              </a:rPr>
              <a:t>05</a:t>
            </a:r>
            <a:endParaRPr lang="ko-KR" altLang="en-US" sz="1600" b="1" dirty="0">
              <a:solidFill>
                <a:srgbClr val="13ADAB"/>
              </a:solidFill>
              <a:cs typeface="Calibri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A4151FE-A3DA-4255-AB6C-3B2FF209E404}"/>
              </a:ext>
            </a:extLst>
          </p:cNvPr>
          <p:cNvSpPr/>
          <p:nvPr/>
        </p:nvSpPr>
        <p:spPr>
          <a:xfrm rot="18900000">
            <a:off x="3028133" y="4609912"/>
            <a:ext cx="432048" cy="4320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F31C5E7-FD4B-422C-8D4D-E9158208F3D0}"/>
              </a:ext>
            </a:extLst>
          </p:cNvPr>
          <p:cNvSpPr txBox="1"/>
          <p:nvPr/>
        </p:nvSpPr>
        <p:spPr>
          <a:xfrm>
            <a:off x="3033162" y="4647133"/>
            <a:ext cx="4219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Calibri" pitchFamily="34" charset="0"/>
              </a:rPr>
              <a:t>02</a:t>
            </a:r>
            <a:endParaRPr lang="ko-KR" altLang="en-US" sz="16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157272B-E79F-4228-B121-5239236ED9E1}"/>
              </a:ext>
            </a:extLst>
          </p:cNvPr>
          <p:cNvSpPr/>
          <p:nvPr/>
        </p:nvSpPr>
        <p:spPr>
          <a:xfrm rot="18900000">
            <a:off x="7106557" y="4609912"/>
            <a:ext cx="432048" cy="43204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3D02BCF-4940-49FD-904C-84D2D3D71978}"/>
              </a:ext>
            </a:extLst>
          </p:cNvPr>
          <p:cNvSpPr txBox="1"/>
          <p:nvPr/>
        </p:nvSpPr>
        <p:spPr>
          <a:xfrm>
            <a:off x="7111586" y="4647133"/>
            <a:ext cx="4219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Calibri" pitchFamily="34" charset="0"/>
              </a:rPr>
              <a:t>04</a:t>
            </a:r>
            <a:endParaRPr lang="ko-KR" altLang="en-US" sz="16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36" name="Hexagon 35">
            <a:extLst>
              <a:ext uri="{FF2B5EF4-FFF2-40B4-BE49-F238E27FC236}">
                <a16:creationId xmlns:a16="http://schemas.microsoft.com/office/drawing/2014/main" id="{DC847374-AAC5-47B4-9815-45CFE0334FDB}"/>
              </a:ext>
            </a:extLst>
          </p:cNvPr>
          <p:cNvSpPr/>
          <p:nvPr/>
        </p:nvSpPr>
        <p:spPr>
          <a:xfrm>
            <a:off x="7101552" y="3847191"/>
            <a:ext cx="2078494" cy="575940"/>
          </a:xfrm>
          <a:prstGeom prst="hexagon">
            <a:avLst/>
          </a:prstGeom>
          <a:solidFill>
            <a:schemeClr val="bg1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7" name="직사각형 113">
            <a:extLst>
              <a:ext uri="{FF2B5EF4-FFF2-40B4-BE49-F238E27FC236}">
                <a16:creationId xmlns:a16="http://schemas.microsoft.com/office/drawing/2014/main" id="{E01E2C98-32C7-4558-81C6-14D988F547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429" y="3981274"/>
            <a:ext cx="117074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Freeform 5"/>
          <p:cNvSpPr>
            <a:spLocks/>
          </p:cNvSpPr>
          <p:nvPr/>
        </p:nvSpPr>
        <p:spPr bwMode="auto">
          <a:xfrm>
            <a:off x="0" y="0"/>
            <a:ext cx="8079755" cy="6858000"/>
          </a:xfrm>
          <a:custGeom>
            <a:avLst/>
            <a:gdLst>
              <a:gd name="T0" fmla="*/ 0 w 6005"/>
              <a:gd name="T1" fmla="*/ 0 h 5110"/>
              <a:gd name="T2" fmla="*/ 0 w 6005"/>
              <a:gd name="T3" fmla="*/ 5110 h 5110"/>
              <a:gd name="T4" fmla="*/ 355 w 6005"/>
              <a:gd name="T5" fmla="*/ 343 h 5110"/>
              <a:gd name="T6" fmla="*/ 6005 w 6005"/>
              <a:gd name="T7" fmla="*/ 0 h 5110"/>
              <a:gd name="T8" fmla="*/ 0 w 6005"/>
              <a:gd name="T9" fmla="*/ 0 h 5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05" h="5110">
                <a:moveTo>
                  <a:pt x="0" y="0"/>
                </a:moveTo>
                <a:lnTo>
                  <a:pt x="0" y="5110"/>
                </a:lnTo>
                <a:lnTo>
                  <a:pt x="355" y="343"/>
                </a:lnTo>
                <a:lnTo>
                  <a:pt x="6005" y="0"/>
                </a:lnTo>
                <a:lnTo>
                  <a:pt x="0" y="0"/>
                </a:lnTo>
                <a:close/>
              </a:path>
            </a:pathLst>
          </a:custGeom>
          <a:solidFill>
            <a:srgbClr val="13ADAB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9" name="Freeform 6"/>
          <p:cNvSpPr>
            <a:spLocks/>
          </p:cNvSpPr>
          <p:nvPr/>
        </p:nvSpPr>
        <p:spPr bwMode="auto">
          <a:xfrm>
            <a:off x="4134736" y="1"/>
            <a:ext cx="8082446" cy="6858000"/>
          </a:xfrm>
          <a:custGeom>
            <a:avLst/>
            <a:gdLst>
              <a:gd name="T0" fmla="*/ 6007 w 6007"/>
              <a:gd name="T1" fmla="*/ 5110 h 5110"/>
              <a:gd name="T2" fmla="*/ 6007 w 6007"/>
              <a:gd name="T3" fmla="*/ 0 h 5110"/>
              <a:gd name="T4" fmla="*/ 5650 w 6007"/>
              <a:gd name="T5" fmla="*/ 4767 h 5110"/>
              <a:gd name="T6" fmla="*/ 0 w 6007"/>
              <a:gd name="T7" fmla="*/ 5110 h 5110"/>
              <a:gd name="T8" fmla="*/ 6007 w 6007"/>
              <a:gd name="T9" fmla="*/ 5110 h 5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07" h="5110">
                <a:moveTo>
                  <a:pt x="6007" y="5110"/>
                </a:moveTo>
                <a:lnTo>
                  <a:pt x="6007" y="0"/>
                </a:lnTo>
                <a:lnTo>
                  <a:pt x="5650" y="4767"/>
                </a:lnTo>
                <a:lnTo>
                  <a:pt x="0" y="5110"/>
                </a:lnTo>
                <a:lnTo>
                  <a:pt x="6007" y="5110"/>
                </a:lnTo>
                <a:close/>
              </a:path>
            </a:pathLst>
          </a:custGeom>
          <a:solidFill>
            <a:srgbClr val="13ADAB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8B614C0-F3A6-4923-93D9-D14473633A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0323649"/>
              </p:ext>
            </p:extLst>
          </p:nvPr>
        </p:nvGraphicFramePr>
        <p:xfrm>
          <a:off x="838201" y="1674985"/>
          <a:ext cx="5610225" cy="4524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D848E8EB-9473-4796-B725-AB453AF0AAFF}"/>
              </a:ext>
            </a:extLst>
          </p:cNvPr>
          <p:cNvGrpSpPr/>
          <p:nvPr/>
        </p:nvGrpSpPr>
        <p:grpSpPr>
          <a:xfrm>
            <a:off x="7533278" y="1910069"/>
            <a:ext cx="3906247" cy="876132"/>
            <a:chOff x="910640" y="3100886"/>
            <a:chExt cx="1527408" cy="164351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3B9C39E-CA94-4500-9C25-2742C22B46FD}"/>
                </a:ext>
              </a:extLst>
            </p:cNvPr>
            <p:cNvSpPr txBox="1"/>
            <p:nvPr/>
          </p:nvSpPr>
          <p:spPr>
            <a:xfrm>
              <a:off x="910640" y="3100886"/>
              <a:ext cx="1527408" cy="51961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9E158B1-FCF7-4470-95C6-60241AE18214}"/>
                </a:ext>
              </a:extLst>
            </p:cNvPr>
            <p:cNvSpPr txBox="1"/>
            <p:nvPr/>
          </p:nvSpPr>
          <p:spPr>
            <a:xfrm>
              <a:off x="910640" y="3531964"/>
              <a:ext cx="1527408" cy="1212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EAE03A7-9B95-42FB-A5A6-63BE19A6A9AE}"/>
              </a:ext>
            </a:extLst>
          </p:cNvPr>
          <p:cNvSpPr txBox="1"/>
          <p:nvPr/>
        </p:nvSpPr>
        <p:spPr>
          <a:xfrm>
            <a:off x="6333320" y="1955721"/>
            <a:ext cx="106260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78</a:t>
            </a:r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4F5C8BF-E74B-4F7D-8CAD-15AABFC95BE2}"/>
              </a:ext>
            </a:extLst>
          </p:cNvPr>
          <p:cNvGrpSpPr/>
          <p:nvPr/>
        </p:nvGrpSpPr>
        <p:grpSpPr>
          <a:xfrm>
            <a:off x="7533278" y="3158208"/>
            <a:ext cx="3906247" cy="876132"/>
            <a:chOff x="910640" y="3100886"/>
            <a:chExt cx="1527408" cy="164351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D984310-6EEA-427B-9188-9B99A985049B}"/>
                </a:ext>
              </a:extLst>
            </p:cNvPr>
            <p:cNvSpPr txBox="1"/>
            <p:nvPr/>
          </p:nvSpPr>
          <p:spPr>
            <a:xfrm>
              <a:off x="910640" y="3100886"/>
              <a:ext cx="1527408" cy="51961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972BEC1-D002-44A8-9CEF-55760A1F990F}"/>
                </a:ext>
              </a:extLst>
            </p:cNvPr>
            <p:cNvSpPr txBox="1"/>
            <p:nvPr/>
          </p:nvSpPr>
          <p:spPr>
            <a:xfrm>
              <a:off x="910640" y="3531964"/>
              <a:ext cx="1527408" cy="1212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4F1643A-DBB8-4C3E-A3C4-58CF6B18234E}"/>
              </a:ext>
            </a:extLst>
          </p:cNvPr>
          <p:cNvSpPr txBox="1"/>
          <p:nvPr/>
        </p:nvSpPr>
        <p:spPr>
          <a:xfrm>
            <a:off x="6332742" y="3203861"/>
            <a:ext cx="106260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4"/>
                </a:solidFill>
                <a:cs typeface="Arial" pitchFamily="34" charset="0"/>
              </a:rPr>
              <a:t>54</a:t>
            </a:r>
            <a:r>
              <a:rPr lang="en-US" altLang="ko-KR" sz="2000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20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4742378-18DC-4E9F-8CB9-1EB611FBFBB0}"/>
              </a:ext>
            </a:extLst>
          </p:cNvPr>
          <p:cNvGrpSpPr/>
          <p:nvPr/>
        </p:nvGrpSpPr>
        <p:grpSpPr>
          <a:xfrm>
            <a:off x="7533278" y="4472637"/>
            <a:ext cx="3906247" cy="876132"/>
            <a:chOff x="910640" y="3100886"/>
            <a:chExt cx="1527408" cy="164351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5A399D4-8346-43FE-92B5-5742643FD7DA}"/>
                </a:ext>
              </a:extLst>
            </p:cNvPr>
            <p:cNvSpPr txBox="1"/>
            <p:nvPr/>
          </p:nvSpPr>
          <p:spPr>
            <a:xfrm>
              <a:off x="910640" y="3100886"/>
              <a:ext cx="1527408" cy="51961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AA121AC-0C62-4F81-8D3C-0839F01F0B63}"/>
                </a:ext>
              </a:extLst>
            </p:cNvPr>
            <p:cNvSpPr txBox="1"/>
            <p:nvPr/>
          </p:nvSpPr>
          <p:spPr>
            <a:xfrm>
              <a:off x="910640" y="3531964"/>
              <a:ext cx="1527408" cy="1212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F8B84D75-4F7E-4042-A7D0-AF4B16F4038C}"/>
              </a:ext>
            </a:extLst>
          </p:cNvPr>
          <p:cNvSpPr txBox="1"/>
          <p:nvPr/>
        </p:nvSpPr>
        <p:spPr>
          <a:xfrm>
            <a:off x="6332164" y="4518289"/>
            <a:ext cx="106260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3"/>
                </a:solidFill>
                <a:cs typeface="Arial" pitchFamily="34" charset="0"/>
              </a:rPr>
              <a:t>84</a:t>
            </a:r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2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16" name="Grupo 15"/>
          <p:cNvGrpSpPr/>
          <p:nvPr/>
        </p:nvGrpSpPr>
        <p:grpSpPr>
          <a:xfrm>
            <a:off x="0" y="6207"/>
            <a:ext cx="12217182" cy="6858000"/>
            <a:chOff x="-2219325" y="8369300"/>
            <a:chExt cx="14414501" cy="8112125"/>
          </a:xfrm>
          <a:solidFill>
            <a:srgbClr val="13ADAB"/>
          </a:solidFill>
        </p:grpSpPr>
        <p:sp>
          <p:nvSpPr>
            <p:cNvPr id="17" name="Freeform 5"/>
            <p:cNvSpPr>
              <a:spLocks/>
            </p:cNvSpPr>
            <p:nvPr/>
          </p:nvSpPr>
          <p:spPr bwMode="auto">
            <a:xfrm>
              <a:off x="-2219325" y="8369300"/>
              <a:ext cx="9532938" cy="8112125"/>
            </a:xfrm>
            <a:custGeom>
              <a:avLst/>
              <a:gdLst>
                <a:gd name="T0" fmla="*/ 0 w 6005"/>
                <a:gd name="T1" fmla="*/ 0 h 5110"/>
                <a:gd name="T2" fmla="*/ 0 w 6005"/>
                <a:gd name="T3" fmla="*/ 5110 h 5110"/>
                <a:gd name="T4" fmla="*/ 355 w 6005"/>
                <a:gd name="T5" fmla="*/ 343 h 5110"/>
                <a:gd name="T6" fmla="*/ 6005 w 6005"/>
                <a:gd name="T7" fmla="*/ 0 h 5110"/>
                <a:gd name="T8" fmla="*/ 0 w 6005"/>
                <a:gd name="T9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05" h="5110">
                  <a:moveTo>
                    <a:pt x="0" y="0"/>
                  </a:moveTo>
                  <a:lnTo>
                    <a:pt x="0" y="5110"/>
                  </a:lnTo>
                  <a:lnTo>
                    <a:pt x="355" y="343"/>
                  </a:lnTo>
                  <a:lnTo>
                    <a:pt x="600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6"/>
            <p:cNvSpPr>
              <a:spLocks/>
            </p:cNvSpPr>
            <p:nvPr/>
          </p:nvSpPr>
          <p:spPr bwMode="auto">
            <a:xfrm>
              <a:off x="2659063" y="8369300"/>
              <a:ext cx="9536113" cy="8112125"/>
            </a:xfrm>
            <a:custGeom>
              <a:avLst/>
              <a:gdLst>
                <a:gd name="T0" fmla="*/ 6007 w 6007"/>
                <a:gd name="T1" fmla="*/ 5110 h 5110"/>
                <a:gd name="T2" fmla="*/ 6007 w 6007"/>
                <a:gd name="T3" fmla="*/ 0 h 5110"/>
                <a:gd name="T4" fmla="*/ 5650 w 6007"/>
                <a:gd name="T5" fmla="*/ 4767 h 5110"/>
                <a:gd name="T6" fmla="*/ 0 w 6007"/>
                <a:gd name="T7" fmla="*/ 5110 h 5110"/>
                <a:gd name="T8" fmla="*/ 6007 w 6007"/>
                <a:gd name="T9" fmla="*/ 511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07" h="5110">
                  <a:moveTo>
                    <a:pt x="6007" y="5110"/>
                  </a:moveTo>
                  <a:lnTo>
                    <a:pt x="6007" y="0"/>
                  </a:lnTo>
                  <a:lnTo>
                    <a:pt x="5650" y="4767"/>
                  </a:lnTo>
                  <a:lnTo>
                    <a:pt x="0" y="5110"/>
                  </a:lnTo>
                  <a:lnTo>
                    <a:pt x="6007" y="5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60B902-804A-480D-A9E8-3FE3A1D22D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2E4C2F-B54F-47C9-80F5-FB0768F9E11D}"/>
              </a:ext>
            </a:extLst>
          </p:cNvPr>
          <p:cNvSpPr txBox="1"/>
          <p:nvPr/>
        </p:nvSpPr>
        <p:spPr>
          <a:xfrm>
            <a:off x="3694671" y="1656234"/>
            <a:ext cx="7830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C253F4-D4F3-4DED-8E3F-4419F35BD1E4}"/>
              </a:ext>
            </a:extLst>
          </p:cNvPr>
          <p:cNvSpPr txBox="1"/>
          <p:nvPr/>
        </p:nvSpPr>
        <p:spPr>
          <a:xfrm>
            <a:off x="3694672" y="2179584"/>
            <a:ext cx="78305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I hope and I believe that this Template will your Time, Money and Reputation. Get a modern PowerPoint  Presentation that is beautifully designed. Easy to change colors, photos and Text. </a:t>
            </a:r>
          </a:p>
        </p:txBody>
      </p:sp>
      <p:sp>
        <p:nvSpPr>
          <p:cNvPr id="8" name="자유형 8">
            <a:extLst>
              <a:ext uri="{FF2B5EF4-FFF2-40B4-BE49-F238E27FC236}">
                <a16:creationId xmlns:a16="http://schemas.microsoft.com/office/drawing/2014/main" id="{3C57665C-3544-4BA5-A55A-F83D374B8BB1}"/>
              </a:ext>
            </a:extLst>
          </p:cNvPr>
          <p:cNvSpPr/>
          <p:nvPr/>
        </p:nvSpPr>
        <p:spPr>
          <a:xfrm flipV="1">
            <a:off x="3714812" y="3217369"/>
            <a:ext cx="7776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25400">
            <a:solidFill>
              <a:schemeClr val="accent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066471-42A4-4E20-8288-446793AB31C1}"/>
              </a:ext>
            </a:extLst>
          </p:cNvPr>
          <p:cNvSpPr txBox="1"/>
          <p:nvPr/>
        </p:nvSpPr>
        <p:spPr>
          <a:xfrm>
            <a:off x="6525626" y="3091999"/>
            <a:ext cx="21543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b="1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grpSp>
        <p:nvGrpSpPr>
          <p:cNvPr id="13" name="Group 29">
            <a:extLst>
              <a:ext uri="{FF2B5EF4-FFF2-40B4-BE49-F238E27FC236}">
                <a16:creationId xmlns:a16="http://schemas.microsoft.com/office/drawing/2014/main" id="{B0F833F9-1F2C-429D-822E-D8948E956745}"/>
              </a:ext>
            </a:extLst>
          </p:cNvPr>
          <p:cNvGrpSpPr/>
          <p:nvPr/>
        </p:nvGrpSpPr>
        <p:grpSpPr>
          <a:xfrm>
            <a:off x="5704445" y="4476635"/>
            <a:ext cx="1775516" cy="1694684"/>
            <a:chOff x="3736410" y="4379961"/>
            <a:chExt cx="1454320" cy="169468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C5F1DCD-D5CA-4413-B372-1DE066AC1C9E}"/>
                </a:ext>
              </a:extLst>
            </p:cNvPr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09387F8-AC8B-4E72-9C54-20E96F3640C6}"/>
                </a:ext>
              </a:extLst>
            </p:cNvPr>
            <p:cNvSpPr txBox="1"/>
            <p:nvPr/>
          </p:nvSpPr>
          <p:spPr>
            <a:xfrm>
              <a:off x="3736410" y="4689650"/>
              <a:ext cx="14543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30">
            <a:extLst>
              <a:ext uri="{FF2B5EF4-FFF2-40B4-BE49-F238E27FC236}">
                <a16:creationId xmlns:a16="http://schemas.microsoft.com/office/drawing/2014/main" id="{A66CBE91-D415-49E3-85DE-228E93D6245C}"/>
              </a:ext>
            </a:extLst>
          </p:cNvPr>
          <p:cNvGrpSpPr/>
          <p:nvPr/>
        </p:nvGrpSpPr>
        <p:grpSpPr>
          <a:xfrm>
            <a:off x="7714220" y="4476635"/>
            <a:ext cx="1775516" cy="1694684"/>
            <a:chOff x="3736410" y="4379961"/>
            <a:chExt cx="1454320" cy="169468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6493406-502A-40BF-AA0B-15E5AEA897A5}"/>
                </a:ext>
              </a:extLst>
            </p:cNvPr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385B083-5CC7-43F6-BB1C-13C2373DA453}"/>
                </a:ext>
              </a:extLst>
            </p:cNvPr>
            <p:cNvSpPr txBox="1"/>
            <p:nvPr/>
          </p:nvSpPr>
          <p:spPr>
            <a:xfrm>
              <a:off x="3736410" y="4689650"/>
              <a:ext cx="14543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33">
            <a:extLst>
              <a:ext uri="{FF2B5EF4-FFF2-40B4-BE49-F238E27FC236}">
                <a16:creationId xmlns:a16="http://schemas.microsoft.com/office/drawing/2014/main" id="{A1B212F4-ECCF-4E28-A6CC-2DC08AAB24BB}"/>
              </a:ext>
            </a:extLst>
          </p:cNvPr>
          <p:cNvGrpSpPr/>
          <p:nvPr/>
        </p:nvGrpSpPr>
        <p:grpSpPr>
          <a:xfrm>
            <a:off x="9723995" y="4476635"/>
            <a:ext cx="1775516" cy="1694684"/>
            <a:chOff x="3736410" y="4379961"/>
            <a:chExt cx="1454320" cy="169468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153CB29-6FC8-41FB-9DEA-A2A9F2FCEF5F}"/>
                </a:ext>
              </a:extLst>
            </p:cNvPr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ECE7688-177C-4449-BE65-2E77315730E1}"/>
                </a:ext>
              </a:extLst>
            </p:cNvPr>
            <p:cNvSpPr txBox="1"/>
            <p:nvPr/>
          </p:nvSpPr>
          <p:spPr>
            <a:xfrm>
              <a:off x="3736410" y="4689650"/>
              <a:ext cx="14543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33">
            <a:extLst>
              <a:ext uri="{FF2B5EF4-FFF2-40B4-BE49-F238E27FC236}">
                <a16:creationId xmlns:a16="http://schemas.microsoft.com/office/drawing/2014/main" id="{425C70E8-2453-4661-B402-18B5A648B84E}"/>
              </a:ext>
            </a:extLst>
          </p:cNvPr>
          <p:cNvGrpSpPr/>
          <p:nvPr/>
        </p:nvGrpSpPr>
        <p:grpSpPr>
          <a:xfrm>
            <a:off x="3694670" y="4476635"/>
            <a:ext cx="1775516" cy="1694684"/>
            <a:chOff x="3736410" y="4379961"/>
            <a:chExt cx="1454320" cy="1694684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CE1045D-3DE0-4AC0-A989-07A030E6E8EC}"/>
                </a:ext>
              </a:extLst>
            </p:cNvPr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4F0826E-4F55-43C8-B047-CDB012085661}"/>
                </a:ext>
              </a:extLst>
            </p:cNvPr>
            <p:cNvSpPr txBox="1"/>
            <p:nvPr/>
          </p:nvSpPr>
          <p:spPr>
            <a:xfrm>
              <a:off x="3736410" y="4689650"/>
              <a:ext cx="14543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Oval 12">
            <a:extLst>
              <a:ext uri="{FF2B5EF4-FFF2-40B4-BE49-F238E27FC236}">
                <a16:creationId xmlns:a16="http://schemas.microsoft.com/office/drawing/2014/main" id="{16531912-B13F-4145-902E-0F177C98797E}"/>
              </a:ext>
            </a:extLst>
          </p:cNvPr>
          <p:cNvSpPr/>
          <p:nvPr/>
        </p:nvSpPr>
        <p:spPr>
          <a:xfrm>
            <a:off x="4265514" y="3685540"/>
            <a:ext cx="633828" cy="633828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1" name="Oval 13">
            <a:extLst>
              <a:ext uri="{FF2B5EF4-FFF2-40B4-BE49-F238E27FC236}">
                <a16:creationId xmlns:a16="http://schemas.microsoft.com/office/drawing/2014/main" id="{EAB9587C-EF2A-4655-97B2-150116580EC5}"/>
              </a:ext>
            </a:extLst>
          </p:cNvPr>
          <p:cNvSpPr/>
          <p:nvPr/>
        </p:nvSpPr>
        <p:spPr>
          <a:xfrm>
            <a:off x="6275289" y="3685540"/>
            <a:ext cx="633828" cy="633828"/>
          </a:xfrm>
          <a:prstGeom prst="rect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Oval 14">
            <a:extLst>
              <a:ext uri="{FF2B5EF4-FFF2-40B4-BE49-F238E27FC236}">
                <a16:creationId xmlns:a16="http://schemas.microsoft.com/office/drawing/2014/main" id="{27B9AF6E-7620-40D7-BEF4-6A6050BA1AE2}"/>
              </a:ext>
            </a:extLst>
          </p:cNvPr>
          <p:cNvSpPr/>
          <p:nvPr/>
        </p:nvSpPr>
        <p:spPr>
          <a:xfrm>
            <a:off x="8285064" y="3685540"/>
            <a:ext cx="633828" cy="633828"/>
          </a:xfrm>
          <a:prstGeom prst="rect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3" name="Oval 15">
            <a:extLst>
              <a:ext uri="{FF2B5EF4-FFF2-40B4-BE49-F238E27FC236}">
                <a16:creationId xmlns:a16="http://schemas.microsoft.com/office/drawing/2014/main" id="{624D4218-2998-4954-BB11-C3DFE7AEF408}"/>
              </a:ext>
            </a:extLst>
          </p:cNvPr>
          <p:cNvSpPr/>
          <p:nvPr/>
        </p:nvSpPr>
        <p:spPr>
          <a:xfrm>
            <a:off x="10294839" y="3685540"/>
            <a:ext cx="633828" cy="633828"/>
          </a:xfrm>
          <a:prstGeom prst="rect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4" name="Freeform 9">
            <a:extLst>
              <a:ext uri="{FF2B5EF4-FFF2-40B4-BE49-F238E27FC236}">
                <a16:creationId xmlns:a16="http://schemas.microsoft.com/office/drawing/2014/main" id="{50F74AFD-6936-40DE-A459-17B83398637E}"/>
              </a:ext>
            </a:extLst>
          </p:cNvPr>
          <p:cNvSpPr>
            <a:spLocks noEditPoints="1"/>
          </p:cNvSpPr>
          <p:nvPr/>
        </p:nvSpPr>
        <p:spPr bwMode="auto">
          <a:xfrm>
            <a:off x="6415592" y="3871902"/>
            <a:ext cx="353222" cy="261108"/>
          </a:xfrm>
          <a:custGeom>
            <a:avLst/>
            <a:gdLst>
              <a:gd name="T0" fmla="*/ 1251 w 3501"/>
              <a:gd name="T1" fmla="*/ 1386 h 2588"/>
              <a:gd name="T2" fmla="*/ 1383 w 3501"/>
              <a:gd name="T3" fmla="*/ 1398 h 2588"/>
              <a:gd name="T4" fmla="*/ 1496 w 3501"/>
              <a:gd name="T5" fmla="*/ 1304 h 2588"/>
              <a:gd name="T6" fmla="*/ 1696 w 3501"/>
              <a:gd name="T7" fmla="*/ 104 h 2588"/>
              <a:gd name="T8" fmla="*/ 1696 w 3501"/>
              <a:gd name="T9" fmla="*/ 340 h 2588"/>
              <a:gd name="T10" fmla="*/ 1892 w 3501"/>
              <a:gd name="T11" fmla="*/ 1404 h 2588"/>
              <a:gd name="T12" fmla="*/ 2240 w 3501"/>
              <a:gd name="T13" fmla="*/ 1448 h 2588"/>
              <a:gd name="T14" fmla="*/ 2185 w 3501"/>
              <a:gd name="T15" fmla="*/ 1282 h 2588"/>
              <a:gd name="T16" fmla="*/ 2003 w 3501"/>
              <a:gd name="T17" fmla="*/ 1302 h 2588"/>
              <a:gd name="T18" fmla="*/ 1841 w 3501"/>
              <a:gd name="T19" fmla="*/ 1258 h 2588"/>
              <a:gd name="T20" fmla="*/ 1807 w 3501"/>
              <a:gd name="T21" fmla="*/ 284 h 2588"/>
              <a:gd name="T22" fmla="*/ 1809 w 3501"/>
              <a:gd name="T23" fmla="*/ 77 h 2588"/>
              <a:gd name="T24" fmla="*/ 1925 w 3501"/>
              <a:gd name="T25" fmla="*/ 6 h 2588"/>
              <a:gd name="T26" fmla="*/ 2012 w 3501"/>
              <a:gd name="T27" fmla="*/ 140 h 2588"/>
              <a:gd name="T28" fmla="*/ 2009 w 3501"/>
              <a:gd name="T29" fmla="*/ 1124 h 2588"/>
              <a:gd name="T30" fmla="*/ 2303 w 3501"/>
              <a:gd name="T31" fmla="*/ 1157 h 2588"/>
              <a:gd name="T32" fmla="*/ 2261 w 3501"/>
              <a:gd name="T33" fmla="*/ 1071 h 2588"/>
              <a:gd name="T34" fmla="*/ 2096 w 3501"/>
              <a:gd name="T35" fmla="*/ 911 h 2588"/>
              <a:gd name="T36" fmla="*/ 2061 w 3501"/>
              <a:gd name="T37" fmla="*/ 557 h 2588"/>
              <a:gd name="T38" fmla="*/ 2309 w 3501"/>
              <a:gd name="T39" fmla="*/ 284 h 2588"/>
              <a:gd name="T40" fmla="*/ 2731 w 3501"/>
              <a:gd name="T41" fmla="*/ 273 h 2588"/>
              <a:gd name="T42" fmla="*/ 3158 w 3501"/>
              <a:gd name="T43" fmla="*/ 571 h 2588"/>
              <a:gd name="T44" fmla="*/ 3412 w 3501"/>
              <a:gd name="T45" fmla="*/ 1057 h 2588"/>
              <a:gd name="T46" fmla="*/ 3494 w 3501"/>
              <a:gd name="T47" fmla="*/ 1635 h 2588"/>
              <a:gd name="T48" fmla="*/ 3278 w 3501"/>
              <a:gd name="T49" fmla="*/ 2138 h 2588"/>
              <a:gd name="T50" fmla="*/ 2883 w 3501"/>
              <a:gd name="T51" fmla="*/ 2404 h 2588"/>
              <a:gd name="T52" fmla="*/ 2527 w 3501"/>
              <a:gd name="T53" fmla="*/ 2368 h 2588"/>
              <a:gd name="T54" fmla="*/ 2311 w 3501"/>
              <a:gd name="T55" fmla="*/ 2128 h 2588"/>
              <a:gd name="T56" fmla="*/ 2349 w 3501"/>
              <a:gd name="T57" fmla="*/ 1829 h 2588"/>
              <a:gd name="T58" fmla="*/ 2320 w 3501"/>
              <a:gd name="T59" fmla="*/ 1637 h 2588"/>
              <a:gd name="T60" fmla="*/ 2003 w 3501"/>
              <a:gd name="T61" fmla="*/ 1548 h 2588"/>
              <a:gd name="T62" fmla="*/ 1894 w 3501"/>
              <a:gd name="T63" fmla="*/ 2588 h 2588"/>
              <a:gd name="T64" fmla="*/ 1803 w 3501"/>
              <a:gd name="T65" fmla="*/ 2415 h 2588"/>
              <a:gd name="T66" fmla="*/ 1789 w 3501"/>
              <a:gd name="T67" fmla="*/ 1497 h 2588"/>
              <a:gd name="T68" fmla="*/ 1694 w 3501"/>
              <a:gd name="T69" fmla="*/ 1906 h 2588"/>
              <a:gd name="T70" fmla="*/ 1607 w 3501"/>
              <a:gd name="T71" fmla="*/ 2586 h 2588"/>
              <a:gd name="T72" fmla="*/ 1512 w 3501"/>
              <a:gd name="T73" fmla="*/ 2248 h 2588"/>
              <a:gd name="T74" fmla="*/ 1503 w 3501"/>
              <a:gd name="T75" fmla="*/ 1797 h 2588"/>
              <a:gd name="T76" fmla="*/ 1458 w 3501"/>
              <a:gd name="T77" fmla="*/ 1495 h 2588"/>
              <a:gd name="T78" fmla="*/ 1252 w 3501"/>
              <a:gd name="T79" fmla="*/ 1551 h 2588"/>
              <a:gd name="T80" fmla="*/ 1123 w 3501"/>
              <a:gd name="T81" fmla="*/ 1664 h 2588"/>
              <a:gd name="T82" fmla="*/ 1123 w 3501"/>
              <a:gd name="T83" fmla="*/ 1786 h 2588"/>
              <a:gd name="T84" fmla="*/ 1198 w 3501"/>
              <a:gd name="T85" fmla="*/ 2093 h 2588"/>
              <a:gd name="T86" fmla="*/ 1001 w 3501"/>
              <a:gd name="T87" fmla="*/ 2357 h 2588"/>
              <a:gd name="T88" fmla="*/ 594 w 3501"/>
              <a:gd name="T89" fmla="*/ 2393 h 2588"/>
              <a:gd name="T90" fmla="*/ 183 w 3501"/>
              <a:gd name="T91" fmla="*/ 2086 h 2588"/>
              <a:gd name="T92" fmla="*/ 0 w 3501"/>
              <a:gd name="T93" fmla="*/ 1544 h 2588"/>
              <a:gd name="T94" fmla="*/ 143 w 3501"/>
              <a:gd name="T95" fmla="*/ 909 h 2588"/>
              <a:gd name="T96" fmla="*/ 496 w 3501"/>
              <a:gd name="T97" fmla="*/ 426 h 2588"/>
              <a:gd name="T98" fmla="*/ 823 w 3501"/>
              <a:gd name="T99" fmla="*/ 249 h 2588"/>
              <a:gd name="T100" fmla="*/ 1176 w 3501"/>
              <a:gd name="T101" fmla="*/ 289 h 2588"/>
              <a:gd name="T102" fmla="*/ 1414 w 3501"/>
              <a:gd name="T103" fmla="*/ 493 h 2588"/>
              <a:gd name="T104" fmla="*/ 1441 w 3501"/>
              <a:gd name="T105" fmla="*/ 822 h 2588"/>
              <a:gd name="T106" fmla="*/ 1252 w 3501"/>
              <a:gd name="T107" fmla="*/ 1071 h 2588"/>
              <a:gd name="T108" fmla="*/ 1191 w 3501"/>
              <a:gd name="T109" fmla="*/ 1184 h 2588"/>
              <a:gd name="T110" fmla="*/ 1327 w 3501"/>
              <a:gd name="T111" fmla="*/ 1226 h 2588"/>
              <a:gd name="T112" fmla="*/ 1501 w 3501"/>
              <a:gd name="T113" fmla="*/ 826 h 2588"/>
              <a:gd name="T114" fmla="*/ 1498 w 3501"/>
              <a:gd name="T115" fmla="*/ 184 h 2588"/>
              <a:gd name="T116" fmla="*/ 1600 w 3501"/>
              <a:gd name="T117" fmla="*/ 0 h 2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501" h="2588">
                <a:moveTo>
                  <a:pt x="1496" y="1304"/>
                </a:moveTo>
                <a:lnTo>
                  <a:pt x="1436" y="1317"/>
                </a:lnTo>
                <a:lnTo>
                  <a:pt x="1376" y="1335"/>
                </a:lnTo>
                <a:lnTo>
                  <a:pt x="1316" y="1353"/>
                </a:lnTo>
                <a:lnTo>
                  <a:pt x="1252" y="1368"/>
                </a:lnTo>
                <a:lnTo>
                  <a:pt x="1251" y="1386"/>
                </a:lnTo>
                <a:lnTo>
                  <a:pt x="1251" y="1398"/>
                </a:lnTo>
                <a:lnTo>
                  <a:pt x="1249" y="1411"/>
                </a:lnTo>
                <a:lnTo>
                  <a:pt x="1249" y="1428"/>
                </a:lnTo>
                <a:lnTo>
                  <a:pt x="1296" y="1422"/>
                </a:lnTo>
                <a:lnTo>
                  <a:pt x="1341" y="1413"/>
                </a:lnTo>
                <a:lnTo>
                  <a:pt x="1383" y="1398"/>
                </a:lnTo>
                <a:lnTo>
                  <a:pt x="1423" y="1384"/>
                </a:lnTo>
                <a:lnTo>
                  <a:pt x="1461" y="1368"/>
                </a:lnTo>
                <a:lnTo>
                  <a:pt x="1500" y="1353"/>
                </a:lnTo>
                <a:lnTo>
                  <a:pt x="1503" y="1333"/>
                </a:lnTo>
                <a:lnTo>
                  <a:pt x="1501" y="1318"/>
                </a:lnTo>
                <a:lnTo>
                  <a:pt x="1496" y="1304"/>
                </a:lnTo>
                <a:close/>
                <a:moveTo>
                  <a:pt x="1600" y="0"/>
                </a:moveTo>
                <a:lnTo>
                  <a:pt x="1636" y="4"/>
                </a:lnTo>
                <a:lnTo>
                  <a:pt x="1669" y="17"/>
                </a:lnTo>
                <a:lnTo>
                  <a:pt x="1681" y="40"/>
                </a:lnTo>
                <a:lnTo>
                  <a:pt x="1691" y="69"/>
                </a:lnTo>
                <a:lnTo>
                  <a:pt x="1696" y="104"/>
                </a:lnTo>
                <a:lnTo>
                  <a:pt x="1698" y="142"/>
                </a:lnTo>
                <a:lnTo>
                  <a:pt x="1700" y="182"/>
                </a:lnTo>
                <a:lnTo>
                  <a:pt x="1700" y="222"/>
                </a:lnTo>
                <a:lnTo>
                  <a:pt x="1698" y="264"/>
                </a:lnTo>
                <a:lnTo>
                  <a:pt x="1696" y="304"/>
                </a:lnTo>
                <a:lnTo>
                  <a:pt x="1696" y="340"/>
                </a:lnTo>
                <a:lnTo>
                  <a:pt x="1700" y="1280"/>
                </a:lnTo>
                <a:lnTo>
                  <a:pt x="1723" y="1311"/>
                </a:lnTo>
                <a:lnTo>
                  <a:pt x="1754" y="1340"/>
                </a:lnTo>
                <a:lnTo>
                  <a:pt x="1794" y="1364"/>
                </a:lnTo>
                <a:lnTo>
                  <a:pt x="1841" y="1386"/>
                </a:lnTo>
                <a:lnTo>
                  <a:pt x="1892" y="1404"/>
                </a:lnTo>
                <a:lnTo>
                  <a:pt x="1949" y="1417"/>
                </a:lnTo>
                <a:lnTo>
                  <a:pt x="2005" y="1429"/>
                </a:lnTo>
                <a:lnTo>
                  <a:pt x="2065" y="1438"/>
                </a:lnTo>
                <a:lnTo>
                  <a:pt x="2125" y="1444"/>
                </a:lnTo>
                <a:lnTo>
                  <a:pt x="2183" y="1448"/>
                </a:lnTo>
                <a:lnTo>
                  <a:pt x="2240" y="1448"/>
                </a:lnTo>
                <a:lnTo>
                  <a:pt x="2240" y="1437"/>
                </a:lnTo>
                <a:lnTo>
                  <a:pt x="2232" y="1397"/>
                </a:lnTo>
                <a:lnTo>
                  <a:pt x="2232" y="1358"/>
                </a:lnTo>
                <a:lnTo>
                  <a:pt x="2236" y="1322"/>
                </a:lnTo>
                <a:lnTo>
                  <a:pt x="2243" y="1288"/>
                </a:lnTo>
                <a:lnTo>
                  <a:pt x="2185" y="1282"/>
                </a:lnTo>
                <a:lnTo>
                  <a:pt x="2129" y="1275"/>
                </a:lnTo>
                <a:lnTo>
                  <a:pt x="2074" y="1268"/>
                </a:lnTo>
                <a:lnTo>
                  <a:pt x="2016" y="1260"/>
                </a:lnTo>
                <a:lnTo>
                  <a:pt x="2012" y="1277"/>
                </a:lnTo>
                <a:lnTo>
                  <a:pt x="2009" y="1289"/>
                </a:lnTo>
                <a:lnTo>
                  <a:pt x="2003" y="1302"/>
                </a:lnTo>
                <a:lnTo>
                  <a:pt x="2000" y="1320"/>
                </a:lnTo>
                <a:lnTo>
                  <a:pt x="1996" y="1320"/>
                </a:lnTo>
                <a:lnTo>
                  <a:pt x="1951" y="1309"/>
                </a:lnTo>
                <a:lnTo>
                  <a:pt x="1911" y="1295"/>
                </a:lnTo>
                <a:lnTo>
                  <a:pt x="1874" y="1280"/>
                </a:lnTo>
                <a:lnTo>
                  <a:pt x="1841" y="1258"/>
                </a:lnTo>
                <a:lnTo>
                  <a:pt x="1812" y="1231"/>
                </a:lnTo>
                <a:lnTo>
                  <a:pt x="1811" y="1004"/>
                </a:lnTo>
                <a:lnTo>
                  <a:pt x="1811" y="773"/>
                </a:lnTo>
                <a:lnTo>
                  <a:pt x="1809" y="540"/>
                </a:lnTo>
                <a:lnTo>
                  <a:pt x="1809" y="311"/>
                </a:lnTo>
                <a:lnTo>
                  <a:pt x="1807" y="284"/>
                </a:lnTo>
                <a:lnTo>
                  <a:pt x="1805" y="249"/>
                </a:lnTo>
                <a:lnTo>
                  <a:pt x="1805" y="215"/>
                </a:lnTo>
                <a:lnTo>
                  <a:pt x="1803" y="178"/>
                </a:lnTo>
                <a:lnTo>
                  <a:pt x="1803" y="142"/>
                </a:lnTo>
                <a:lnTo>
                  <a:pt x="1805" y="108"/>
                </a:lnTo>
                <a:lnTo>
                  <a:pt x="1809" y="77"/>
                </a:lnTo>
                <a:lnTo>
                  <a:pt x="1816" y="49"/>
                </a:lnTo>
                <a:lnTo>
                  <a:pt x="1829" y="29"/>
                </a:lnTo>
                <a:lnTo>
                  <a:pt x="1843" y="17"/>
                </a:lnTo>
                <a:lnTo>
                  <a:pt x="1871" y="9"/>
                </a:lnTo>
                <a:lnTo>
                  <a:pt x="1898" y="4"/>
                </a:lnTo>
                <a:lnTo>
                  <a:pt x="1925" y="6"/>
                </a:lnTo>
                <a:lnTo>
                  <a:pt x="1951" y="9"/>
                </a:lnTo>
                <a:lnTo>
                  <a:pt x="1974" y="22"/>
                </a:lnTo>
                <a:lnTo>
                  <a:pt x="1996" y="40"/>
                </a:lnTo>
                <a:lnTo>
                  <a:pt x="2005" y="68"/>
                </a:lnTo>
                <a:lnTo>
                  <a:pt x="2011" y="100"/>
                </a:lnTo>
                <a:lnTo>
                  <a:pt x="2012" y="140"/>
                </a:lnTo>
                <a:lnTo>
                  <a:pt x="2012" y="180"/>
                </a:lnTo>
                <a:lnTo>
                  <a:pt x="2011" y="224"/>
                </a:lnTo>
                <a:lnTo>
                  <a:pt x="2007" y="264"/>
                </a:lnTo>
                <a:lnTo>
                  <a:pt x="2005" y="302"/>
                </a:lnTo>
                <a:lnTo>
                  <a:pt x="2003" y="337"/>
                </a:lnTo>
                <a:lnTo>
                  <a:pt x="2009" y="1124"/>
                </a:lnTo>
                <a:lnTo>
                  <a:pt x="2049" y="1138"/>
                </a:lnTo>
                <a:lnTo>
                  <a:pt x="2094" y="1149"/>
                </a:lnTo>
                <a:lnTo>
                  <a:pt x="2145" y="1157"/>
                </a:lnTo>
                <a:lnTo>
                  <a:pt x="2200" y="1160"/>
                </a:lnTo>
                <a:lnTo>
                  <a:pt x="2252" y="1160"/>
                </a:lnTo>
                <a:lnTo>
                  <a:pt x="2303" y="1157"/>
                </a:lnTo>
                <a:lnTo>
                  <a:pt x="2311" y="1146"/>
                </a:lnTo>
                <a:lnTo>
                  <a:pt x="2316" y="1140"/>
                </a:lnTo>
                <a:lnTo>
                  <a:pt x="2321" y="1133"/>
                </a:lnTo>
                <a:lnTo>
                  <a:pt x="2329" y="1124"/>
                </a:lnTo>
                <a:lnTo>
                  <a:pt x="2294" y="1097"/>
                </a:lnTo>
                <a:lnTo>
                  <a:pt x="2261" y="1071"/>
                </a:lnTo>
                <a:lnTo>
                  <a:pt x="2231" y="1048"/>
                </a:lnTo>
                <a:lnTo>
                  <a:pt x="2200" y="1024"/>
                </a:lnTo>
                <a:lnTo>
                  <a:pt x="2171" y="1000"/>
                </a:lnTo>
                <a:lnTo>
                  <a:pt x="2143" y="975"/>
                </a:lnTo>
                <a:lnTo>
                  <a:pt x="2118" y="946"/>
                </a:lnTo>
                <a:lnTo>
                  <a:pt x="2096" y="911"/>
                </a:lnTo>
                <a:lnTo>
                  <a:pt x="2076" y="871"/>
                </a:lnTo>
                <a:lnTo>
                  <a:pt x="2060" y="824"/>
                </a:lnTo>
                <a:lnTo>
                  <a:pt x="2045" y="753"/>
                </a:lnTo>
                <a:lnTo>
                  <a:pt x="2041" y="686"/>
                </a:lnTo>
                <a:lnTo>
                  <a:pt x="2047" y="620"/>
                </a:lnTo>
                <a:lnTo>
                  <a:pt x="2061" y="557"/>
                </a:lnTo>
                <a:lnTo>
                  <a:pt x="2085" y="498"/>
                </a:lnTo>
                <a:lnTo>
                  <a:pt x="2116" y="444"/>
                </a:lnTo>
                <a:lnTo>
                  <a:pt x="2156" y="395"/>
                </a:lnTo>
                <a:lnTo>
                  <a:pt x="2201" y="351"/>
                </a:lnTo>
                <a:lnTo>
                  <a:pt x="2252" y="315"/>
                </a:lnTo>
                <a:lnTo>
                  <a:pt x="2309" y="284"/>
                </a:lnTo>
                <a:lnTo>
                  <a:pt x="2369" y="260"/>
                </a:lnTo>
                <a:lnTo>
                  <a:pt x="2432" y="244"/>
                </a:lnTo>
                <a:lnTo>
                  <a:pt x="2500" y="237"/>
                </a:lnTo>
                <a:lnTo>
                  <a:pt x="2569" y="237"/>
                </a:lnTo>
                <a:lnTo>
                  <a:pt x="2640" y="248"/>
                </a:lnTo>
                <a:lnTo>
                  <a:pt x="2731" y="273"/>
                </a:lnTo>
                <a:lnTo>
                  <a:pt x="2816" y="306"/>
                </a:lnTo>
                <a:lnTo>
                  <a:pt x="2894" y="346"/>
                </a:lnTo>
                <a:lnTo>
                  <a:pt x="2969" y="393"/>
                </a:lnTo>
                <a:lnTo>
                  <a:pt x="3036" y="446"/>
                </a:lnTo>
                <a:lnTo>
                  <a:pt x="3100" y="506"/>
                </a:lnTo>
                <a:lnTo>
                  <a:pt x="3158" y="571"/>
                </a:lnTo>
                <a:lnTo>
                  <a:pt x="3212" y="642"/>
                </a:lnTo>
                <a:lnTo>
                  <a:pt x="3261" y="717"/>
                </a:lnTo>
                <a:lnTo>
                  <a:pt x="3305" y="797"/>
                </a:lnTo>
                <a:lnTo>
                  <a:pt x="3345" y="880"/>
                </a:lnTo>
                <a:lnTo>
                  <a:pt x="3381" y="966"/>
                </a:lnTo>
                <a:lnTo>
                  <a:pt x="3412" y="1057"/>
                </a:lnTo>
                <a:lnTo>
                  <a:pt x="3440" y="1148"/>
                </a:lnTo>
                <a:lnTo>
                  <a:pt x="3463" y="1240"/>
                </a:lnTo>
                <a:lnTo>
                  <a:pt x="3483" y="1337"/>
                </a:lnTo>
                <a:lnTo>
                  <a:pt x="3498" y="1438"/>
                </a:lnTo>
                <a:lnTo>
                  <a:pt x="3501" y="1537"/>
                </a:lnTo>
                <a:lnTo>
                  <a:pt x="3494" y="1635"/>
                </a:lnTo>
                <a:lnTo>
                  <a:pt x="3478" y="1729"/>
                </a:lnTo>
                <a:lnTo>
                  <a:pt x="3452" y="1820"/>
                </a:lnTo>
                <a:lnTo>
                  <a:pt x="3418" y="1908"/>
                </a:lnTo>
                <a:lnTo>
                  <a:pt x="3378" y="1989"/>
                </a:lnTo>
                <a:lnTo>
                  <a:pt x="3331" y="2068"/>
                </a:lnTo>
                <a:lnTo>
                  <a:pt x="3278" y="2138"/>
                </a:lnTo>
                <a:lnTo>
                  <a:pt x="3220" y="2202"/>
                </a:lnTo>
                <a:lnTo>
                  <a:pt x="3158" y="2260"/>
                </a:lnTo>
                <a:lnTo>
                  <a:pt x="3092" y="2309"/>
                </a:lnTo>
                <a:lnTo>
                  <a:pt x="3025" y="2349"/>
                </a:lnTo>
                <a:lnTo>
                  <a:pt x="2956" y="2382"/>
                </a:lnTo>
                <a:lnTo>
                  <a:pt x="2883" y="2404"/>
                </a:lnTo>
                <a:lnTo>
                  <a:pt x="2821" y="2415"/>
                </a:lnTo>
                <a:lnTo>
                  <a:pt x="2758" y="2418"/>
                </a:lnTo>
                <a:lnTo>
                  <a:pt x="2698" y="2417"/>
                </a:lnTo>
                <a:lnTo>
                  <a:pt x="2638" y="2406"/>
                </a:lnTo>
                <a:lnTo>
                  <a:pt x="2580" y="2389"/>
                </a:lnTo>
                <a:lnTo>
                  <a:pt x="2527" y="2368"/>
                </a:lnTo>
                <a:lnTo>
                  <a:pt x="2476" y="2340"/>
                </a:lnTo>
                <a:lnTo>
                  <a:pt x="2432" y="2306"/>
                </a:lnTo>
                <a:lnTo>
                  <a:pt x="2392" y="2268"/>
                </a:lnTo>
                <a:lnTo>
                  <a:pt x="2358" y="2226"/>
                </a:lnTo>
                <a:lnTo>
                  <a:pt x="2331" y="2178"/>
                </a:lnTo>
                <a:lnTo>
                  <a:pt x="2311" y="2128"/>
                </a:lnTo>
                <a:lnTo>
                  <a:pt x="2298" y="2073"/>
                </a:lnTo>
                <a:lnTo>
                  <a:pt x="2294" y="2015"/>
                </a:lnTo>
                <a:lnTo>
                  <a:pt x="2300" y="1955"/>
                </a:lnTo>
                <a:lnTo>
                  <a:pt x="2316" y="1893"/>
                </a:lnTo>
                <a:lnTo>
                  <a:pt x="2331" y="1858"/>
                </a:lnTo>
                <a:lnTo>
                  <a:pt x="2349" y="1829"/>
                </a:lnTo>
                <a:lnTo>
                  <a:pt x="2369" y="1804"/>
                </a:lnTo>
                <a:lnTo>
                  <a:pt x="2391" y="1780"/>
                </a:lnTo>
                <a:lnTo>
                  <a:pt x="2414" y="1757"/>
                </a:lnTo>
                <a:lnTo>
                  <a:pt x="2436" y="1731"/>
                </a:lnTo>
                <a:lnTo>
                  <a:pt x="2429" y="1731"/>
                </a:lnTo>
                <a:lnTo>
                  <a:pt x="2320" y="1637"/>
                </a:lnTo>
                <a:lnTo>
                  <a:pt x="2307" y="1617"/>
                </a:lnTo>
                <a:lnTo>
                  <a:pt x="2285" y="1588"/>
                </a:lnTo>
                <a:lnTo>
                  <a:pt x="2272" y="1568"/>
                </a:lnTo>
                <a:lnTo>
                  <a:pt x="2183" y="1562"/>
                </a:lnTo>
                <a:lnTo>
                  <a:pt x="2092" y="1553"/>
                </a:lnTo>
                <a:lnTo>
                  <a:pt x="2003" y="1548"/>
                </a:lnTo>
                <a:lnTo>
                  <a:pt x="2003" y="2537"/>
                </a:lnTo>
                <a:lnTo>
                  <a:pt x="1991" y="2558"/>
                </a:lnTo>
                <a:lnTo>
                  <a:pt x="1971" y="2573"/>
                </a:lnTo>
                <a:lnTo>
                  <a:pt x="1947" y="2584"/>
                </a:lnTo>
                <a:lnTo>
                  <a:pt x="1921" y="2588"/>
                </a:lnTo>
                <a:lnTo>
                  <a:pt x="1894" y="2588"/>
                </a:lnTo>
                <a:lnTo>
                  <a:pt x="1867" y="2582"/>
                </a:lnTo>
                <a:lnTo>
                  <a:pt x="1841" y="2573"/>
                </a:lnTo>
                <a:lnTo>
                  <a:pt x="1820" y="2560"/>
                </a:lnTo>
                <a:lnTo>
                  <a:pt x="1811" y="2517"/>
                </a:lnTo>
                <a:lnTo>
                  <a:pt x="1805" y="2468"/>
                </a:lnTo>
                <a:lnTo>
                  <a:pt x="1803" y="2415"/>
                </a:lnTo>
                <a:lnTo>
                  <a:pt x="1803" y="2360"/>
                </a:lnTo>
                <a:lnTo>
                  <a:pt x="1805" y="2306"/>
                </a:lnTo>
                <a:lnTo>
                  <a:pt x="1807" y="2251"/>
                </a:lnTo>
                <a:lnTo>
                  <a:pt x="1809" y="2200"/>
                </a:lnTo>
                <a:lnTo>
                  <a:pt x="1809" y="1508"/>
                </a:lnTo>
                <a:lnTo>
                  <a:pt x="1789" y="1497"/>
                </a:lnTo>
                <a:lnTo>
                  <a:pt x="1767" y="1484"/>
                </a:lnTo>
                <a:lnTo>
                  <a:pt x="1743" y="1475"/>
                </a:lnTo>
                <a:lnTo>
                  <a:pt x="1720" y="1468"/>
                </a:lnTo>
                <a:lnTo>
                  <a:pt x="1696" y="1468"/>
                </a:lnTo>
                <a:lnTo>
                  <a:pt x="1696" y="1689"/>
                </a:lnTo>
                <a:lnTo>
                  <a:pt x="1694" y="1906"/>
                </a:lnTo>
                <a:lnTo>
                  <a:pt x="1694" y="2118"/>
                </a:lnTo>
                <a:lnTo>
                  <a:pt x="1692" y="2335"/>
                </a:lnTo>
                <a:lnTo>
                  <a:pt x="1692" y="2557"/>
                </a:lnTo>
                <a:lnTo>
                  <a:pt x="1667" y="2571"/>
                </a:lnTo>
                <a:lnTo>
                  <a:pt x="1638" y="2582"/>
                </a:lnTo>
                <a:lnTo>
                  <a:pt x="1607" y="2586"/>
                </a:lnTo>
                <a:lnTo>
                  <a:pt x="1576" y="2586"/>
                </a:lnTo>
                <a:lnTo>
                  <a:pt x="1545" y="2578"/>
                </a:lnTo>
                <a:lnTo>
                  <a:pt x="1516" y="2564"/>
                </a:lnTo>
                <a:lnTo>
                  <a:pt x="1514" y="2448"/>
                </a:lnTo>
                <a:lnTo>
                  <a:pt x="1512" y="2344"/>
                </a:lnTo>
                <a:lnTo>
                  <a:pt x="1512" y="2248"/>
                </a:lnTo>
                <a:lnTo>
                  <a:pt x="1511" y="2162"/>
                </a:lnTo>
                <a:lnTo>
                  <a:pt x="1509" y="2082"/>
                </a:lnTo>
                <a:lnTo>
                  <a:pt x="1509" y="2008"/>
                </a:lnTo>
                <a:lnTo>
                  <a:pt x="1507" y="1937"/>
                </a:lnTo>
                <a:lnTo>
                  <a:pt x="1505" y="1866"/>
                </a:lnTo>
                <a:lnTo>
                  <a:pt x="1503" y="1797"/>
                </a:lnTo>
                <a:lnTo>
                  <a:pt x="1501" y="1726"/>
                </a:lnTo>
                <a:lnTo>
                  <a:pt x="1498" y="1651"/>
                </a:lnTo>
                <a:lnTo>
                  <a:pt x="1496" y="1571"/>
                </a:lnTo>
                <a:lnTo>
                  <a:pt x="1492" y="1484"/>
                </a:lnTo>
                <a:lnTo>
                  <a:pt x="1480" y="1489"/>
                </a:lnTo>
                <a:lnTo>
                  <a:pt x="1458" y="1495"/>
                </a:lnTo>
                <a:lnTo>
                  <a:pt x="1429" y="1504"/>
                </a:lnTo>
                <a:lnTo>
                  <a:pt x="1396" y="1513"/>
                </a:lnTo>
                <a:lnTo>
                  <a:pt x="1360" y="1524"/>
                </a:lnTo>
                <a:lnTo>
                  <a:pt x="1323" y="1533"/>
                </a:lnTo>
                <a:lnTo>
                  <a:pt x="1287" y="1544"/>
                </a:lnTo>
                <a:lnTo>
                  <a:pt x="1252" y="1551"/>
                </a:lnTo>
                <a:lnTo>
                  <a:pt x="1223" y="1558"/>
                </a:lnTo>
                <a:lnTo>
                  <a:pt x="1200" y="1564"/>
                </a:lnTo>
                <a:lnTo>
                  <a:pt x="1185" y="1595"/>
                </a:lnTo>
                <a:lnTo>
                  <a:pt x="1167" y="1620"/>
                </a:lnTo>
                <a:lnTo>
                  <a:pt x="1147" y="1642"/>
                </a:lnTo>
                <a:lnTo>
                  <a:pt x="1123" y="1664"/>
                </a:lnTo>
                <a:lnTo>
                  <a:pt x="1100" y="1682"/>
                </a:lnTo>
                <a:lnTo>
                  <a:pt x="1074" y="1702"/>
                </a:lnTo>
                <a:lnTo>
                  <a:pt x="1052" y="1724"/>
                </a:lnTo>
                <a:lnTo>
                  <a:pt x="1056" y="1731"/>
                </a:lnTo>
                <a:lnTo>
                  <a:pt x="1091" y="1755"/>
                </a:lnTo>
                <a:lnTo>
                  <a:pt x="1123" y="1786"/>
                </a:lnTo>
                <a:lnTo>
                  <a:pt x="1151" y="1826"/>
                </a:lnTo>
                <a:lnTo>
                  <a:pt x="1174" y="1873"/>
                </a:lnTo>
                <a:lnTo>
                  <a:pt x="1191" y="1924"/>
                </a:lnTo>
                <a:lnTo>
                  <a:pt x="1201" y="1978"/>
                </a:lnTo>
                <a:lnTo>
                  <a:pt x="1203" y="2035"/>
                </a:lnTo>
                <a:lnTo>
                  <a:pt x="1198" y="2093"/>
                </a:lnTo>
                <a:lnTo>
                  <a:pt x="1183" y="2148"/>
                </a:lnTo>
                <a:lnTo>
                  <a:pt x="1163" y="2195"/>
                </a:lnTo>
                <a:lnTo>
                  <a:pt x="1132" y="2242"/>
                </a:lnTo>
                <a:lnTo>
                  <a:pt x="1096" y="2284"/>
                </a:lnTo>
                <a:lnTo>
                  <a:pt x="1052" y="2322"/>
                </a:lnTo>
                <a:lnTo>
                  <a:pt x="1001" y="2357"/>
                </a:lnTo>
                <a:lnTo>
                  <a:pt x="945" y="2384"/>
                </a:lnTo>
                <a:lnTo>
                  <a:pt x="883" y="2404"/>
                </a:lnTo>
                <a:lnTo>
                  <a:pt x="816" y="2417"/>
                </a:lnTo>
                <a:lnTo>
                  <a:pt x="745" y="2420"/>
                </a:lnTo>
                <a:lnTo>
                  <a:pt x="672" y="2411"/>
                </a:lnTo>
                <a:lnTo>
                  <a:pt x="594" y="2393"/>
                </a:lnTo>
                <a:lnTo>
                  <a:pt x="516" y="2364"/>
                </a:lnTo>
                <a:lnTo>
                  <a:pt x="443" y="2326"/>
                </a:lnTo>
                <a:lnTo>
                  <a:pt x="371" y="2277"/>
                </a:lnTo>
                <a:lnTo>
                  <a:pt x="303" y="2220"/>
                </a:lnTo>
                <a:lnTo>
                  <a:pt x="241" y="2157"/>
                </a:lnTo>
                <a:lnTo>
                  <a:pt x="183" y="2086"/>
                </a:lnTo>
                <a:lnTo>
                  <a:pt x="132" y="2008"/>
                </a:lnTo>
                <a:lnTo>
                  <a:pt x="89" y="1924"/>
                </a:lnTo>
                <a:lnTo>
                  <a:pt x="52" y="1835"/>
                </a:lnTo>
                <a:lnTo>
                  <a:pt x="25" y="1742"/>
                </a:lnTo>
                <a:lnTo>
                  <a:pt x="7" y="1644"/>
                </a:lnTo>
                <a:lnTo>
                  <a:pt x="0" y="1544"/>
                </a:lnTo>
                <a:lnTo>
                  <a:pt x="1" y="1440"/>
                </a:lnTo>
                <a:lnTo>
                  <a:pt x="16" y="1337"/>
                </a:lnTo>
                <a:lnTo>
                  <a:pt x="41" y="1224"/>
                </a:lnTo>
                <a:lnTo>
                  <a:pt x="71" y="1115"/>
                </a:lnTo>
                <a:lnTo>
                  <a:pt x="105" y="1009"/>
                </a:lnTo>
                <a:lnTo>
                  <a:pt x="143" y="909"/>
                </a:lnTo>
                <a:lnTo>
                  <a:pt x="189" y="815"/>
                </a:lnTo>
                <a:lnTo>
                  <a:pt x="240" y="726"/>
                </a:lnTo>
                <a:lnTo>
                  <a:pt x="294" y="642"/>
                </a:lnTo>
                <a:lnTo>
                  <a:pt x="356" y="564"/>
                </a:lnTo>
                <a:lnTo>
                  <a:pt x="423" y="491"/>
                </a:lnTo>
                <a:lnTo>
                  <a:pt x="496" y="426"/>
                </a:lnTo>
                <a:lnTo>
                  <a:pt x="576" y="368"/>
                </a:lnTo>
                <a:lnTo>
                  <a:pt x="614" y="344"/>
                </a:lnTo>
                <a:lnTo>
                  <a:pt x="660" y="317"/>
                </a:lnTo>
                <a:lnTo>
                  <a:pt x="711" y="291"/>
                </a:lnTo>
                <a:lnTo>
                  <a:pt x="765" y="268"/>
                </a:lnTo>
                <a:lnTo>
                  <a:pt x="823" y="249"/>
                </a:lnTo>
                <a:lnTo>
                  <a:pt x="885" y="238"/>
                </a:lnTo>
                <a:lnTo>
                  <a:pt x="951" y="233"/>
                </a:lnTo>
                <a:lnTo>
                  <a:pt x="1016" y="240"/>
                </a:lnTo>
                <a:lnTo>
                  <a:pt x="1071" y="253"/>
                </a:lnTo>
                <a:lnTo>
                  <a:pt x="1123" y="268"/>
                </a:lnTo>
                <a:lnTo>
                  <a:pt x="1176" y="289"/>
                </a:lnTo>
                <a:lnTo>
                  <a:pt x="1225" y="313"/>
                </a:lnTo>
                <a:lnTo>
                  <a:pt x="1271" y="342"/>
                </a:lnTo>
                <a:lnTo>
                  <a:pt x="1314" y="373"/>
                </a:lnTo>
                <a:lnTo>
                  <a:pt x="1352" y="409"/>
                </a:lnTo>
                <a:lnTo>
                  <a:pt x="1385" y="449"/>
                </a:lnTo>
                <a:lnTo>
                  <a:pt x="1414" y="493"/>
                </a:lnTo>
                <a:lnTo>
                  <a:pt x="1438" y="538"/>
                </a:lnTo>
                <a:lnTo>
                  <a:pt x="1452" y="589"/>
                </a:lnTo>
                <a:lnTo>
                  <a:pt x="1461" y="642"/>
                </a:lnTo>
                <a:lnTo>
                  <a:pt x="1463" y="700"/>
                </a:lnTo>
                <a:lnTo>
                  <a:pt x="1456" y="758"/>
                </a:lnTo>
                <a:lnTo>
                  <a:pt x="1441" y="822"/>
                </a:lnTo>
                <a:lnTo>
                  <a:pt x="1416" y="888"/>
                </a:lnTo>
                <a:lnTo>
                  <a:pt x="1392" y="933"/>
                </a:lnTo>
                <a:lnTo>
                  <a:pt x="1363" y="973"/>
                </a:lnTo>
                <a:lnTo>
                  <a:pt x="1331" y="1009"/>
                </a:lnTo>
                <a:lnTo>
                  <a:pt x="1292" y="1042"/>
                </a:lnTo>
                <a:lnTo>
                  <a:pt x="1252" y="1071"/>
                </a:lnTo>
                <a:lnTo>
                  <a:pt x="1211" y="1098"/>
                </a:lnTo>
                <a:lnTo>
                  <a:pt x="1169" y="1124"/>
                </a:lnTo>
                <a:lnTo>
                  <a:pt x="1169" y="1128"/>
                </a:lnTo>
                <a:lnTo>
                  <a:pt x="1176" y="1144"/>
                </a:lnTo>
                <a:lnTo>
                  <a:pt x="1185" y="1162"/>
                </a:lnTo>
                <a:lnTo>
                  <a:pt x="1191" y="1184"/>
                </a:lnTo>
                <a:lnTo>
                  <a:pt x="1200" y="1206"/>
                </a:lnTo>
                <a:lnTo>
                  <a:pt x="1207" y="1226"/>
                </a:lnTo>
                <a:lnTo>
                  <a:pt x="1218" y="1240"/>
                </a:lnTo>
                <a:lnTo>
                  <a:pt x="1232" y="1248"/>
                </a:lnTo>
                <a:lnTo>
                  <a:pt x="1278" y="1237"/>
                </a:lnTo>
                <a:lnTo>
                  <a:pt x="1327" y="1226"/>
                </a:lnTo>
                <a:lnTo>
                  <a:pt x="1374" y="1215"/>
                </a:lnTo>
                <a:lnTo>
                  <a:pt x="1421" y="1200"/>
                </a:lnTo>
                <a:lnTo>
                  <a:pt x="1463" y="1184"/>
                </a:lnTo>
                <a:lnTo>
                  <a:pt x="1500" y="1164"/>
                </a:lnTo>
                <a:lnTo>
                  <a:pt x="1500" y="993"/>
                </a:lnTo>
                <a:lnTo>
                  <a:pt x="1501" y="826"/>
                </a:lnTo>
                <a:lnTo>
                  <a:pt x="1503" y="662"/>
                </a:lnTo>
                <a:lnTo>
                  <a:pt x="1503" y="495"/>
                </a:lnTo>
                <a:lnTo>
                  <a:pt x="1503" y="324"/>
                </a:lnTo>
                <a:lnTo>
                  <a:pt x="1503" y="275"/>
                </a:lnTo>
                <a:lnTo>
                  <a:pt x="1501" y="228"/>
                </a:lnTo>
                <a:lnTo>
                  <a:pt x="1498" y="184"/>
                </a:lnTo>
                <a:lnTo>
                  <a:pt x="1496" y="140"/>
                </a:lnTo>
                <a:lnTo>
                  <a:pt x="1498" y="98"/>
                </a:lnTo>
                <a:lnTo>
                  <a:pt x="1505" y="60"/>
                </a:lnTo>
                <a:lnTo>
                  <a:pt x="1520" y="24"/>
                </a:lnTo>
                <a:lnTo>
                  <a:pt x="1561" y="8"/>
                </a:lnTo>
                <a:lnTo>
                  <a:pt x="16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35" name="Freeform 9">
            <a:extLst>
              <a:ext uri="{FF2B5EF4-FFF2-40B4-BE49-F238E27FC236}">
                <a16:creationId xmlns:a16="http://schemas.microsoft.com/office/drawing/2014/main" id="{509D2FB1-154A-4278-B195-8BCAE63C078B}"/>
              </a:ext>
            </a:extLst>
          </p:cNvPr>
          <p:cNvSpPr>
            <a:spLocks noEditPoints="1"/>
          </p:cNvSpPr>
          <p:nvPr/>
        </p:nvSpPr>
        <p:spPr bwMode="auto">
          <a:xfrm>
            <a:off x="10502894" y="3849308"/>
            <a:ext cx="217718" cy="306292"/>
          </a:xfrm>
          <a:custGeom>
            <a:avLst/>
            <a:gdLst>
              <a:gd name="T0" fmla="*/ 2311 w 2753"/>
              <a:gd name="T1" fmla="*/ 580 h 3873"/>
              <a:gd name="T2" fmla="*/ 2433 w 2753"/>
              <a:gd name="T3" fmla="*/ 735 h 3873"/>
              <a:gd name="T4" fmla="*/ 2415 w 2753"/>
              <a:gd name="T5" fmla="*/ 948 h 3873"/>
              <a:gd name="T6" fmla="*/ 2253 w 2753"/>
              <a:gd name="T7" fmla="*/ 1073 h 3873"/>
              <a:gd name="T8" fmla="*/ 2037 w 2753"/>
              <a:gd name="T9" fmla="*/ 1138 h 3873"/>
              <a:gd name="T10" fmla="*/ 1946 w 2753"/>
              <a:gd name="T11" fmla="*/ 1260 h 3873"/>
              <a:gd name="T12" fmla="*/ 2039 w 2753"/>
              <a:gd name="T13" fmla="*/ 1346 h 3873"/>
              <a:gd name="T14" fmla="*/ 2400 w 2753"/>
              <a:gd name="T15" fmla="*/ 1671 h 3873"/>
              <a:gd name="T16" fmla="*/ 2649 w 2753"/>
              <a:gd name="T17" fmla="*/ 2118 h 3873"/>
              <a:gd name="T18" fmla="*/ 2746 w 2753"/>
              <a:gd name="T19" fmla="*/ 2586 h 3873"/>
              <a:gd name="T20" fmla="*/ 2739 w 2753"/>
              <a:gd name="T21" fmla="*/ 3028 h 3873"/>
              <a:gd name="T22" fmla="*/ 2671 w 2753"/>
              <a:gd name="T23" fmla="*/ 3397 h 3873"/>
              <a:gd name="T24" fmla="*/ 2597 w 2753"/>
              <a:gd name="T25" fmla="*/ 3648 h 3873"/>
              <a:gd name="T26" fmla="*/ 2533 w 2753"/>
              <a:gd name="T27" fmla="*/ 3764 h 3873"/>
              <a:gd name="T28" fmla="*/ 2319 w 2753"/>
              <a:gd name="T29" fmla="*/ 3855 h 3873"/>
              <a:gd name="T30" fmla="*/ 1959 w 2753"/>
              <a:gd name="T31" fmla="*/ 3868 h 3873"/>
              <a:gd name="T32" fmla="*/ 1531 w 2753"/>
              <a:gd name="T33" fmla="*/ 3768 h 3873"/>
              <a:gd name="T34" fmla="*/ 1146 w 2753"/>
              <a:gd name="T35" fmla="*/ 3597 h 3873"/>
              <a:gd name="T36" fmla="*/ 846 w 2753"/>
              <a:gd name="T37" fmla="*/ 3420 h 3873"/>
              <a:gd name="T38" fmla="*/ 669 w 2753"/>
              <a:gd name="T39" fmla="*/ 3297 h 3873"/>
              <a:gd name="T40" fmla="*/ 562 w 2753"/>
              <a:gd name="T41" fmla="*/ 3206 h 3873"/>
              <a:gd name="T42" fmla="*/ 189 w 2753"/>
              <a:gd name="T43" fmla="*/ 2718 h 3873"/>
              <a:gd name="T44" fmla="*/ 0 w 2753"/>
              <a:gd name="T45" fmla="*/ 2148 h 3873"/>
              <a:gd name="T46" fmla="*/ 79 w 2753"/>
              <a:gd name="T47" fmla="*/ 1729 h 3873"/>
              <a:gd name="T48" fmla="*/ 217 w 2753"/>
              <a:gd name="T49" fmla="*/ 1491 h 3873"/>
              <a:gd name="T50" fmla="*/ 319 w 2753"/>
              <a:gd name="T51" fmla="*/ 1380 h 3873"/>
              <a:gd name="T52" fmla="*/ 368 w 2753"/>
              <a:gd name="T53" fmla="*/ 1135 h 3873"/>
              <a:gd name="T54" fmla="*/ 353 w 2753"/>
              <a:gd name="T55" fmla="*/ 831 h 3873"/>
              <a:gd name="T56" fmla="*/ 384 w 2753"/>
              <a:gd name="T57" fmla="*/ 675 h 3873"/>
              <a:gd name="T58" fmla="*/ 559 w 2753"/>
              <a:gd name="T59" fmla="*/ 591 h 3873"/>
              <a:gd name="T60" fmla="*/ 699 w 2753"/>
              <a:gd name="T61" fmla="*/ 664 h 3873"/>
              <a:gd name="T62" fmla="*/ 769 w 2753"/>
              <a:gd name="T63" fmla="*/ 866 h 3873"/>
              <a:gd name="T64" fmla="*/ 791 w 2753"/>
              <a:gd name="T65" fmla="*/ 1115 h 3873"/>
              <a:gd name="T66" fmla="*/ 1008 w 2753"/>
              <a:gd name="T67" fmla="*/ 1053 h 3873"/>
              <a:gd name="T68" fmla="*/ 1433 w 2753"/>
              <a:gd name="T69" fmla="*/ 700 h 3873"/>
              <a:gd name="T70" fmla="*/ 1737 w 2753"/>
              <a:gd name="T71" fmla="*/ 600 h 3873"/>
              <a:gd name="T72" fmla="*/ 2062 w 2753"/>
              <a:gd name="T73" fmla="*/ 557 h 3873"/>
              <a:gd name="T74" fmla="*/ 1277 w 2753"/>
              <a:gd name="T75" fmla="*/ 18 h 3873"/>
              <a:gd name="T76" fmla="*/ 1315 w 2753"/>
              <a:gd name="T77" fmla="*/ 111 h 3873"/>
              <a:gd name="T78" fmla="*/ 1329 w 2753"/>
              <a:gd name="T79" fmla="*/ 229 h 3873"/>
              <a:gd name="T80" fmla="*/ 1389 w 2753"/>
              <a:gd name="T81" fmla="*/ 278 h 3873"/>
              <a:gd name="T82" fmla="*/ 1471 w 2753"/>
              <a:gd name="T83" fmla="*/ 138 h 3873"/>
              <a:gd name="T84" fmla="*/ 1600 w 2753"/>
              <a:gd name="T85" fmla="*/ 22 h 3873"/>
              <a:gd name="T86" fmla="*/ 1671 w 2753"/>
              <a:gd name="T87" fmla="*/ 108 h 3873"/>
              <a:gd name="T88" fmla="*/ 1649 w 2753"/>
              <a:gd name="T89" fmla="*/ 249 h 3873"/>
              <a:gd name="T90" fmla="*/ 1666 w 2753"/>
              <a:gd name="T91" fmla="*/ 408 h 3873"/>
              <a:gd name="T92" fmla="*/ 1775 w 2753"/>
              <a:gd name="T93" fmla="*/ 511 h 3873"/>
              <a:gd name="T94" fmla="*/ 1529 w 2753"/>
              <a:gd name="T95" fmla="*/ 580 h 3873"/>
              <a:gd name="T96" fmla="*/ 1239 w 2753"/>
              <a:gd name="T97" fmla="*/ 735 h 3873"/>
              <a:gd name="T98" fmla="*/ 995 w 2753"/>
              <a:gd name="T99" fmla="*/ 958 h 3873"/>
              <a:gd name="T100" fmla="*/ 871 w 2753"/>
              <a:gd name="T101" fmla="*/ 1124 h 3873"/>
              <a:gd name="T102" fmla="*/ 855 w 2753"/>
              <a:gd name="T103" fmla="*/ 1100 h 3873"/>
              <a:gd name="T104" fmla="*/ 826 w 2753"/>
              <a:gd name="T105" fmla="*/ 798 h 3873"/>
              <a:gd name="T106" fmla="*/ 837 w 2753"/>
              <a:gd name="T107" fmla="*/ 658 h 3873"/>
              <a:gd name="T108" fmla="*/ 897 w 2753"/>
              <a:gd name="T109" fmla="*/ 555 h 3873"/>
              <a:gd name="T110" fmla="*/ 704 w 2753"/>
              <a:gd name="T111" fmla="*/ 437 h 3873"/>
              <a:gd name="T112" fmla="*/ 609 w 2753"/>
              <a:gd name="T113" fmla="*/ 320 h 3873"/>
              <a:gd name="T114" fmla="*/ 691 w 2753"/>
              <a:gd name="T115" fmla="*/ 206 h 3873"/>
              <a:gd name="T116" fmla="*/ 886 w 2753"/>
              <a:gd name="T117" fmla="*/ 251 h 3873"/>
              <a:gd name="T118" fmla="*/ 1144 w 2753"/>
              <a:gd name="T119" fmla="*/ 375 h 3873"/>
              <a:gd name="T120" fmla="*/ 1115 w 2753"/>
              <a:gd name="T121" fmla="*/ 189 h 3873"/>
              <a:gd name="T122" fmla="*/ 1120 w 2753"/>
              <a:gd name="T123" fmla="*/ 38 h 3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53" h="3873">
                <a:moveTo>
                  <a:pt x="2122" y="555"/>
                </a:moveTo>
                <a:lnTo>
                  <a:pt x="2180" y="557"/>
                </a:lnTo>
                <a:lnTo>
                  <a:pt x="2231" y="560"/>
                </a:lnTo>
                <a:lnTo>
                  <a:pt x="2275" y="568"/>
                </a:lnTo>
                <a:lnTo>
                  <a:pt x="2311" y="580"/>
                </a:lnTo>
                <a:lnTo>
                  <a:pt x="2346" y="598"/>
                </a:lnTo>
                <a:lnTo>
                  <a:pt x="2375" y="626"/>
                </a:lnTo>
                <a:lnTo>
                  <a:pt x="2399" y="658"/>
                </a:lnTo>
                <a:lnTo>
                  <a:pt x="2419" y="695"/>
                </a:lnTo>
                <a:lnTo>
                  <a:pt x="2433" y="735"/>
                </a:lnTo>
                <a:lnTo>
                  <a:pt x="2442" y="777"/>
                </a:lnTo>
                <a:lnTo>
                  <a:pt x="2444" y="820"/>
                </a:lnTo>
                <a:lnTo>
                  <a:pt x="2440" y="864"/>
                </a:lnTo>
                <a:lnTo>
                  <a:pt x="2431" y="908"/>
                </a:lnTo>
                <a:lnTo>
                  <a:pt x="2415" y="948"/>
                </a:lnTo>
                <a:lnTo>
                  <a:pt x="2391" y="984"/>
                </a:lnTo>
                <a:lnTo>
                  <a:pt x="2364" y="1013"/>
                </a:lnTo>
                <a:lnTo>
                  <a:pt x="2331" y="1037"/>
                </a:lnTo>
                <a:lnTo>
                  <a:pt x="2293" y="1057"/>
                </a:lnTo>
                <a:lnTo>
                  <a:pt x="2253" y="1073"/>
                </a:lnTo>
                <a:lnTo>
                  <a:pt x="2211" y="1086"/>
                </a:lnTo>
                <a:lnTo>
                  <a:pt x="2166" y="1098"/>
                </a:lnTo>
                <a:lnTo>
                  <a:pt x="2122" y="1111"/>
                </a:lnTo>
                <a:lnTo>
                  <a:pt x="2079" y="1124"/>
                </a:lnTo>
                <a:lnTo>
                  <a:pt x="2037" y="1138"/>
                </a:lnTo>
                <a:lnTo>
                  <a:pt x="1999" y="1157"/>
                </a:lnTo>
                <a:lnTo>
                  <a:pt x="1962" y="1178"/>
                </a:lnTo>
                <a:lnTo>
                  <a:pt x="1931" y="1204"/>
                </a:lnTo>
                <a:lnTo>
                  <a:pt x="1935" y="1235"/>
                </a:lnTo>
                <a:lnTo>
                  <a:pt x="1946" y="1260"/>
                </a:lnTo>
                <a:lnTo>
                  <a:pt x="1959" y="1282"/>
                </a:lnTo>
                <a:lnTo>
                  <a:pt x="1977" y="1302"/>
                </a:lnTo>
                <a:lnTo>
                  <a:pt x="1997" y="1318"/>
                </a:lnTo>
                <a:lnTo>
                  <a:pt x="2019" y="1333"/>
                </a:lnTo>
                <a:lnTo>
                  <a:pt x="2039" y="1346"/>
                </a:lnTo>
                <a:lnTo>
                  <a:pt x="2060" y="1360"/>
                </a:lnTo>
                <a:lnTo>
                  <a:pt x="2159" y="1433"/>
                </a:lnTo>
                <a:lnTo>
                  <a:pt x="2248" y="1509"/>
                </a:lnTo>
                <a:lnTo>
                  <a:pt x="2328" y="1588"/>
                </a:lnTo>
                <a:lnTo>
                  <a:pt x="2400" y="1671"/>
                </a:lnTo>
                <a:lnTo>
                  <a:pt x="2464" y="1757"/>
                </a:lnTo>
                <a:lnTo>
                  <a:pt x="2522" y="1844"/>
                </a:lnTo>
                <a:lnTo>
                  <a:pt x="2571" y="1933"/>
                </a:lnTo>
                <a:lnTo>
                  <a:pt x="2613" y="2026"/>
                </a:lnTo>
                <a:lnTo>
                  <a:pt x="2649" y="2118"/>
                </a:lnTo>
                <a:lnTo>
                  <a:pt x="2679" y="2211"/>
                </a:lnTo>
                <a:lnTo>
                  <a:pt x="2704" y="2304"/>
                </a:lnTo>
                <a:lnTo>
                  <a:pt x="2722" y="2398"/>
                </a:lnTo>
                <a:lnTo>
                  <a:pt x="2737" y="2493"/>
                </a:lnTo>
                <a:lnTo>
                  <a:pt x="2746" y="2586"/>
                </a:lnTo>
                <a:lnTo>
                  <a:pt x="2751" y="2677"/>
                </a:lnTo>
                <a:lnTo>
                  <a:pt x="2753" y="2768"/>
                </a:lnTo>
                <a:lnTo>
                  <a:pt x="2751" y="2857"/>
                </a:lnTo>
                <a:lnTo>
                  <a:pt x="2746" y="2942"/>
                </a:lnTo>
                <a:lnTo>
                  <a:pt x="2739" y="3028"/>
                </a:lnTo>
                <a:lnTo>
                  <a:pt x="2728" y="3108"/>
                </a:lnTo>
                <a:lnTo>
                  <a:pt x="2715" y="3186"/>
                </a:lnTo>
                <a:lnTo>
                  <a:pt x="2702" y="3260"/>
                </a:lnTo>
                <a:lnTo>
                  <a:pt x="2688" y="3331"/>
                </a:lnTo>
                <a:lnTo>
                  <a:pt x="2671" y="3397"/>
                </a:lnTo>
                <a:lnTo>
                  <a:pt x="2657" y="3458"/>
                </a:lnTo>
                <a:lnTo>
                  <a:pt x="2640" y="3515"/>
                </a:lnTo>
                <a:lnTo>
                  <a:pt x="2624" y="3564"/>
                </a:lnTo>
                <a:lnTo>
                  <a:pt x="2609" y="3609"/>
                </a:lnTo>
                <a:lnTo>
                  <a:pt x="2597" y="3648"/>
                </a:lnTo>
                <a:lnTo>
                  <a:pt x="2584" y="3680"/>
                </a:lnTo>
                <a:lnTo>
                  <a:pt x="2573" y="3704"/>
                </a:lnTo>
                <a:lnTo>
                  <a:pt x="2566" y="3722"/>
                </a:lnTo>
                <a:lnTo>
                  <a:pt x="2560" y="3733"/>
                </a:lnTo>
                <a:lnTo>
                  <a:pt x="2533" y="3764"/>
                </a:lnTo>
                <a:lnTo>
                  <a:pt x="2499" y="3789"/>
                </a:lnTo>
                <a:lnTo>
                  <a:pt x="2459" y="3811"/>
                </a:lnTo>
                <a:lnTo>
                  <a:pt x="2415" y="3829"/>
                </a:lnTo>
                <a:lnTo>
                  <a:pt x="2368" y="3844"/>
                </a:lnTo>
                <a:lnTo>
                  <a:pt x="2319" y="3855"/>
                </a:lnTo>
                <a:lnTo>
                  <a:pt x="2269" y="3862"/>
                </a:lnTo>
                <a:lnTo>
                  <a:pt x="2220" y="3868"/>
                </a:lnTo>
                <a:lnTo>
                  <a:pt x="2133" y="3873"/>
                </a:lnTo>
                <a:lnTo>
                  <a:pt x="2046" y="3873"/>
                </a:lnTo>
                <a:lnTo>
                  <a:pt x="1959" y="3868"/>
                </a:lnTo>
                <a:lnTo>
                  <a:pt x="1871" y="3855"/>
                </a:lnTo>
                <a:lnTo>
                  <a:pt x="1784" y="3838"/>
                </a:lnTo>
                <a:lnTo>
                  <a:pt x="1699" y="3818"/>
                </a:lnTo>
                <a:lnTo>
                  <a:pt x="1613" y="3795"/>
                </a:lnTo>
                <a:lnTo>
                  <a:pt x="1531" y="3768"/>
                </a:lnTo>
                <a:lnTo>
                  <a:pt x="1449" y="3737"/>
                </a:lnTo>
                <a:lnTo>
                  <a:pt x="1369" y="3704"/>
                </a:lnTo>
                <a:lnTo>
                  <a:pt x="1293" y="3669"/>
                </a:lnTo>
                <a:lnTo>
                  <a:pt x="1219" y="3635"/>
                </a:lnTo>
                <a:lnTo>
                  <a:pt x="1146" y="3597"/>
                </a:lnTo>
                <a:lnTo>
                  <a:pt x="1079" y="3560"/>
                </a:lnTo>
                <a:lnTo>
                  <a:pt x="1015" y="3524"/>
                </a:lnTo>
                <a:lnTo>
                  <a:pt x="953" y="3488"/>
                </a:lnTo>
                <a:lnTo>
                  <a:pt x="899" y="3453"/>
                </a:lnTo>
                <a:lnTo>
                  <a:pt x="846" y="3420"/>
                </a:lnTo>
                <a:lnTo>
                  <a:pt x="800" y="3389"/>
                </a:lnTo>
                <a:lnTo>
                  <a:pt x="759" y="3360"/>
                </a:lnTo>
                <a:lnTo>
                  <a:pt x="722" y="3335"/>
                </a:lnTo>
                <a:lnTo>
                  <a:pt x="693" y="3313"/>
                </a:lnTo>
                <a:lnTo>
                  <a:pt x="669" y="3297"/>
                </a:lnTo>
                <a:lnTo>
                  <a:pt x="653" y="3284"/>
                </a:lnTo>
                <a:lnTo>
                  <a:pt x="642" y="3275"/>
                </a:lnTo>
                <a:lnTo>
                  <a:pt x="640" y="3273"/>
                </a:lnTo>
                <a:lnTo>
                  <a:pt x="644" y="3277"/>
                </a:lnTo>
                <a:lnTo>
                  <a:pt x="562" y="3206"/>
                </a:lnTo>
                <a:lnTo>
                  <a:pt x="482" y="3124"/>
                </a:lnTo>
                <a:lnTo>
                  <a:pt x="402" y="3033"/>
                </a:lnTo>
                <a:lnTo>
                  <a:pt x="326" y="2935"/>
                </a:lnTo>
                <a:lnTo>
                  <a:pt x="255" y="2829"/>
                </a:lnTo>
                <a:lnTo>
                  <a:pt x="189" y="2718"/>
                </a:lnTo>
                <a:lnTo>
                  <a:pt x="131" y="2604"/>
                </a:lnTo>
                <a:lnTo>
                  <a:pt x="82" y="2484"/>
                </a:lnTo>
                <a:lnTo>
                  <a:pt x="40" y="2362"/>
                </a:lnTo>
                <a:lnTo>
                  <a:pt x="11" y="2240"/>
                </a:lnTo>
                <a:lnTo>
                  <a:pt x="0" y="2148"/>
                </a:lnTo>
                <a:lnTo>
                  <a:pt x="0" y="2057"/>
                </a:lnTo>
                <a:lnTo>
                  <a:pt x="9" y="1969"/>
                </a:lnTo>
                <a:lnTo>
                  <a:pt x="26" y="1886"/>
                </a:lnTo>
                <a:lnTo>
                  <a:pt x="51" y="1804"/>
                </a:lnTo>
                <a:lnTo>
                  <a:pt x="79" y="1729"/>
                </a:lnTo>
                <a:lnTo>
                  <a:pt x="111" y="1658"/>
                </a:lnTo>
                <a:lnTo>
                  <a:pt x="146" y="1595"/>
                </a:lnTo>
                <a:lnTo>
                  <a:pt x="180" y="1537"/>
                </a:lnTo>
                <a:lnTo>
                  <a:pt x="197" y="1513"/>
                </a:lnTo>
                <a:lnTo>
                  <a:pt x="217" y="1491"/>
                </a:lnTo>
                <a:lnTo>
                  <a:pt x="237" y="1471"/>
                </a:lnTo>
                <a:lnTo>
                  <a:pt x="259" y="1451"/>
                </a:lnTo>
                <a:lnTo>
                  <a:pt x="279" y="1429"/>
                </a:lnTo>
                <a:lnTo>
                  <a:pt x="300" y="1406"/>
                </a:lnTo>
                <a:lnTo>
                  <a:pt x="319" y="1380"/>
                </a:lnTo>
                <a:lnTo>
                  <a:pt x="335" y="1349"/>
                </a:lnTo>
                <a:lnTo>
                  <a:pt x="349" y="1313"/>
                </a:lnTo>
                <a:lnTo>
                  <a:pt x="359" y="1269"/>
                </a:lnTo>
                <a:lnTo>
                  <a:pt x="364" y="1220"/>
                </a:lnTo>
                <a:lnTo>
                  <a:pt x="368" y="1135"/>
                </a:lnTo>
                <a:lnTo>
                  <a:pt x="366" y="1058"/>
                </a:lnTo>
                <a:lnTo>
                  <a:pt x="364" y="989"/>
                </a:lnTo>
                <a:lnTo>
                  <a:pt x="360" y="929"/>
                </a:lnTo>
                <a:lnTo>
                  <a:pt x="357" y="877"/>
                </a:lnTo>
                <a:lnTo>
                  <a:pt x="353" y="831"/>
                </a:lnTo>
                <a:lnTo>
                  <a:pt x="353" y="789"/>
                </a:lnTo>
                <a:lnTo>
                  <a:pt x="355" y="755"/>
                </a:lnTo>
                <a:lnTo>
                  <a:pt x="359" y="724"/>
                </a:lnTo>
                <a:lnTo>
                  <a:pt x="369" y="698"/>
                </a:lnTo>
                <a:lnTo>
                  <a:pt x="384" y="675"/>
                </a:lnTo>
                <a:lnTo>
                  <a:pt x="406" y="653"/>
                </a:lnTo>
                <a:lnTo>
                  <a:pt x="435" y="635"/>
                </a:lnTo>
                <a:lnTo>
                  <a:pt x="473" y="617"/>
                </a:lnTo>
                <a:lnTo>
                  <a:pt x="520" y="600"/>
                </a:lnTo>
                <a:lnTo>
                  <a:pt x="559" y="591"/>
                </a:lnTo>
                <a:lnTo>
                  <a:pt x="593" y="591"/>
                </a:lnTo>
                <a:lnTo>
                  <a:pt x="624" y="598"/>
                </a:lnTo>
                <a:lnTo>
                  <a:pt x="651" y="615"/>
                </a:lnTo>
                <a:lnTo>
                  <a:pt x="677" y="635"/>
                </a:lnTo>
                <a:lnTo>
                  <a:pt x="699" y="664"/>
                </a:lnTo>
                <a:lnTo>
                  <a:pt x="717" y="697"/>
                </a:lnTo>
                <a:lnTo>
                  <a:pt x="733" y="733"/>
                </a:lnTo>
                <a:lnTo>
                  <a:pt x="748" y="775"/>
                </a:lnTo>
                <a:lnTo>
                  <a:pt x="760" y="818"/>
                </a:lnTo>
                <a:lnTo>
                  <a:pt x="769" y="866"/>
                </a:lnTo>
                <a:lnTo>
                  <a:pt x="777" y="915"/>
                </a:lnTo>
                <a:lnTo>
                  <a:pt x="782" y="964"/>
                </a:lnTo>
                <a:lnTo>
                  <a:pt x="788" y="1015"/>
                </a:lnTo>
                <a:lnTo>
                  <a:pt x="789" y="1066"/>
                </a:lnTo>
                <a:lnTo>
                  <a:pt x="791" y="1115"/>
                </a:lnTo>
                <a:lnTo>
                  <a:pt x="791" y="1164"/>
                </a:lnTo>
                <a:lnTo>
                  <a:pt x="791" y="1420"/>
                </a:lnTo>
                <a:lnTo>
                  <a:pt x="884" y="1224"/>
                </a:lnTo>
                <a:lnTo>
                  <a:pt x="942" y="1137"/>
                </a:lnTo>
                <a:lnTo>
                  <a:pt x="1008" y="1053"/>
                </a:lnTo>
                <a:lnTo>
                  <a:pt x="1080" y="969"/>
                </a:lnTo>
                <a:lnTo>
                  <a:pt x="1160" y="893"/>
                </a:lnTo>
                <a:lnTo>
                  <a:pt x="1248" y="820"/>
                </a:lnTo>
                <a:lnTo>
                  <a:pt x="1339" y="757"/>
                </a:lnTo>
                <a:lnTo>
                  <a:pt x="1433" y="700"/>
                </a:lnTo>
                <a:lnTo>
                  <a:pt x="1531" y="657"/>
                </a:lnTo>
                <a:lnTo>
                  <a:pt x="1573" y="642"/>
                </a:lnTo>
                <a:lnTo>
                  <a:pt x="1622" y="628"/>
                </a:lnTo>
                <a:lnTo>
                  <a:pt x="1679" y="613"/>
                </a:lnTo>
                <a:lnTo>
                  <a:pt x="1737" y="600"/>
                </a:lnTo>
                <a:lnTo>
                  <a:pt x="1800" y="588"/>
                </a:lnTo>
                <a:lnTo>
                  <a:pt x="1866" y="577"/>
                </a:lnTo>
                <a:lnTo>
                  <a:pt x="1931" y="568"/>
                </a:lnTo>
                <a:lnTo>
                  <a:pt x="1999" y="562"/>
                </a:lnTo>
                <a:lnTo>
                  <a:pt x="2062" y="557"/>
                </a:lnTo>
                <a:lnTo>
                  <a:pt x="2122" y="555"/>
                </a:lnTo>
                <a:close/>
                <a:moveTo>
                  <a:pt x="1200" y="0"/>
                </a:moveTo>
                <a:lnTo>
                  <a:pt x="1231" y="2"/>
                </a:lnTo>
                <a:lnTo>
                  <a:pt x="1257" y="8"/>
                </a:lnTo>
                <a:lnTo>
                  <a:pt x="1277" y="18"/>
                </a:lnTo>
                <a:lnTo>
                  <a:pt x="1291" y="31"/>
                </a:lnTo>
                <a:lnTo>
                  <a:pt x="1300" y="48"/>
                </a:lnTo>
                <a:lnTo>
                  <a:pt x="1308" y="68"/>
                </a:lnTo>
                <a:lnTo>
                  <a:pt x="1311" y="89"/>
                </a:lnTo>
                <a:lnTo>
                  <a:pt x="1315" y="111"/>
                </a:lnTo>
                <a:lnTo>
                  <a:pt x="1315" y="137"/>
                </a:lnTo>
                <a:lnTo>
                  <a:pt x="1317" y="160"/>
                </a:lnTo>
                <a:lnTo>
                  <a:pt x="1320" y="186"/>
                </a:lnTo>
                <a:lnTo>
                  <a:pt x="1324" y="208"/>
                </a:lnTo>
                <a:lnTo>
                  <a:pt x="1329" y="229"/>
                </a:lnTo>
                <a:lnTo>
                  <a:pt x="1339" y="249"/>
                </a:lnTo>
                <a:lnTo>
                  <a:pt x="1349" y="266"/>
                </a:lnTo>
                <a:lnTo>
                  <a:pt x="1364" y="278"/>
                </a:lnTo>
                <a:lnTo>
                  <a:pt x="1375" y="278"/>
                </a:lnTo>
                <a:lnTo>
                  <a:pt x="1389" y="278"/>
                </a:lnTo>
                <a:lnTo>
                  <a:pt x="1400" y="280"/>
                </a:lnTo>
                <a:lnTo>
                  <a:pt x="1420" y="246"/>
                </a:lnTo>
                <a:lnTo>
                  <a:pt x="1439" y="209"/>
                </a:lnTo>
                <a:lnTo>
                  <a:pt x="1455" y="173"/>
                </a:lnTo>
                <a:lnTo>
                  <a:pt x="1471" y="138"/>
                </a:lnTo>
                <a:lnTo>
                  <a:pt x="1489" y="104"/>
                </a:lnTo>
                <a:lnTo>
                  <a:pt x="1511" y="71"/>
                </a:lnTo>
                <a:lnTo>
                  <a:pt x="1537" y="42"/>
                </a:lnTo>
                <a:lnTo>
                  <a:pt x="1568" y="18"/>
                </a:lnTo>
                <a:lnTo>
                  <a:pt x="1600" y="22"/>
                </a:lnTo>
                <a:lnTo>
                  <a:pt x="1626" y="29"/>
                </a:lnTo>
                <a:lnTo>
                  <a:pt x="1646" y="44"/>
                </a:lnTo>
                <a:lnTo>
                  <a:pt x="1659" y="62"/>
                </a:lnTo>
                <a:lnTo>
                  <a:pt x="1668" y="82"/>
                </a:lnTo>
                <a:lnTo>
                  <a:pt x="1671" y="108"/>
                </a:lnTo>
                <a:lnTo>
                  <a:pt x="1673" y="133"/>
                </a:lnTo>
                <a:lnTo>
                  <a:pt x="1669" y="162"/>
                </a:lnTo>
                <a:lnTo>
                  <a:pt x="1664" y="191"/>
                </a:lnTo>
                <a:lnTo>
                  <a:pt x="1657" y="220"/>
                </a:lnTo>
                <a:lnTo>
                  <a:pt x="1649" y="249"/>
                </a:lnTo>
                <a:lnTo>
                  <a:pt x="1640" y="278"/>
                </a:lnTo>
                <a:lnTo>
                  <a:pt x="1633" y="304"/>
                </a:lnTo>
                <a:lnTo>
                  <a:pt x="1626" y="329"/>
                </a:lnTo>
                <a:lnTo>
                  <a:pt x="1620" y="349"/>
                </a:lnTo>
                <a:lnTo>
                  <a:pt x="1666" y="408"/>
                </a:lnTo>
                <a:lnTo>
                  <a:pt x="1717" y="458"/>
                </a:lnTo>
                <a:lnTo>
                  <a:pt x="1771" y="502"/>
                </a:lnTo>
                <a:lnTo>
                  <a:pt x="1773" y="504"/>
                </a:lnTo>
                <a:lnTo>
                  <a:pt x="1773" y="508"/>
                </a:lnTo>
                <a:lnTo>
                  <a:pt x="1775" y="511"/>
                </a:lnTo>
                <a:lnTo>
                  <a:pt x="1775" y="515"/>
                </a:lnTo>
                <a:lnTo>
                  <a:pt x="1777" y="517"/>
                </a:lnTo>
                <a:lnTo>
                  <a:pt x="1686" y="535"/>
                </a:lnTo>
                <a:lnTo>
                  <a:pt x="1604" y="557"/>
                </a:lnTo>
                <a:lnTo>
                  <a:pt x="1529" y="580"/>
                </a:lnTo>
                <a:lnTo>
                  <a:pt x="1462" y="606"/>
                </a:lnTo>
                <a:lnTo>
                  <a:pt x="1400" y="635"/>
                </a:lnTo>
                <a:lnTo>
                  <a:pt x="1342" y="666"/>
                </a:lnTo>
                <a:lnTo>
                  <a:pt x="1289" y="700"/>
                </a:lnTo>
                <a:lnTo>
                  <a:pt x="1239" y="735"/>
                </a:lnTo>
                <a:lnTo>
                  <a:pt x="1189" y="773"/>
                </a:lnTo>
                <a:lnTo>
                  <a:pt x="1140" y="813"/>
                </a:lnTo>
                <a:lnTo>
                  <a:pt x="1091" y="857"/>
                </a:lnTo>
                <a:lnTo>
                  <a:pt x="1039" y="908"/>
                </a:lnTo>
                <a:lnTo>
                  <a:pt x="995" y="958"/>
                </a:lnTo>
                <a:lnTo>
                  <a:pt x="955" y="1009"/>
                </a:lnTo>
                <a:lnTo>
                  <a:pt x="919" y="1060"/>
                </a:lnTo>
                <a:lnTo>
                  <a:pt x="880" y="1111"/>
                </a:lnTo>
                <a:lnTo>
                  <a:pt x="877" y="1115"/>
                </a:lnTo>
                <a:lnTo>
                  <a:pt x="871" y="1124"/>
                </a:lnTo>
                <a:lnTo>
                  <a:pt x="866" y="1135"/>
                </a:lnTo>
                <a:lnTo>
                  <a:pt x="860" y="1146"/>
                </a:lnTo>
                <a:lnTo>
                  <a:pt x="855" y="1153"/>
                </a:lnTo>
                <a:lnTo>
                  <a:pt x="851" y="1157"/>
                </a:lnTo>
                <a:lnTo>
                  <a:pt x="855" y="1100"/>
                </a:lnTo>
                <a:lnTo>
                  <a:pt x="855" y="1038"/>
                </a:lnTo>
                <a:lnTo>
                  <a:pt x="851" y="977"/>
                </a:lnTo>
                <a:lnTo>
                  <a:pt x="844" y="913"/>
                </a:lnTo>
                <a:lnTo>
                  <a:pt x="835" y="853"/>
                </a:lnTo>
                <a:lnTo>
                  <a:pt x="826" y="798"/>
                </a:lnTo>
                <a:lnTo>
                  <a:pt x="813" y="751"/>
                </a:lnTo>
                <a:lnTo>
                  <a:pt x="800" y="713"/>
                </a:lnTo>
                <a:lnTo>
                  <a:pt x="809" y="698"/>
                </a:lnTo>
                <a:lnTo>
                  <a:pt x="822" y="678"/>
                </a:lnTo>
                <a:lnTo>
                  <a:pt x="837" y="658"/>
                </a:lnTo>
                <a:lnTo>
                  <a:pt x="853" y="637"/>
                </a:lnTo>
                <a:lnTo>
                  <a:pt x="869" y="615"/>
                </a:lnTo>
                <a:lnTo>
                  <a:pt x="882" y="593"/>
                </a:lnTo>
                <a:lnTo>
                  <a:pt x="891" y="573"/>
                </a:lnTo>
                <a:lnTo>
                  <a:pt x="897" y="555"/>
                </a:lnTo>
                <a:lnTo>
                  <a:pt x="897" y="540"/>
                </a:lnTo>
                <a:lnTo>
                  <a:pt x="840" y="511"/>
                </a:lnTo>
                <a:lnTo>
                  <a:pt x="788" y="484"/>
                </a:lnTo>
                <a:lnTo>
                  <a:pt x="742" y="460"/>
                </a:lnTo>
                <a:lnTo>
                  <a:pt x="704" y="437"/>
                </a:lnTo>
                <a:lnTo>
                  <a:pt x="669" y="415"/>
                </a:lnTo>
                <a:lnTo>
                  <a:pt x="644" y="393"/>
                </a:lnTo>
                <a:lnTo>
                  <a:pt x="624" y="371"/>
                </a:lnTo>
                <a:lnTo>
                  <a:pt x="613" y="348"/>
                </a:lnTo>
                <a:lnTo>
                  <a:pt x="609" y="320"/>
                </a:lnTo>
                <a:lnTo>
                  <a:pt x="615" y="291"/>
                </a:lnTo>
                <a:lnTo>
                  <a:pt x="628" y="258"/>
                </a:lnTo>
                <a:lnTo>
                  <a:pt x="646" y="233"/>
                </a:lnTo>
                <a:lnTo>
                  <a:pt x="666" y="215"/>
                </a:lnTo>
                <a:lnTo>
                  <a:pt x="691" y="206"/>
                </a:lnTo>
                <a:lnTo>
                  <a:pt x="720" y="202"/>
                </a:lnTo>
                <a:lnTo>
                  <a:pt x="755" y="206"/>
                </a:lnTo>
                <a:lnTo>
                  <a:pt x="793" y="215"/>
                </a:lnTo>
                <a:lnTo>
                  <a:pt x="837" y="231"/>
                </a:lnTo>
                <a:lnTo>
                  <a:pt x="886" y="251"/>
                </a:lnTo>
                <a:lnTo>
                  <a:pt x="940" y="277"/>
                </a:lnTo>
                <a:lnTo>
                  <a:pt x="1000" y="308"/>
                </a:lnTo>
                <a:lnTo>
                  <a:pt x="1066" y="340"/>
                </a:lnTo>
                <a:lnTo>
                  <a:pt x="1137" y="378"/>
                </a:lnTo>
                <a:lnTo>
                  <a:pt x="1144" y="375"/>
                </a:lnTo>
                <a:lnTo>
                  <a:pt x="1142" y="338"/>
                </a:lnTo>
                <a:lnTo>
                  <a:pt x="1137" y="302"/>
                </a:lnTo>
                <a:lnTo>
                  <a:pt x="1129" y="264"/>
                </a:lnTo>
                <a:lnTo>
                  <a:pt x="1122" y="228"/>
                </a:lnTo>
                <a:lnTo>
                  <a:pt x="1115" y="189"/>
                </a:lnTo>
                <a:lnTo>
                  <a:pt x="1109" y="155"/>
                </a:lnTo>
                <a:lnTo>
                  <a:pt x="1106" y="120"/>
                </a:lnTo>
                <a:lnTo>
                  <a:pt x="1106" y="89"/>
                </a:lnTo>
                <a:lnTo>
                  <a:pt x="1111" y="62"/>
                </a:lnTo>
                <a:lnTo>
                  <a:pt x="1120" y="38"/>
                </a:lnTo>
                <a:lnTo>
                  <a:pt x="1137" y="18"/>
                </a:lnTo>
                <a:lnTo>
                  <a:pt x="1160" y="4"/>
                </a:lnTo>
                <a:lnTo>
                  <a:pt x="12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36" name="Freeform 9">
            <a:extLst>
              <a:ext uri="{FF2B5EF4-FFF2-40B4-BE49-F238E27FC236}">
                <a16:creationId xmlns:a16="http://schemas.microsoft.com/office/drawing/2014/main" id="{D2FE7CF0-2A65-43CE-883F-DE09671FF05C}"/>
              </a:ext>
            </a:extLst>
          </p:cNvPr>
          <p:cNvSpPr>
            <a:spLocks noEditPoints="1"/>
          </p:cNvSpPr>
          <p:nvPr/>
        </p:nvSpPr>
        <p:spPr bwMode="auto">
          <a:xfrm>
            <a:off x="4408697" y="3876344"/>
            <a:ext cx="347462" cy="252220"/>
          </a:xfrm>
          <a:custGeom>
            <a:avLst/>
            <a:gdLst>
              <a:gd name="T0" fmla="*/ 1418 w 1846"/>
              <a:gd name="T1" fmla="*/ 21 h 1340"/>
              <a:gd name="T2" fmla="*/ 1609 w 1846"/>
              <a:gd name="T3" fmla="*/ 47 h 1340"/>
              <a:gd name="T4" fmla="*/ 1771 w 1846"/>
              <a:gd name="T5" fmla="*/ 100 h 1340"/>
              <a:gd name="T6" fmla="*/ 1840 w 1846"/>
              <a:gd name="T7" fmla="*/ 191 h 1340"/>
              <a:gd name="T8" fmla="*/ 1787 w 1846"/>
              <a:gd name="T9" fmla="*/ 294 h 1340"/>
              <a:gd name="T10" fmla="*/ 1673 w 1846"/>
              <a:gd name="T11" fmla="*/ 385 h 1340"/>
              <a:gd name="T12" fmla="*/ 1560 w 1846"/>
              <a:gd name="T13" fmla="*/ 447 h 1340"/>
              <a:gd name="T14" fmla="*/ 1462 w 1846"/>
              <a:gd name="T15" fmla="*/ 498 h 1340"/>
              <a:gd name="T16" fmla="*/ 1380 w 1846"/>
              <a:gd name="T17" fmla="*/ 565 h 1340"/>
              <a:gd name="T18" fmla="*/ 1289 w 1846"/>
              <a:gd name="T19" fmla="*/ 605 h 1340"/>
              <a:gd name="T20" fmla="*/ 1198 w 1846"/>
              <a:gd name="T21" fmla="*/ 596 h 1340"/>
              <a:gd name="T22" fmla="*/ 1140 w 1846"/>
              <a:gd name="T23" fmla="*/ 527 h 1340"/>
              <a:gd name="T24" fmla="*/ 1107 w 1846"/>
              <a:gd name="T25" fmla="*/ 447 h 1340"/>
              <a:gd name="T26" fmla="*/ 1091 w 1846"/>
              <a:gd name="T27" fmla="*/ 371 h 1340"/>
              <a:gd name="T28" fmla="*/ 1091 w 1846"/>
              <a:gd name="T29" fmla="*/ 232 h 1340"/>
              <a:gd name="T30" fmla="*/ 1106 w 1846"/>
              <a:gd name="T31" fmla="*/ 129 h 1340"/>
              <a:gd name="T32" fmla="*/ 1138 w 1846"/>
              <a:gd name="T33" fmla="*/ 80 h 1340"/>
              <a:gd name="T34" fmla="*/ 1213 w 1846"/>
              <a:gd name="T35" fmla="*/ 32 h 1340"/>
              <a:gd name="T36" fmla="*/ 606 w 1846"/>
              <a:gd name="T37" fmla="*/ 0 h 1340"/>
              <a:gd name="T38" fmla="*/ 749 w 1846"/>
              <a:gd name="T39" fmla="*/ 9 h 1340"/>
              <a:gd name="T40" fmla="*/ 882 w 1846"/>
              <a:gd name="T41" fmla="*/ 45 h 1340"/>
              <a:gd name="T42" fmla="*/ 978 w 1846"/>
              <a:gd name="T43" fmla="*/ 111 h 1340"/>
              <a:gd name="T44" fmla="*/ 1018 w 1846"/>
              <a:gd name="T45" fmla="*/ 229 h 1340"/>
              <a:gd name="T46" fmla="*/ 1018 w 1846"/>
              <a:gd name="T47" fmla="*/ 401 h 1340"/>
              <a:gd name="T48" fmla="*/ 1049 w 1846"/>
              <a:gd name="T49" fmla="*/ 511 h 1340"/>
              <a:gd name="T50" fmla="*/ 1086 w 1846"/>
              <a:gd name="T51" fmla="*/ 600 h 1340"/>
              <a:gd name="T52" fmla="*/ 1071 w 1846"/>
              <a:gd name="T53" fmla="*/ 678 h 1340"/>
              <a:gd name="T54" fmla="*/ 1029 w 1846"/>
              <a:gd name="T55" fmla="*/ 731 h 1340"/>
              <a:gd name="T56" fmla="*/ 940 w 1846"/>
              <a:gd name="T57" fmla="*/ 807 h 1340"/>
              <a:gd name="T58" fmla="*/ 780 w 1846"/>
              <a:gd name="T59" fmla="*/ 907 h 1340"/>
              <a:gd name="T60" fmla="*/ 658 w 1846"/>
              <a:gd name="T61" fmla="*/ 1016 h 1340"/>
              <a:gd name="T62" fmla="*/ 564 w 1846"/>
              <a:gd name="T63" fmla="*/ 1147 h 1340"/>
              <a:gd name="T64" fmla="*/ 458 w 1846"/>
              <a:gd name="T65" fmla="*/ 1252 h 1340"/>
              <a:gd name="T66" fmla="*/ 344 w 1846"/>
              <a:gd name="T67" fmla="*/ 1320 h 1340"/>
              <a:gd name="T68" fmla="*/ 246 w 1846"/>
              <a:gd name="T69" fmla="*/ 1340 h 1340"/>
              <a:gd name="T70" fmla="*/ 169 w 1846"/>
              <a:gd name="T71" fmla="*/ 1287 h 1340"/>
              <a:gd name="T72" fmla="*/ 93 w 1846"/>
              <a:gd name="T73" fmla="*/ 1156 h 1340"/>
              <a:gd name="T74" fmla="*/ 33 w 1846"/>
              <a:gd name="T75" fmla="*/ 974 h 1340"/>
              <a:gd name="T76" fmla="*/ 2 w 1846"/>
              <a:gd name="T77" fmla="*/ 760 h 1340"/>
              <a:gd name="T78" fmla="*/ 11 w 1846"/>
              <a:gd name="T79" fmla="*/ 540 h 1340"/>
              <a:gd name="T80" fmla="*/ 77 w 1846"/>
              <a:gd name="T81" fmla="*/ 332 h 1340"/>
              <a:gd name="T82" fmla="*/ 211 w 1846"/>
              <a:gd name="T83" fmla="*/ 161 h 1340"/>
              <a:gd name="T84" fmla="*/ 364 w 1846"/>
              <a:gd name="T85" fmla="*/ 60 h 1340"/>
              <a:gd name="T86" fmla="*/ 509 w 1846"/>
              <a:gd name="T87" fmla="*/ 16 h 1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846" h="1340">
                <a:moveTo>
                  <a:pt x="1289" y="20"/>
                </a:moveTo>
                <a:lnTo>
                  <a:pt x="1353" y="20"/>
                </a:lnTo>
                <a:lnTo>
                  <a:pt x="1418" y="21"/>
                </a:lnTo>
                <a:lnTo>
                  <a:pt x="1484" y="27"/>
                </a:lnTo>
                <a:lnTo>
                  <a:pt x="1547" y="36"/>
                </a:lnTo>
                <a:lnTo>
                  <a:pt x="1609" y="47"/>
                </a:lnTo>
                <a:lnTo>
                  <a:pt x="1669" y="61"/>
                </a:lnTo>
                <a:lnTo>
                  <a:pt x="1722" y="78"/>
                </a:lnTo>
                <a:lnTo>
                  <a:pt x="1771" y="100"/>
                </a:lnTo>
                <a:lnTo>
                  <a:pt x="1813" y="123"/>
                </a:lnTo>
                <a:lnTo>
                  <a:pt x="1846" y="151"/>
                </a:lnTo>
                <a:lnTo>
                  <a:pt x="1840" y="191"/>
                </a:lnTo>
                <a:lnTo>
                  <a:pt x="1827" y="229"/>
                </a:lnTo>
                <a:lnTo>
                  <a:pt x="1809" y="263"/>
                </a:lnTo>
                <a:lnTo>
                  <a:pt x="1787" y="294"/>
                </a:lnTo>
                <a:lnTo>
                  <a:pt x="1762" y="320"/>
                </a:lnTo>
                <a:lnTo>
                  <a:pt x="1717" y="356"/>
                </a:lnTo>
                <a:lnTo>
                  <a:pt x="1673" y="385"/>
                </a:lnTo>
                <a:lnTo>
                  <a:pt x="1633" y="409"/>
                </a:lnTo>
                <a:lnTo>
                  <a:pt x="1595" y="429"/>
                </a:lnTo>
                <a:lnTo>
                  <a:pt x="1560" y="447"/>
                </a:lnTo>
                <a:lnTo>
                  <a:pt x="1526" y="463"/>
                </a:lnTo>
                <a:lnTo>
                  <a:pt x="1493" y="480"/>
                </a:lnTo>
                <a:lnTo>
                  <a:pt x="1462" y="498"/>
                </a:lnTo>
                <a:lnTo>
                  <a:pt x="1431" y="520"/>
                </a:lnTo>
                <a:lnTo>
                  <a:pt x="1402" y="547"/>
                </a:lnTo>
                <a:lnTo>
                  <a:pt x="1380" y="565"/>
                </a:lnTo>
                <a:lnTo>
                  <a:pt x="1353" y="581"/>
                </a:lnTo>
                <a:lnTo>
                  <a:pt x="1322" y="594"/>
                </a:lnTo>
                <a:lnTo>
                  <a:pt x="1289" y="605"/>
                </a:lnTo>
                <a:lnTo>
                  <a:pt x="1257" y="609"/>
                </a:lnTo>
                <a:lnTo>
                  <a:pt x="1226" y="605"/>
                </a:lnTo>
                <a:lnTo>
                  <a:pt x="1198" y="596"/>
                </a:lnTo>
                <a:lnTo>
                  <a:pt x="1177" y="578"/>
                </a:lnTo>
                <a:lnTo>
                  <a:pt x="1157" y="554"/>
                </a:lnTo>
                <a:lnTo>
                  <a:pt x="1140" y="527"/>
                </a:lnTo>
                <a:lnTo>
                  <a:pt x="1126" y="498"/>
                </a:lnTo>
                <a:lnTo>
                  <a:pt x="1115" y="471"/>
                </a:lnTo>
                <a:lnTo>
                  <a:pt x="1107" y="447"/>
                </a:lnTo>
                <a:lnTo>
                  <a:pt x="1102" y="431"/>
                </a:lnTo>
                <a:lnTo>
                  <a:pt x="1097" y="405"/>
                </a:lnTo>
                <a:lnTo>
                  <a:pt x="1091" y="371"/>
                </a:lnTo>
                <a:lnTo>
                  <a:pt x="1089" y="327"/>
                </a:lnTo>
                <a:lnTo>
                  <a:pt x="1089" y="281"/>
                </a:lnTo>
                <a:lnTo>
                  <a:pt x="1091" y="232"/>
                </a:lnTo>
                <a:lnTo>
                  <a:pt x="1095" y="183"/>
                </a:lnTo>
                <a:lnTo>
                  <a:pt x="1102" y="140"/>
                </a:lnTo>
                <a:lnTo>
                  <a:pt x="1106" y="129"/>
                </a:lnTo>
                <a:lnTo>
                  <a:pt x="1113" y="114"/>
                </a:lnTo>
                <a:lnTo>
                  <a:pt x="1124" y="98"/>
                </a:lnTo>
                <a:lnTo>
                  <a:pt x="1138" y="80"/>
                </a:lnTo>
                <a:lnTo>
                  <a:pt x="1158" y="63"/>
                </a:lnTo>
                <a:lnTo>
                  <a:pt x="1184" y="47"/>
                </a:lnTo>
                <a:lnTo>
                  <a:pt x="1213" y="32"/>
                </a:lnTo>
                <a:lnTo>
                  <a:pt x="1249" y="23"/>
                </a:lnTo>
                <a:lnTo>
                  <a:pt x="1289" y="20"/>
                </a:lnTo>
                <a:close/>
                <a:moveTo>
                  <a:pt x="606" y="0"/>
                </a:moveTo>
                <a:lnTo>
                  <a:pt x="653" y="0"/>
                </a:lnTo>
                <a:lnTo>
                  <a:pt x="702" y="3"/>
                </a:lnTo>
                <a:lnTo>
                  <a:pt x="749" y="9"/>
                </a:lnTo>
                <a:lnTo>
                  <a:pt x="797" y="18"/>
                </a:lnTo>
                <a:lnTo>
                  <a:pt x="840" y="31"/>
                </a:lnTo>
                <a:lnTo>
                  <a:pt x="882" y="45"/>
                </a:lnTo>
                <a:lnTo>
                  <a:pt x="918" y="63"/>
                </a:lnTo>
                <a:lnTo>
                  <a:pt x="951" y="85"/>
                </a:lnTo>
                <a:lnTo>
                  <a:pt x="978" y="111"/>
                </a:lnTo>
                <a:lnTo>
                  <a:pt x="998" y="138"/>
                </a:lnTo>
                <a:lnTo>
                  <a:pt x="1009" y="171"/>
                </a:lnTo>
                <a:lnTo>
                  <a:pt x="1018" y="229"/>
                </a:lnTo>
                <a:lnTo>
                  <a:pt x="1020" y="289"/>
                </a:lnTo>
                <a:lnTo>
                  <a:pt x="1018" y="345"/>
                </a:lnTo>
                <a:lnTo>
                  <a:pt x="1018" y="401"/>
                </a:lnTo>
                <a:lnTo>
                  <a:pt x="1026" y="456"/>
                </a:lnTo>
                <a:lnTo>
                  <a:pt x="1035" y="481"/>
                </a:lnTo>
                <a:lnTo>
                  <a:pt x="1049" y="511"/>
                </a:lnTo>
                <a:lnTo>
                  <a:pt x="1064" y="540"/>
                </a:lnTo>
                <a:lnTo>
                  <a:pt x="1077" y="569"/>
                </a:lnTo>
                <a:lnTo>
                  <a:pt x="1086" y="600"/>
                </a:lnTo>
                <a:lnTo>
                  <a:pt x="1087" y="631"/>
                </a:lnTo>
                <a:lnTo>
                  <a:pt x="1078" y="663"/>
                </a:lnTo>
                <a:lnTo>
                  <a:pt x="1071" y="678"/>
                </a:lnTo>
                <a:lnTo>
                  <a:pt x="1060" y="694"/>
                </a:lnTo>
                <a:lnTo>
                  <a:pt x="1047" y="712"/>
                </a:lnTo>
                <a:lnTo>
                  <a:pt x="1029" y="731"/>
                </a:lnTo>
                <a:lnTo>
                  <a:pt x="1007" y="754"/>
                </a:lnTo>
                <a:lnTo>
                  <a:pt x="977" y="778"/>
                </a:lnTo>
                <a:lnTo>
                  <a:pt x="940" y="807"/>
                </a:lnTo>
                <a:lnTo>
                  <a:pt x="895" y="840"/>
                </a:lnTo>
                <a:lnTo>
                  <a:pt x="833" y="874"/>
                </a:lnTo>
                <a:lnTo>
                  <a:pt x="780" y="907"/>
                </a:lnTo>
                <a:lnTo>
                  <a:pt x="735" y="941"/>
                </a:lnTo>
                <a:lnTo>
                  <a:pt x="695" y="978"/>
                </a:lnTo>
                <a:lnTo>
                  <a:pt x="658" y="1016"/>
                </a:lnTo>
                <a:lnTo>
                  <a:pt x="624" y="1060"/>
                </a:lnTo>
                <a:lnTo>
                  <a:pt x="589" y="1107"/>
                </a:lnTo>
                <a:lnTo>
                  <a:pt x="564" y="1147"/>
                </a:lnTo>
                <a:lnTo>
                  <a:pt x="531" y="1185"/>
                </a:lnTo>
                <a:lnTo>
                  <a:pt x="497" y="1221"/>
                </a:lnTo>
                <a:lnTo>
                  <a:pt x="458" y="1252"/>
                </a:lnTo>
                <a:lnTo>
                  <a:pt x="420" y="1280"/>
                </a:lnTo>
                <a:lnTo>
                  <a:pt x="382" y="1303"/>
                </a:lnTo>
                <a:lnTo>
                  <a:pt x="344" y="1320"/>
                </a:lnTo>
                <a:lnTo>
                  <a:pt x="307" y="1332"/>
                </a:lnTo>
                <a:lnTo>
                  <a:pt x="275" y="1340"/>
                </a:lnTo>
                <a:lnTo>
                  <a:pt x="246" y="1340"/>
                </a:lnTo>
                <a:lnTo>
                  <a:pt x="220" y="1331"/>
                </a:lnTo>
                <a:lnTo>
                  <a:pt x="195" y="1314"/>
                </a:lnTo>
                <a:lnTo>
                  <a:pt x="169" y="1287"/>
                </a:lnTo>
                <a:lnTo>
                  <a:pt x="144" y="1251"/>
                </a:lnTo>
                <a:lnTo>
                  <a:pt x="118" y="1207"/>
                </a:lnTo>
                <a:lnTo>
                  <a:pt x="93" y="1156"/>
                </a:lnTo>
                <a:lnTo>
                  <a:pt x="71" y="1100"/>
                </a:lnTo>
                <a:lnTo>
                  <a:pt x="51" y="1040"/>
                </a:lnTo>
                <a:lnTo>
                  <a:pt x="33" y="974"/>
                </a:lnTo>
                <a:lnTo>
                  <a:pt x="18" y="905"/>
                </a:lnTo>
                <a:lnTo>
                  <a:pt x="7" y="832"/>
                </a:lnTo>
                <a:lnTo>
                  <a:pt x="2" y="760"/>
                </a:lnTo>
                <a:lnTo>
                  <a:pt x="0" y="687"/>
                </a:lnTo>
                <a:lnTo>
                  <a:pt x="4" y="612"/>
                </a:lnTo>
                <a:lnTo>
                  <a:pt x="11" y="540"/>
                </a:lnTo>
                <a:lnTo>
                  <a:pt x="27" y="467"/>
                </a:lnTo>
                <a:lnTo>
                  <a:pt x="49" y="398"/>
                </a:lnTo>
                <a:lnTo>
                  <a:pt x="77" y="332"/>
                </a:lnTo>
                <a:lnTo>
                  <a:pt x="113" y="271"/>
                </a:lnTo>
                <a:lnTo>
                  <a:pt x="158" y="214"/>
                </a:lnTo>
                <a:lnTo>
                  <a:pt x="211" y="161"/>
                </a:lnTo>
                <a:lnTo>
                  <a:pt x="264" y="120"/>
                </a:lnTo>
                <a:lnTo>
                  <a:pt x="313" y="85"/>
                </a:lnTo>
                <a:lnTo>
                  <a:pt x="364" y="60"/>
                </a:lnTo>
                <a:lnTo>
                  <a:pt x="413" y="41"/>
                </a:lnTo>
                <a:lnTo>
                  <a:pt x="460" y="27"/>
                </a:lnTo>
                <a:lnTo>
                  <a:pt x="509" y="16"/>
                </a:lnTo>
                <a:lnTo>
                  <a:pt x="558" y="7"/>
                </a:lnTo>
                <a:lnTo>
                  <a:pt x="60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37" name="Freeform 9">
            <a:extLst>
              <a:ext uri="{FF2B5EF4-FFF2-40B4-BE49-F238E27FC236}">
                <a16:creationId xmlns:a16="http://schemas.microsoft.com/office/drawing/2014/main" id="{11F9F413-77D1-45FE-B92B-98783252E138}"/>
              </a:ext>
            </a:extLst>
          </p:cNvPr>
          <p:cNvSpPr>
            <a:spLocks/>
          </p:cNvSpPr>
          <p:nvPr/>
        </p:nvSpPr>
        <p:spPr bwMode="auto">
          <a:xfrm>
            <a:off x="8444446" y="3841134"/>
            <a:ext cx="315064" cy="322640"/>
          </a:xfrm>
          <a:custGeom>
            <a:avLst/>
            <a:gdLst>
              <a:gd name="T0" fmla="*/ 1754 w 3785"/>
              <a:gd name="T1" fmla="*/ 114 h 3876"/>
              <a:gd name="T2" fmla="*/ 1771 w 3785"/>
              <a:gd name="T3" fmla="*/ 367 h 3876"/>
              <a:gd name="T4" fmla="*/ 1818 w 3785"/>
              <a:gd name="T5" fmla="*/ 614 h 3876"/>
              <a:gd name="T6" fmla="*/ 1902 w 3785"/>
              <a:gd name="T7" fmla="*/ 796 h 3876"/>
              <a:gd name="T8" fmla="*/ 2038 w 3785"/>
              <a:gd name="T9" fmla="*/ 858 h 3876"/>
              <a:gd name="T10" fmla="*/ 2180 w 3785"/>
              <a:gd name="T11" fmla="*/ 802 h 3876"/>
              <a:gd name="T12" fmla="*/ 2320 w 3785"/>
              <a:gd name="T13" fmla="*/ 722 h 3876"/>
              <a:gd name="T14" fmla="*/ 2609 w 3785"/>
              <a:gd name="T15" fmla="*/ 640 h 3876"/>
              <a:gd name="T16" fmla="*/ 2954 w 3785"/>
              <a:gd name="T17" fmla="*/ 674 h 3876"/>
              <a:gd name="T18" fmla="*/ 3298 w 3785"/>
              <a:gd name="T19" fmla="*/ 856 h 3876"/>
              <a:gd name="T20" fmla="*/ 3556 w 3785"/>
              <a:gd name="T21" fmla="*/ 1133 h 3876"/>
              <a:gd name="T22" fmla="*/ 3704 w 3785"/>
              <a:gd name="T23" fmla="*/ 1473 h 3876"/>
              <a:gd name="T24" fmla="*/ 3776 w 3785"/>
              <a:gd name="T25" fmla="*/ 1871 h 3876"/>
              <a:gd name="T26" fmla="*/ 3771 w 3785"/>
              <a:gd name="T27" fmla="*/ 2284 h 3876"/>
              <a:gd name="T28" fmla="*/ 3674 w 3785"/>
              <a:gd name="T29" fmla="*/ 2671 h 3876"/>
              <a:gd name="T30" fmla="*/ 3467 w 3785"/>
              <a:gd name="T31" fmla="*/ 3049 h 3876"/>
              <a:gd name="T32" fmla="*/ 3198 w 3785"/>
              <a:gd name="T33" fmla="*/ 3334 h 3876"/>
              <a:gd name="T34" fmla="*/ 2900 w 3785"/>
              <a:gd name="T35" fmla="*/ 3536 h 3876"/>
              <a:gd name="T36" fmla="*/ 2609 w 3785"/>
              <a:gd name="T37" fmla="*/ 3667 h 3876"/>
              <a:gd name="T38" fmla="*/ 2300 w 3785"/>
              <a:gd name="T39" fmla="*/ 3738 h 3876"/>
              <a:gd name="T40" fmla="*/ 1933 w 3785"/>
              <a:gd name="T41" fmla="*/ 3720 h 3876"/>
              <a:gd name="T42" fmla="*/ 1602 w 3785"/>
              <a:gd name="T43" fmla="*/ 3634 h 3876"/>
              <a:gd name="T44" fmla="*/ 1262 w 3785"/>
              <a:gd name="T45" fmla="*/ 3469 h 3876"/>
              <a:gd name="T46" fmla="*/ 913 w 3785"/>
              <a:gd name="T47" fmla="*/ 3256 h 3876"/>
              <a:gd name="T48" fmla="*/ 842 w 3785"/>
              <a:gd name="T49" fmla="*/ 3214 h 3876"/>
              <a:gd name="T50" fmla="*/ 753 w 3785"/>
              <a:gd name="T51" fmla="*/ 3174 h 3876"/>
              <a:gd name="T52" fmla="*/ 658 w 3785"/>
              <a:gd name="T53" fmla="*/ 3164 h 3876"/>
              <a:gd name="T54" fmla="*/ 571 w 3785"/>
              <a:gd name="T55" fmla="*/ 3213 h 3876"/>
              <a:gd name="T56" fmla="*/ 504 w 3785"/>
              <a:gd name="T57" fmla="*/ 3347 h 3876"/>
              <a:gd name="T58" fmla="*/ 467 w 3785"/>
              <a:gd name="T59" fmla="*/ 3596 h 3876"/>
              <a:gd name="T60" fmla="*/ 382 w 3785"/>
              <a:gd name="T61" fmla="*/ 3873 h 3876"/>
              <a:gd name="T62" fmla="*/ 16 w 3785"/>
              <a:gd name="T63" fmla="*/ 3869 h 3876"/>
              <a:gd name="T64" fmla="*/ 2 w 3785"/>
              <a:gd name="T65" fmla="*/ 3682 h 3876"/>
              <a:gd name="T66" fmla="*/ 9 w 3785"/>
              <a:gd name="T67" fmla="*/ 3413 h 3876"/>
              <a:gd name="T68" fmla="*/ 64 w 3785"/>
              <a:gd name="T69" fmla="*/ 3125 h 3876"/>
              <a:gd name="T70" fmla="*/ 182 w 3785"/>
              <a:gd name="T71" fmla="*/ 2867 h 3876"/>
              <a:gd name="T72" fmla="*/ 382 w 3785"/>
              <a:gd name="T73" fmla="*/ 2689 h 3876"/>
              <a:gd name="T74" fmla="*/ 556 w 3785"/>
              <a:gd name="T75" fmla="*/ 2647 h 3876"/>
              <a:gd name="T76" fmla="*/ 714 w 3785"/>
              <a:gd name="T77" fmla="*/ 2684 h 3876"/>
              <a:gd name="T78" fmla="*/ 971 w 3785"/>
              <a:gd name="T79" fmla="*/ 2734 h 3876"/>
              <a:gd name="T80" fmla="*/ 1387 w 3785"/>
              <a:gd name="T81" fmla="*/ 2694 h 3876"/>
              <a:gd name="T82" fmla="*/ 1711 w 3785"/>
              <a:gd name="T83" fmla="*/ 2527 h 3876"/>
              <a:gd name="T84" fmla="*/ 1909 w 3785"/>
              <a:gd name="T85" fmla="*/ 2273 h 3876"/>
              <a:gd name="T86" fmla="*/ 1973 w 3785"/>
              <a:gd name="T87" fmla="*/ 1993 h 3876"/>
              <a:gd name="T88" fmla="*/ 1916 w 3785"/>
              <a:gd name="T89" fmla="*/ 1658 h 3876"/>
              <a:gd name="T90" fmla="*/ 1760 w 3785"/>
              <a:gd name="T91" fmla="*/ 1404 h 3876"/>
              <a:gd name="T92" fmla="*/ 1564 w 3785"/>
              <a:gd name="T93" fmla="*/ 1238 h 3876"/>
              <a:gd name="T94" fmla="*/ 1387 w 3785"/>
              <a:gd name="T95" fmla="*/ 1056 h 3876"/>
              <a:gd name="T96" fmla="*/ 1300 w 3785"/>
              <a:gd name="T97" fmla="*/ 807 h 3876"/>
              <a:gd name="T98" fmla="*/ 1260 w 3785"/>
              <a:gd name="T99" fmla="*/ 585 h 3876"/>
              <a:gd name="T100" fmla="*/ 1251 w 3785"/>
              <a:gd name="T101" fmla="*/ 485 h 3876"/>
              <a:gd name="T102" fmla="*/ 1236 w 3785"/>
              <a:gd name="T103" fmla="*/ 293 h 3876"/>
              <a:gd name="T104" fmla="*/ 1236 w 3785"/>
              <a:gd name="T105" fmla="*/ 85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785" h="3876">
                <a:moveTo>
                  <a:pt x="1245" y="0"/>
                </a:moveTo>
                <a:lnTo>
                  <a:pt x="1753" y="4"/>
                </a:lnTo>
                <a:lnTo>
                  <a:pt x="1753" y="56"/>
                </a:lnTo>
                <a:lnTo>
                  <a:pt x="1754" y="114"/>
                </a:lnTo>
                <a:lnTo>
                  <a:pt x="1756" y="174"/>
                </a:lnTo>
                <a:lnTo>
                  <a:pt x="1760" y="238"/>
                </a:lnTo>
                <a:lnTo>
                  <a:pt x="1765" y="302"/>
                </a:lnTo>
                <a:lnTo>
                  <a:pt x="1771" y="367"/>
                </a:lnTo>
                <a:lnTo>
                  <a:pt x="1780" y="433"/>
                </a:lnTo>
                <a:lnTo>
                  <a:pt x="1791" y="494"/>
                </a:lnTo>
                <a:lnTo>
                  <a:pt x="1804" y="556"/>
                </a:lnTo>
                <a:lnTo>
                  <a:pt x="1818" y="614"/>
                </a:lnTo>
                <a:lnTo>
                  <a:pt x="1836" y="669"/>
                </a:lnTo>
                <a:lnTo>
                  <a:pt x="1854" y="718"/>
                </a:lnTo>
                <a:lnTo>
                  <a:pt x="1878" y="760"/>
                </a:lnTo>
                <a:lnTo>
                  <a:pt x="1902" y="796"/>
                </a:lnTo>
                <a:lnTo>
                  <a:pt x="1931" y="825"/>
                </a:lnTo>
                <a:lnTo>
                  <a:pt x="1962" y="844"/>
                </a:lnTo>
                <a:lnTo>
                  <a:pt x="2000" y="856"/>
                </a:lnTo>
                <a:lnTo>
                  <a:pt x="2038" y="858"/>
                </a:lnTo>
                <a:lnTo>
                  <a:pt x="2076" y="851"/>
                </a:lnTo>
                <a:lnTo>
                  <a:pt x="2113" y="838"/>
                </a:lnTo>
                <a:lnTo>
                  <a:pt x="2147" y="822"/>
                </a:lnTo>
                <a:lnTo>
                  <a:pt x="2180" y="802"/>
                </a:lnTo>
                <a:lnTo>
                  <a:pt x="2211" y="782"/>
                </a:lnTo>
                <a:lnTo>
                  <a:pt x="2240" y="764"/>
                </a:lnTo>
                <a:lnTo>
                  <a:pt x="2265" y="747"/>
                </a:lnTo>
                <a:lnTo>
                  <a:pt x="2320" y="722"/>
                </a:lnTo>
                <a:lnTo>
                  <a:pt x="2384" y="696"/>
                </a:lnTo>
                <a:lnTo>
                  <a:pt x="2454" y="673"/>
                </a:lnTo>
                <a:lnTo>
                  <a:pt x="2531" y="653"/>
                </a:lnTo>
                <a:lnTo>
                  <a:pt x="2609" y="640"/>
                </a:lnTo>
                <a:lnTo>
                  <a:pt x="2693" y="633"/>
                </a:lnTo>
                <a:lnTo>
                  <a:pt x="2774" y="636"/>
                </a:lnTo>
                <a:lnTo>
                  <a:pt x="2856" y="649"/>
                </a:lnTo>
                <a:lnTo>
                  <a:pt x="2954" y="674"/>
                </a:lnTo>
                <a:lnTo>
                  <a:pt x="3047" y="709"/>
                </a:lnTo>
                <a:lnTo>
                  <a:pt x="3136" y="751"/>
                </a:lnTo>
                <a:lnTo>
                  <a:pt x="3220" y="800"/>
                </a:lnTo>
                <a:lnTo>
                  <a:pt x="3298" y="856"/>
                </a:lnTo>
                <a:lnTo>
                  <a:pt x="3373" y="918"/>
                </a:lnTo>
                <a:lnTo>
                  <a:pt x="3440" y="985"/>
                </a:lnTo>
                <a:lnTo>
                  <a:pt x="3502" y="1056"/>
                </a:lnTo>
                <a:lnTo>
                  <a:pt x="3556" y="1133"/>
                </a:lnTo>
                <a:lnTo>
                  <a:pt x="3604" y="1213"/>
                </a:lnTo>
                <a:lnTo>
                  <a:pt x="3645" y="1296"/>
                </a:lnTo>
                <a:lnTo>
                  <a:pt x="3678" y="1384"/>
                </a:lnTo>
                <a:lnTo>
                  <a:pt x="3704" y="1473"/>
                </a:lnTo>
                <a:lnTo>
                  <a:pt x="3724" y="1567"/>
                </a:lnTo>
                <a:lnTo>
                  <a:pt x="3744" y="1665"/>
                </a:lnTo>
                <a:lnTo>
                  <a:pt x="3762" y="1769"/>
                </a:lnTo>
                <a:lnTo>
                  <a:pt x="3776" y="1871"/>
                </a:lnTo>
                <a:lnTo>
                  <a:pt x="3784" y="1974"/>
                </a:lnTo>
                <a:lnTo>
                  <a:pt x="3785" y="2078"/>
                </a:lnTo>
                <a:lnTo>
                  <a:pt x="3780" y="2182"/>
                </a:lnTo>
                <a:lnTo>
                  <a:pt x="3771" y="2284"/>
                </a:lnTo>
                <a:lnTo>
                  <a:pt x="3756" y="2380"/>
                </a:lnTo>
                <a:lnTo>
                  <a:pt x="3736" y="2473"/>
                </a:lnTo>
                <a:lnTo>
                  <a:pt x="3713" y="2560"/>
                </a:lnTo>
                <a:lnTo>
                  <a:pt x="3674" y="2671"/>
                </a:lnTo>
                <a:lnTo>
                  <a:pt x="3631" y="2774"/>
                </a:lnTo>
                <a:lnTo>
                  <a:pt x="3582" y="2873"/>
                </a:lnTo>
                <a:lnTo>
                  <a:pt x="3527" y="2964"/>
                </a:lnTo>
                <a:lnTo>
                  <a:pt x="3467" y="3049"/>
                </a:lnTo>
                <a:lnTo>
                  <a:pt x="3404" y="3129"/>
                </a:lnTo>
                <a:lnTo>
                  <a:pt x="3338" y="3204"/>
                </a:lnTo>
                <a:lnTo>
                  <a:pt x="3269" y="3271"/>
                </a:lnTo>
                <a:lnTo>
                  <a:pt x="3198" y="3334"/>
                </a:lnTo>
                <a:lnTo>
                  <a:pt x="3124" y="3393"/>
                </a:lnTo>
                <a:lnTo>
                  <a:pt x="3049" y="3445"/>
                </a:lnTo>
                <a:lnTo>
                  <a:pt x="2974" y="3493"/>
                </a:lnTo>
                <a:lnTo>
                  <a:pt x="2900" y="3536"/>
                </a:lnTo>
                <a:lnTo>
                  <a:pt x="2825" y="3576"/>
                </a:lnTo>
                <a:lnTo>
                  <a:pt x="2751" y="3611"/>
                </a:lnTo>
                <a:lnTo>
                  <a:pt x="2680" y="3640"/>
                </a:lnTo>
                <a:lnTo>
                  <a:pt x="2609" y="3667"/>
                </a:lnTo>
                <a:lnTo>
                  <a:pt x="2542" y="3689"/>
                </a:lnTo>
                <a:lnTo>
                  <a:pt x="2476" y="3709"/>
                </a:lnTo>
                <a:lnTo>
                  <a:pt x="2391" y="3727"/>
                </a:lnTo>
                <a:lnTo>
                  <a:pt x="2300" y="3738"/>
                </a:lnTo>
                <a:lnTo>
                  <a:pt x="2209" y="3742"/>
                </a:lnTo>
                <a:lnTo>
                  <a:pt x="2116" y="3740"/>
                </a:lnTo>
                <a:lnTo>
                  <a:pt x="2025" y="3733"/>
                </a:lnTo>
                <a:lnTo>
                  <a:pt x="1933" y="3720"/>
                </a:lnTo>
                <a:lnTo>
                  <a:pt x="1845" y="3704"/>
                </a:lnTo>
                <a:lnTo>
                  <a:pt x="1760" y="3682"/>
                </a:lnTo>
                <a:lnTo>
                  <a:pt x="1678" y="3660"/>
                </a:lnTo>
                <a:lnTo>
                  <a:pt x="1602" y="3634"/>
                </a:lnTo>
                <a:lnTo>
                  <a:pt x="1533" y="3607"/>
                </a:lnTo>
                <a:lnTo>
                  <a:pt x="1438" y="3565"/>
                </a:lnTo>
                <a:lnTo>
                  <a:pt x="1347" y="3518"/>
                </a:lnTo>
                <a:lnTo>
                  <a:pt x="1262" y="3469"/>
                </a:lnTo>
                <a:lnTo>
                  <a:pt x="1176" y="3416"/>
                </a:lnTo>
                <a:lnTo>
                  <a:pt x="1093" y="3364"/>
                </a:lnTo>
                <a:lnTo>
                  <a:pt x="1005" y="3309"/>
                </a:lnTo>
                <a:lnTo>
                  <a:pt x="913" y="3256"/>
                </a:lnTo>
                <a:lnTo>
                  <a:pt x="898" y="3247"/>
                </a:lnTo>
                <a:lnTo>
                  <a:pt x="880" y="3236"/>
                </a:lnTo>
                <a:lnTo>
                  <a:pt x="862" y="3225"/>
                </a:lnTo>
                <a:lnTo>
                  <a:pt x="842" y="3214"/>
                </a:lnTo>
                <a:lnTo>
                  <a:pt x="820" y="3204"/>
                </a:lnTo>
                <a:lnTo>
                  <a:pt x="798" y="3193"/>
                </a:lnTo>
                <a:lnTo>
                  <a:pt x="776" y="3184"/>
                </a:lnTo>
                <a:lnTo>
                  <a:pt x="753" y="3174"/>
                </a:lnTo>
                <a:lnTo>
                  <a:pt x="729" y="3167"/>
                </a:lnTo>
                <a:lnTo>
                  <a:pt x="705" y="3164"/>
                </a:lnTo>
                <a:lnTo>
                  <a:pt x="682" y="3162"/>
                </a:lnTo>
                <a:lnTo>
                  <a:pt x="658" y="3164"/>
                </a:lnTo>
                <a:lnTo>
                  <a:pt x="636" y="3169"/>
                </a:lnTo>
                <a:lnTo>
                  <a:pt x="613" y="3178"/>
                </a:lnTo>
                <a:lnTo>
                  <a:pt x="591" y="3193"/>
                </a:lnTo>
                <a:lnTo>
                  <a:pt x="571" y="3213"/>
                </a:lnTo>
                <a:lnTo>
                  <a:pt x="553" y="3236"/>
                </a:lnTo>
                <a:lnTo>
                  <a:pt x="534" y="3267"/>
                </a:lnTo>
                <a:lnTo>
                  <a:pt x="518" y="3304"/>
                </a:lnTo>
                <a:lnTo>
                  <a:pt x="504" y="3347"/>
                </a:lnTo>
                <a:lnTo>
                  <a:pt x="491" y="3396"/>
                </a:lnTo>
                <a:lnTo>
                  <a:pt x="482" y="3454"/>
                </a:lnTo>
                <a:lnTo>
                  <a:pt x="473" y="3522"/>
                </a:lnTo>
                <a:lnTo>
                  <a:pt x="467" y="3596"/>
                </a:lnTo>
                <a:lnTo>
                  <a:pt x="465" y="3680"/>
                </a:lnTo>
                <a:lnTo>
                  <a:pt x="465" y="3773"/>
                </a:lnTo>
                <a:lnTo>
                  <a:pt x="469" y="3876"/>
                </a:lnTo>
                <a:lnTo>
                  <a:pt x="382" y="3873"/>
                </a:lnTo>
                <a:lnTo>
                  <a:pt x="291" y="3865"/>
                </a:lnTo>
                <a:lnTo>
                  <a:pt x="200" y="3862"/>
                </a:lnTo>
                <a:lnTo>
                  <a:pt x="107" y="3862"/>
                </a:lnTo>
                <a:lnTo>
                  <a:pt x="16" y="3869"/>
                </a:lnTo>
                <a:lnTo>
                  <a:pt x="16" y="3840"/>
                </a:lnTo>
                <a:lnTo>
                  <a:pt x="11" y="3793"/>
                </a:lnTo>
                <a:lnTo>
                  <a:pt x="5" y="3740"/>
                </a:lnTo>
                <a:lnTo>
                  <a:pt x="2" y="3682"/>
                </a:lnTo>
                <a:lnTo>
                  <a:pt x="0" y="3618"/>
                </a:lnTo>
                <a:lnTo>
                  <a:pt x="0" y="3553"/>
                </a:lnTo>
                <a:lnTo>
                  <a:pt x="4" y="3484"/>
                </a:lnTo>
                <a:lnTo>
                  <a:pt x="9" y="3413"/>
                </a:lnTo>
                <a:lnTo>
                  <a:pt x="16" y="3342"/>
                </a:lnTo>
                <a:lnTo>
                  <a:pt x="29" y="3269"/>
                </a:lnTo>
                <a:lnTo>
                  <a:pt x="44" y="3196"/>
                </a:lnTo>
                <a:lnTo>
                  <a:pt x="64" y="3125"/>
                </a:lnTo>
                <a:lnTo>
                  <a:pt x="85" y="3056"/>
                </a:lnTo>
                <a:lnTo>
                  <a:pt x="113" y="2989"/>
                </a:lnTo>
                <a:lnTo>
                  <a:pt x="145" y="2925"/>
                </a:lnTo>
                <a:lnTo>
                  <a:pt x="182" y="2867"/>
                </a:lnTo>
                <a:lnTo>
                  <a:pt x="224" y="2813"/>
                </a:lnTo>
                <a:lnTo>
                  <a:pt x="271" y="2765"/>
                </a:lnTo>
                <a:lnTo>
                  <a:pt x="324" y="2724"/>
                </a:lnTo>
                <a:lnTo>
                  <a:pt x="382" y="2689"/>
                </a:lnTo>
                <a:lnTo>
                  <a:pt x="429" y="2667"/>
                </a:lnTo>
                <a:lnTo>
                  <a:pt x="474" y="2654"/>
                </a:lnTo>
                <a:lnTo>
                  <a:pt x="516" y="2649"/>
                </a:lnTo>
                <a:lnTo>
                  <a:pt x="556" y="2647"/>
                </a:lnTo>
                <a:lnTo>
                  <a:pt x="594" y="2653"/>
                </a:lnTo>
                <a:lnTo>
                  <a:pt x="633" y="2662"/>
                </a:lnTo>
                <a:lnTo>
                  <a:pt x="673" y="2673"/>
                </a:lnTo>
                <a:lnTo>
                  <a:pt x="714" y="2684"/>
                </a:lnTo>
                <a:lnTo>
                  <a:pt x="758" y="2698"/>
                </a:lnTo>
                <a:lnTo>
                  <a:pt x="805" y="2709"/>
                </a:lnTo>
                <a:lnTo>
                  <a:pt x="856" y="2720"/>
                </a:lnTo>
                <a:lnTo>
                  <a:pt x="971" y="2734"/>
                </a:lnTo>
                <a:lnTo>
                  <a:pt x="1082" y="2738"/>
                </a:lnTo>
                <a:lnTo>
                  <a:pt x="1189" y="2733"/>
                </a:lnTo>
                <a:lnTo>
                  <a:pt x="1291" y="2718"/>
                </a:lnTo>
                <a:lnTo>
                  <a:pt x="1387" y="2694"/>
                </a:lnTo>
                <a:lnTo>
                  <a:pt x="1478" y="2664"/>
                </a:lnTo>
                <a:lnTo>
                  <a:pt x="1562" y="2625"/>
                </a:lnTo>
                <a:lnTo>
                  <a:pt x="1640" y="2580"/>
                </a:lnTo>
                <a:lnTo>
                  <a:pt x="1711" y="2527"/>
                </a:lnTo>
                <a:lnTo>
                  <a:pt x="1773" y="2471"/>
                </a:lnTo>
                <a:lnTo>
                  <a:pt x="1827" y="2409"/>
                </a:lnTo>
                <a:lnTo>
                  <a:pt x="1873" y="2342"/>
                </a:lnTo>
                <a:lnTo>
                  <a:pt x="1909" y="2273"/>
                </a:lnTo>
                <a:lnTo>
                  <a:pt x="1931" y="2213"/>
                </a:lnTo>
                <a:lnTo>
                  <a:pt x="1947" y="2149"/>
                </a:lnTo>
                <a:lnTo>
                  <a:pt x="1962" y="2084"/>
                </a:lnTo>
                <a:lnTo>
                  <a:pt x="1973" y="1993"/>
                </a:lnTo>
                <a:lnTo>
                  <a:pt x="1971" y="1904"/>
                </a:lnTo>
                <a:lnTo>
                  <a:pt x="1962" y="1818"/>
                </a:lnTo>
                <a:lnTo>
                  <a:pt x="1942" y="1736"/>
                </a:lnTo>
                <a:lnTo>
                  <a:pt x="1916" y="1658"/>
                </a:lnTo>
                <a:lnTo>
                  <a:pt x="1884" y="1585"/>
                </a:lnTo>
                <a:lnTo>
                  <a:pt x="1845" y="1518"/>
                </a:lnTo>
                <a:lnTo>
                  <a:pt x="1804" y="1458"/>
                </a:lnTo>
                <a:lnTo>
                  <a:pt x="1760" y="1404"/>
                </a:lnTo>
                <a:lnTo>
                  <a:pt x="1714" y="1356"/>
                </a:lnTo>
                <a:lnTo>
                  <a:pt x="1669" y="1316"/>
                </a:lnTo>
                <a:lnTo>
                  <a:pt x="1618" y="1278"/>
                </a:lnTo>
                <a:lnTo>
                  <a:pt x="1564" y="1238"/>
                </a:lnTo>
                <a:lnTo>
                  <a:pt x="1513" y="1198"/>
                </a:lnTo>
                <a:lnTo>
                  <a:pt x="1464" y="1156"/>
                </a:lnTo>
                <a:lnTo>
                  <a:pt x="1422" y="1107"/>
                </a:lnTo>
                <a:lnTo>
                  <a:pt x="1387" y="1056"/>
                </a:lnTo>
                <a:lnTo>
                  <a:pt x="1358" y="1000"/>
                </a:lnTo>
                <a:lnTo>
                  <a:pt x="1334" y="938"/>
                </a:lnTo>
                <a:lnTo>
                  <a:pt x="1316" y="874"/>
                </a:lnTo>
                <a:lnTo>
                  <a:pt x="1300" y="807"/>
                </a:lnTo>
                <a:lnTo>
                  <a:pt x="1285" y="736"/>
                </a:lnTo>
                <a:lnTo>
                  <a:pt x="1273" y="664"/>
                </a:lnTo>
                <a:lnTo>
                  <a:pt x="1262" y="589"/>
                </a:lnTo>
                <a:lnTo>
                  <a:pt x="1260" y="585"/>
                </a:lnTo>
                <a:lnTo>
                  <a:pt x="1258" y="574"/>
                </a:lnTo>
                <a:lnTo>
                  <a:pt x="1256" y="553"/>
                </a:lnTo>
                <a:lnTo>
                  <a:pt x="1253" y="522"/>
                </a:lnTo>
                <a:lnTo>
                  <a:pt x="1251" y="485"/>
                </a:lnTo>
                <a:lnTo>
                  <a:pt x="1247" y="442"/>
                </a:lnTo>
                <a:lnTo>
                  <a:pt x="1244" y="394"/>
                </a:lnTo>
                <a:lnTo>
                  <a:pt x="1240" y="345"/>
                </a:lnTo>
                <a:lnTo>
                  <a:pt x="1236" y="293"/>
                </a:lnTo>
                <a:lnTo>
                  <a:pt x="1234" y="238"/>
                </a:lnTo>
                <a:lnTo>
                  <a:pt x="1234" y="185"/>
                </a:lnTo>
                <a:lnTo>
                  <a:pt x="1234" y="134"/>
                </a:lnTo>
                <a:lnTo>
                  <a:pt x="1236" y="85"/>
                </a:lnTo>
                <a:lnTo>
                  <a:pt x="1240" y="40"/>
                </a:lnTo>
                <a:lnTo>
                  <a:pt x="124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ACB19FA-8750-4F60-9B02-E1FB24370357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28" name="Freeform 5"/>
          <p:cNvSpPr>
            <a:spLocks/>
          </p:cNvSpPr>
          <p:nvPr/>
        </p:nvSpPr>
        <p:spPr bwMode="auto">
          <a:xfrm>
            <a:off x="0" y="-1"/>
            <a:ext cx="8079755" cy="6858000"/>
          </a:xfrm>
          <a:custGeom>
            <a:avLst/>
            <a:gdLst>
              <a:gd name="T0" fmla="*/ 0 w 6005"/>
              <a:gd name="T1" fmla="*/ 0 h 5110"/>
              <a:gd name="T2" fmla="*/ 0 w 6005"/>
              <a:gd name="T3" fmla="*/ 5110 h 5110"/>
              <a:gd name="T4" fmla="*/ 355 w 6005"/>
              <a:gd name="T5" fmla="*/ 343 h 5110"/>
              <a:gd name="T6" fmla="*/ 6005 w 6005"/>
              <a:gd name="T7" fmla="*/ 0 h 5110"/>
              <a:gd name="T8" fmla="*/ 0 w 6005"/>
              <a:gd name="T9" fmla="*/ 0 h 5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05" h="5110">
                <a:moveTo>
                  <a:pt x="0" y="0"/>
                </a:moveTo>
                <a:lnTo>
                  <a:pt x="0" y="5110"/>
                </a:lnTo>
                <a:lnTo>
                  <a:pt x="355" y="343"/>
                </a:lnTo>
                <a:lnTo>
                  <a:pt x="6005" y="0"/>
                </a:lnTo>
                <a:lnTo>
                  <a:pt x="0" y="0"/>
                </a:lnTo>
                <a:close/>
              </a:path>
            </a:pathLst>
          </a:custGeom>
          <a:solidFill>
            <a:srgbClr val="13ADAB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9" name="Freeform 6"/>
          <p:cNvSpPr>
            <a:spLocks/>
          </p:cNvSpPr>
          <p:nvPr/>
        </p:nvSpPr>
        <p:spPr bwMode="auto">
          <a:xfrm>
            <a:off x="4134736" y="0"/>
            <a:ext cx="8082446" cy="6858000"/>
          </a:xfrm>
          <a:custGeom>
            <a:avLst/>
            <a:gdLst>
              <a:gd name="T0" fmla="*/ 6007 w 6007"/>
              <a:gd name="T1" fmla="*/ 5110 h 5110"/>
              <a:gd name="T2" fmla="*/ 6007 w 6007"/>
              <a:gd name="T3" fmla="*/ 0 h 5110"/>
              <a:gd name="T4" fmla="*/ 5650 w 6007"/>
              <a:gd name="T5" fmla="*/ 4767 h 5110"/>
              <a:gd name="T6" fmla="*/ 0 w 6007"/>
              <a:gd name="T7" fmla="*/ 5110 h 5110"/>
              <a:gd name="T8" fmla="*/ 6007 w 6007"/>
              <a:gd name="T9" fmla="*/ 5110 h 5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07" h="5110">
                <a:moveTo>
                  <a:pt x="6007" y="5110"/>
                </a:moveTo>
                <a:lnTo>
                  <a:pt x="6007" y="0"/>
                </a:lnTo>
                <a:lnTo>
                  <a:pt x="5650" y="4767"/>
                </a:lnTo>
                <a:lnTo>
                  <a:pt x="0" y="5110"/>
                </a:lnTo>
                <a:lnTo>
                  <a:pt x="6007" y="5110"/>
                </a:lnTo>
                <a:close/>
              </a:path>
            </a:pathLst>
          </a:custGeom>
          <a:solidFill>
            <a:srgbClr val="13ADAB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7622" y="546112"/>
            <a:ext cx="11573197" cy="724247"/>
          </a:xfrm>
        </p:spPr>
        <p:txBody>
          <a:bodyPr/>
          <a:lstStyle/>
          <a:p>
            <a:r>
              <a:rPr lang="en-US" dirty="0">
                <a:solidFill>
                  <a:srgbClr val="13ADAB"/>
                </a:solidFill>
              </a:rPr>
              <a:t>Infographic Style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10A6E37B-1064-4E57-8D16-2A31F6F5BE17}"/>
              </a:ext>
            </a:extLst>
          </p:cNvPr>
          <p:cNvSpPr/>
          <p:nvPr/>
        </p:nvSpPr>
        <p:spPr>
          <a:xfrm rot="18900000">
            <a:off x="1525040" y="3356925"/>
            <a:ext cx="1286714" cy="1286708"/>
          </a:xfrm>
          <a:custGeom>
            <a:avLst/>
            <a:gdLst/>
            <a:ahLst/>
            <a:cxnLst/>
            <a:rect l="l" t="t" r="r" b="b"/>
            <a:pathLst>
              <a:path w="1544024" h="1544022">
                <a:moveTo>
                  <a:pt x="1508872" y="35152"/>
                </a:moveTo>
                <a:cubicBezTo>
                  <a:pt x="1530591" y="56870"/>
                  <a:pt x="1544024" y="86874"/>
                  <a:pt x="1544024" y="120016"/>
                </a:cubicBezTo>
                <a:lnTo>
                  <a:pt x="1544024" y="1404196"/>
                </a:lnTo>
                <a:cubicBezTo>
                  <a:pt x="1544024" y="1442467"/>
                  <a:pt x="1526111" y="1476554"/>
                  <a:pt x="1497037" y="1497040"/>
                </a:cubicBezTo>
                <a:cubicBezTo>
                  <a:pt x="1476551" y="1526111"/>
                  <a:pt x="1442465" y="1544022"/>
                  <a:pt x="1404196" y="1544022"/>
                </a:cubicBezTo>
                <a:lnTo>
                  <a:pt x="120016" y="1544022"/>
                </a:lnTo>
                <a:cubicBezTo>
                  <a:pt x="53733" y="1544022"/>
                  <a:pt x="0" y="1490289"/>
                  <a:pt x="0" y="1424006"/>
                </a:cubicBezTo>
                <a:lnTo>
                  <a:pt x="1" y="943958"/>
                </a:lnTo>
                <a:cubicBezTo>
                  <a:pt x="0" y="877675"/>
                  <a:pt x="53733" y="823942"/>
                  <a:pt x="120016" y="823942"/>
                </a:cubicBezTo>
                <a:lnTo>
                  <a:pt x="823944" y="823942"/>
                </a:lnTo>
                <a:lnTo>
                  <a:pt x="823944" y="120016"/>
                </a:lnTo>
                <a:cubicBezTo>
                  <a:pt x="823944" y="53733"/>
                  <a:pt x="877677" y="0"/>
                  <a:pt x="943960" y="0"/>
                </a:cubicBezTo>
                <a:lnTo>
                  <a:pt x="1424008" y="0"/>
                </a:lnTo>
                <a:cubicBezTo>
                  <a:pt x="1457150" y="0"/>
                  <a:pt x="1487154" y="13433"/>
                  <a:pt x="1508872" y="3515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F1319F2B-1142-42C5-AAB5-0E656BE92795}"/>
              </a:ext>
            </a:extLst>
          </p:cNvPr>
          <p:cNvSpPr/>
          <p:nvPr/>
        </p:nvSpPr>
        <p:spPr>
          <a:xfrm rot="18900000">
            <a:off x="3072766" y="3356925"/>
            <a:ext cx="1286714" cy="1286708"/>
          </a:xfrm>
          <a:custGeom>
            <a:avLst/>
            <a:gdLst/>
            <a:ahLst/>
            <a:cxnLst/>
            <a:rect l="l" t="t" r="r" b="b"/>
            <a:pathLst>
              <a:path w="1544024" h="1544022">
                <a:moveTo>
                  <a:pt x="1508872" y="35152"/>
                </a:moveTo>
                <a:cubicBezTo>
                  <a:pt x="1530591" y="56870"/>
                  <a:pt x="1544024" y="86874"/>
                  <a:pt x="1544024" y="120016"/>
                </a:cubicBezTo>
                <a:lnTo>
                  <a:pt x="1544024" y="1404196"/>
                </a:lnTo>
                <a:cubicBezTo>
                  <a:pt x="1544024" y="1442467"/>
                  <a:pt x="1526111" y="1476554"/>
                  <a:pt x="1497037" y="1497040"/>
                </a:cubicBezTo>
                <a:cubicBezTo>
                  <a:pt x="1476551" y="1526111"/>
                  <a:pt x="1442465" y="1544022"/>
                  <a:pt x="1404196" y="1544022"/>
                </a:cubicBezTo>
                <a:lnTo>
                  <a:pt x="120016" y="1544022"/>
                </a:lnTo>
                <a:cubicBezTo>
                  <a:pt x="53733" y="1544022"/>
                  <a:pt x="0" y="1490289"/>
                  <a:pt x="0" y="1424006"/>
                </a:cubicBezTo>
                <a:lnTo>
                  <a:pt x="1" y="943958"/>
                </a:lnTo>
                <a:cubicBezTo>
                  <a:pt x="0" y="877675"/>
                  <a:pt x="53733" y="823942"/>
                  <a:pt x="120016" y="823942"/>
                </a:cubicBezTo>
                <a:lnTo>
                  <a:pt x="823944" y="823942"/>
                </a:lnTo>
                <a:lnTo>
                  <a:pt x="823944" y="120016"/>
                </a:lnTo>
                <a:cubicBezTo>
                  <a:pt x="823944" y="53733"/>
                  <a:pt x="877677" y="0"/>
                  <a:pt x="943960" y="0"/>
                </a:cubicBezTo>
                <a:lnTo>
                  <a:pt x="1424008" y="0"/>
                </a:lnTo>
                <a:cubicBezTo>
                  <a:pt x="1457150" y="0"/>
                  <a:pt x="1487154" y="13433"/>
                  <a:pt x="1508872" y="35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id="{3CD097B2-071A-40F4-B58E-52C7EBA6AEA5}"/>
              </a:ext>
            </a:extLst>
          </p:cNvPr>
          <p:cNvSpPr/>
          <p:nvPr/>
        </p:nvSpPr>
        <p:spPr>
          <a:xfrm rot="18900000">
            <a:off x="4620492" y="3356925"/>
            <a:ext cx="1286714" cy="1286708"/>
          </a:xfrm>
          <a:custGeom>
            <a:avLst/>
            <a:gdLst/>
            <a:ahLst/>
            <a:cxnLst/>
            <a:rect l="l" t="t" r="r" b="b"/>
            <a:pathLst>
              <a:path w="1544024" h="1544022">
                <a:moveTo>
                  <a:pt x="1508872" y="35152"/>
                </a:moveTo>
                <a:cubicBezTo>
                  <a:pt x="1530591" y="56870"/>
                  <a:pt x="1544024" y="86874"/>
                  <a:pt x="1544024" y="120016"/>
                </a:cubicBezTo>
                <a:lnTo>
                  <a:pt x="1544024" y="1404196"/>
                </a:lnTo>
                <a:cubicBezTo>
                  <a:pt x="1544024" y="1442467"/>
                  <a:pt x="1526111" y="1476554"/>
                  <a:pt x="1497037" y="1497040"/>
                </a:cubicBezTo>
                <a:cubicBezTo>
                  <a:pt x="1476551" y="1526111"/>
                  <a:pt x="1442465" y="1544022"/>
                  <a:pt x="1404196" y="1544022"/>
                </a:cubicBezTo>
                <a:lnTo>
                  <a:pt x="120016" y="1544022"/>
                </a:lnTo>
                <a:cubicBezTo>
                  <a:pt x="53733" y="1544022"/>
                  <a:pt x="0" y="1490289"/>
                  <a:pt x="0" y="1424006"/>
                </a:cubicBezTo>
                <a:lnTo>
                  <a:pt x="1" y="943958"/>
                </a:lnTo>
                <a:cubicBezTo>
                  <a:pt x="0" y="877675"/>
                  <a:pt x="53733" y="823942"/>
                  <a:pt x="120016" y="823942"/>
                </a:cubicBezTo>
                <a:lnTo>
                  <a:pt x="823944" y="823942"/>
                </a:lnTo>
                <a:lnTo>
                  <a:pt x="823944" y="120016"/>
                </a:lnTo>
                <a:cubicBezTo>
                  <a:pt x="823944" y="53733"/>
                  <a:pt x="877677" y="0"/>
                  <a:pt x="943960" y="0"/>
                </a:cubicBezTo>
                <a:lnTo>
                  <a:pt x="1424008" y="0"/>
                </a:lnTo>
                <a:cubicBezTo>
                  <a:pt x="1457150" y="0"/>
                  <a:pt x="1487154" y="13433"/>
                  <a:pt x="1508872" y="3515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A4645F59-D4F8-4F1C-B23D-2099317366E9}"/>
              </a:ext>
            </a:extLst>
          </p:cNvPr>
          <p:cNvSpPr/>
          <p:nvPr/>
        </p:nvSpPr>
        <p:spPr>
          <a:xfrm rot="18900000">
            <a:off x="6168218" y="3356925"/>
            <a:ext cx="1286714" cy="1286708"/>
          </a:xfrm>
          <a:custGeom>
            <a:avLst/>
            <a:gdLst/>
            <a:ahLst/>
            <a:cxnLst/>
            <a:rect l="l" t="t" r="r" b="b"/>
            <a:pathLst>
              <a:path w="1544024" h="1544022">
                <a:moveTo>
                  <a:pt x="1508872" y="35152"/>
                </a:moveTo>
                <a:cubicBezTo>
                  <a:pt x="1530591" y="56870"/>
                  <a:pt x="1544024" y="86874"/>
                  <a:pt x="1544024" y="120016"/>
                </a:cubicBezTo>
                <a:lnTo>
                  <a:pt x="1544024" y="1404196"/>
                </a:lnTo>
                <a:cubicBezTo>
                  <a:pt x="1544024" y="1442467"/>
                  <a:pt x="1526111" y="1476554"/>
                  <a:pt x="1497037" y="1497040"/>
                </a:cubicBezTo>
                <a:cubicBezTo>
                  <a:pt x="1476551" y="1526111"/>
                  <a:pt x="1442465" y="1544022"/>
                  <a:pt x="1404196" y="1544022"/>
                </a:cubicBezTo>
                <a:lnTo>
                  <a:pt x="120016" y="1544022"/>
                </a:lnTo>
                <a:cubicBezTo>
                  <a:pt x="53733" y="1544022"/>
                  <a:pt x="0" y="1490289"/>
                  <a:pt x="0" y="1424006"/>
                </a:cubicBezTo>
                <a:lnTo>
                  <a:pt x="1" y="943958"/>
                </a:lnTo>
                <a:cubicBezTo>
                  <a:pt x="0" y="877675"/>
                  <a:pt x="53733" y="823942"/>
                  <a:pt x="120016" y="823942"/>
                </a:cubicBezTo>
                <a:lnTo>
                  <a:pt x="823944" y="823942"/>
                </a:lnTo>
                <a:lnTo>
                  <a:pt x="823944" y="120016"/>
                </a:lnTo>
                <a:cubicBezTo>
                  <a:pt x="823944" y="53733"/>
                  <a:pt x="877677" y="0"/>
                  <a:pt x="943960" y="0"/>
                </a:cubicBezTo>
                <a:lnTo>
                  <a:pt x="1424008" y="0"/>
                </a:lnTo>
                <a:cubicBezTo>
                  <a:pt x="1457150" y="0"/>
                  <a:pt x="1487154" y="13433"/>
                  <a:pt x="1508872" y="3515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844DDD5-A431-4905-8AA8-89C86212DFDF}"/>
              </a:ext>
            </a:extLst>
          </p:cNvPr>
          <p:cNvSpPr/>
          <p:nvPr/>
        </p:nvSpPr>
        <p:spPr>
          <a:xfrm rot="18900000">
            <a:off x="7715944" y="3356925"/>
            <a:ext cx="1286714" cy="1286708"/>
          </a:xfrm>
          <a:custGeom>
            <a:avLst/>
            <a:gdLst/>
            <a:ahLst/>
            <a:cxnLst/>
            <a:rect l="l" t="t" r="r" b="b"/>
            <a:pathLst>
              <a:path w="1544024" h="1544022">
                <a:moveTo>
                  <a:pt x="1508872" y="35152"/>
                </a:moveTo>
                <a:cubicBezTo>
                  <a:pt x="1530591" y="56870"/>
                  <a:pt x="1544024" y="86874"/>
                  <a:pt x="1544024" y="120016"/>
                </a:cubicBezTo>
                <a:lnTo>
                  <a:pt x="1544024" y="1404196"/>
                </a:lnTo>
                <a:cubicBezTo>
                  <a:pt x="1544024" y="1442467"/>
                  <a:pt x="1526111" y="1476554"/>
                  <a:pt x="1497037" y="1497040"/>
                </a:cubicBezTo>
                <a:cubicBezTo>
                  <a:pt x="1476551" y="1526111"/>
                  <a:pt x="1442465" y="1544022"/>
                  <a:pt x="1404196" y="1544022"/>
                </a:cubicBezTo>
                <a:lnTo>
                  <a:pt x="120016" y="1544022"/>
                </a:lnTo>
                <a:cubicBezTo>
                  <a:pt x="53733" y="1544022"/>
                  <a:pt x="0" y="1490289"/>
                  <a:pt x="0" y="1424006"/>
                </a:cubicBezTo>
                <a:lnTo>
                  <a:pt x="1" y="943958"/>
                </a:lnTo>
                <a:cubicBezTo>
                  <a:pt x="0" y="877675"/>
                  <a:pt x="53733" y="823942"/>
                  <a:pt x="120016" y="823942"/>
                </a:cubicBezTo>
                <a:lnTo>
                  <a:pt x="823944" y="823942"/>
                </a:lnTo>
                <a:lnTo>
                  <a:pt x="823944" y="120016"/>
                </a:lnTo>
                <a:cubicBezTo>
                  <a:pt x="823944" y="53733"/>
                  <a:pt x="877677" y="0"/>
                  <a:pt x="943960" y="0"/>
                </a:cubicBezTo>
                <a:lnTo>
                  <a:pt x="1424008" y="0"/>
                </a:lnTo>
                <a:cubicBezTo>
                  <a:pt x="1457150" y="0"/>
                  <a:pt x="1487154" y="13433"/>
                  <a:pt x="1508872" y="3515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BEBD763C-6C5A-4E58-9926-2C597A94309A}"/>
              </a:ext>
            </a:extLst>
          </p:cNvPr>
          <p:cNvSpPr/>
          <p:nvPr/>
        </p:nvSpPr>
        <p:spPr>
          <a:xfrm rot="18900000">
            <a:off x="9263668" y="3356925"/>
            <a:ext cx="1286714" cy="1286708"/>
          </a:xfrm>
          <a:custGeom>
            <a:avLst/>
            <a:gdLst/>
            <a:ahLst/>
            <a:cxnLst/>
            <a:rect l="l" t="t" r="r" b="b"/>
            <a:pathLst>
              <a:path w="1544024" h="1544022">
                <a:moveTo>
                  <a:pt x="1508872" y="35152"/>
                </a:moveTo>
                <a:cubicBezTo>
                  <a:pt x="1530591" y="56870"/>
                  <a:pt x="1544024" y="86874"/>
                  <a:pt x="1544024" y="120016"/>
                </a:cubicBezTo>
                <a:lnTo>
                  <a:pt x="1544024" y="1404196"/>
                </a:lnTo>
                <a:cubicBezTo>
                  <a:pt x="1544024" y="1442467"/>
                  <a:pt x="1526111" y="1476554"/>
                  <a:pt x="1497037" y="1497040"/>
                </a:cubicBezTo>
                <a:cubicBezTo>
                  <a:pt x="1476551" y="1526111"/>
                  <a:pt x="1442465" y="1544022"/>
                  <a:pt x="1404196" y="1544022"/>
                </a:cubicBezTo>
                <a:lnTo>
                  <a:pt x="120016" y="1544022"/>
                </a:lnTo>
                <a:cubicBezTo>
                  <a:pt x="53733" y="1544022"/>
                  <a:pt x="0" y="1490289"/>
                  <a:pt x="0" y="1424006"/>
                </a:cubicBezTo>
                <a:lnTo>
                  <a:pt x="1" y="943958"/>
                </a:lnTo>
                <a:cubicBezTo>
                  <a:pt x="0" y="877675"/>
                  <a:pt x="53733" y="823942"/>
                  <a:pt x="120016" y="823942"/>
                </a:cubicBezTo>
                <a:lnTo>
                  <a:pt x="823944" y="823942"/>
                </a:lnTo>
                <a:lnTo>
                  <a:pt x="823944" y="120016"/>
                </a:lnTo>
                <a:cubicBezTo>
                  <a:pt x="823944" y="53733"/>
                  <a:pt x="877677" y="0"/>
                  <a:pt x="943960" y="0"/>
                </a:cubicBezTo>
                <a:lnTo>
                  <a:pt x="1424008" y="0"/>
                </a:lnTo>
                <a:cubicBezTo>
                  <a:pt x="1457150" y="0"/>
                  <a:pt x="1487154" y="13433"/>
                  <a:pt x="1508872" y="3515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E8BFA18-6C8F-40E3-86FC-BBC9853C10DA}"/>
              </a:ext>
            </a:extLst>
          </p:cNvPr>
          <p:cNvGrpSpPr/>
          <p:nvPr/>
        </p:nvGrpSpPr>
        <p:grpSpPr>
          <a:xfrm>
            <a:off x="1157722" y="2219331"/>
            <a:ext cx="2021348" cy="788120"/>
            <a:chOff x="5210294" y="818614"/>
            <a:chExt cx="1750034" cy="78812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07CCD68-DF0C-4F1D-A259-A029E4EB90BA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EB65713-9B63-4EBA-9C4D-34577896D96E}"/>
                </a:ext>
              </a:extLst>
            </p:cNvPr>
            <p:cNvSpPr txBox="1"/>
            <p:nvPr/>
          </p:nvSpPr>
          <p:spPr>
            <a:xfrm>
              <a:off x="5218241" y="818614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A598401-C871-4F10-B8B4-FE1EFDCC9AC9}"/>
              </a:ext>
            </a:extLst>
          </p:cNvPr>
          <p:cNvGrpSpPr/>
          <p:nvPr/>
        </p:nvGrpSpPr>
        <p:grpSpPr>
          <a:xfrm>
            <a:off x="2705448" y="4979185"/>
            <a:ext cx="2021348" cy="788120"/>
            <a:chOff x="5210294" y="818614"/>
            <a:chExt cx="1750034" cy="78812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6767F17-53EF-4E63-B939-96185397514A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C927CF8-A5D4-44E3-BE6D-A83A6411D4C4}"/>
                </a:ext>
              </a:extLst>
            </p:cNvPr>
            <p:cNvSpPr txBox="1"/>
            <p:nvPr/>
          </p:nvSpPr>
          <p:spPr>
            <a:xfrm>
              <a:off x="5218241" y="818614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DA0121-4092-4288-938A-89DB8CFC24F7}"/>
              </a:ext>
            </a:extLst>
          </p:cNvPr>
          <p:cNvGrpSpPr/>
          <p:nvPr/>
        </p:nvGrpSpPr>
        <p:grpSpPr>
          <a:xfrm>
            <a:off x="4253174" y="2219331"/>
            <a:ext cx="2021348" cy="788120"/>
            <a:chOff x="5210294" y="818614"/>
            <a:chExt cx="1750034" cy="78812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22213DC-5CF9-48D8-ACDB-D1A1F0145BDF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BC5E637-1F6B-4346-87CC-EB4022D7F9DE}"/>
                </a:ext>
              </a:extLst>
            </p:cNvPr>
            <p:cNvSpPr txBox="1"/>
            <p:nvPr/>
          </p:nvSpPr>
          <p:spPr>
            <a:xfrm>
              <a:off x="5218241" y="818614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696642C-F9E7-414D-85EA-F1011672313A}"/>
              </a:ext>
            </a:extLst>
          </p:cNvPr>
          <p:cNvGrpSpPr/>
          <p:nvPr/>
        </p:nvGrpSpPr>
        <p:grpSpPr>
          <a:xfrm>
            <a:off x="7348626" y="2219331"/>
            <a:ext cx="2021348" cy="788120"/>
            <a:chOff x="5210294" y="818614"/>
            <a:chExt cx="1750034" cy="78812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EA33475-1B46-493B-8321-C59C04B40995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72C9B57-52BC-4736-B8C5-7D0238A14F6D}"/>
                </a:ext>
              </a:extLst>
            </p:cNvPr>
            <p:cNvSpPr txBox="1"/>
            <p:nvPr/>
          </p:nvSpPr>
          <p:spPr>
            <a:xfrm>
              <a:off x="5218241" y="818614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AF4BC8A-7C2D-4690-9EAA-095C3809CBA1}"/>
              </a:ext>
            </a:extLst>
          </p:cNvPr>
          <p:cNvGrpSpPr/>
          <p:nvPr/>
        </p:nvGrpSpPr>
        <p:grpSpPr>
          <a:xfrm>
            <a:off x="5800900" y="4979185"/>
            <a:ext cx="2021348" cy="788120"/>
            <a:chOff x="5210294" y="818614"/>
            <a:chExt cx="1750034" cy="78812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64F817B-414A-4D65-A570-92EBFE8A6E32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D0985B0-2D63-41FF-A523-0844BFCE2CA2}"/>
                </a:ext>
              </a:extLst>
            </p:cNvPr>
            <p:cNvSpPr txBox="1"/>
            <p:nvPr/>
          </p:nvSpPr>
          <p:spPr>
            <a:xfrm>
              <a:off x="5218241" y="818614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7F50C31-9E76-4091-ADE4-FD213C41E570}"/>
              </a:ext>
            </a:extLst>
          </p:cNvPr>
          <p:cNvGrpSpPr/>
          <p:nvPr/>
        </p:nvGrpSpPr>
        <p:grpSpPr>
          <a:xfrm>
            <a:off x="8896351" y="4979185"/>
            <a:ext cx="2021348" cy="788120"/>
            <a:chOff x="5210294" y="818614"/>
            <a:chExt cx="1750034" cy="78812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ECA6E23-0A18-44CC-997E-36642E0BD59C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BC01392-16E6-4C7B-9EDD-DE8B5255CF4F}"/>
                </a:ext>
              </a:extLst>
            </p:cNvPr>
            <p:cNvSpPr txBox="1"/>
            <p:nvPr/>
          </p:nvSpPr>
          <p:spPr>
            <a:xfrm>
              <a:off x="5218241" y="818614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C33E455B-D5A7-412A-A148-AB9F2667708B}"/>
              </a:ext>
            </a:extLst>
          </p:cNvPr>
          <p:cNvSpPr txBox="1"/>
          <p:nvPr/>
        </p:nvSpPr>
        <p:spPr>
          <a:xfrm>
            <a:off x="2244596" y="3861780"/>
            <a:ext cx="590851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bg1"/>
                </a:solidFill>
              </a:rPr>
              <a:t>06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B2E779C-F03B-4DFB-9C1A-6E60C64DBFBD}"/>
              </a:ext>
            </a:extLst>
          </p:cNvPr>
          <p:cNvSpPr txBox="1"/>
          <p:nvPr/>
        </p:nvSpPr>
        <p:spPr>
          <a:xfrm>
            <a:off x="3798983" y="3861780"/>
            <a:ext cx="590851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bg1"/>
                </a:solidFill>
              </a:rPr>
              <a:t>05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976C4E3-7BB4-4437-90F1-1B39639DB34F}"/>
              </a:ext>
            </a:extLst>
          </p:cNvPr>
          <p:cNvSpPr txBox="1"/>
          <p:nvPr/>
        </p:nvSpPr>
        <p:spPr>
          <a:xfrm>
            <a:off x="5353370" y="3861780"/>
            <a:ext cx="590851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2DAB6AA-4ED0-40CB-B50C-C762120A272E}"/>
              </a:ext>
            </a:extLst>
          </p:cNvPr>
          <p:cNvSpPr txBox="1"/>
          <p:nvPr/>
        </p:nvSpPr>
        <p:spPr>
          <a:xfrm>
            <a:off x="6907757" y="3861780"/>
            <a:ext cx="590851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2059292-4AB8-4A12-B22F-634F000D31B2}"/>
              </a:ext>
            </a:extLst>
          </p:cNvPr>
          <p:cNvSpPr txBox="1"/>
          <p:nvPr/>
        </p:nvSpPr>
        <p:spPr>
          <a:xfrm>
            <a:off x="8462144" y="3861780"/>
            <a:ext cx="590851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BC7B5B6-43DB-4103-B403-58A19D557A80}"/>
              </a:ext>
            </a:extLst>
          </p:cNvPr>
          <p:cNvSpPr txBox="1"/>
          <p:nvPr/>
        </p:nvSpPr>
        <p:spPr>
          <a:xfrm>
            <a:off x="10016533" y="3861780"/>
            <a:ext cx="590851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bg1"/>
                </a:solidFill>
              </a:rPr>
              <a:t>01</a:t>
            </a:r>
          </a:p>
        </p:txBody>
      </p:sp>
      <p:grpSp>
        <p:nvGrpSpPr>
          <p:cNvPr id="33" name="Grupo 32"/>
          <p:cNvGrpSpPr/>
          <p:nvPr/>
        </p:nvGrpSpPr>
        <p:grpSpPr>
          <a:xfrm>
            <a:off x="-25182" y="0"/>
            <a:ext cx="12217182" cy="6858000"/>
            <a:chOff x="-2219325" y="8369300"/>
            <a:chExt cx="14414501" cy="8112125"/>
          </a:xfrm>
        </p:grpSpPr>
        <p:sp>
          <p:nvSpPr>
            <p:cNvPr id="34" name="Freeform 5"/>
            <p:cNvSpPr>
              <a:spLocks/>
            </p:cNvSpPr>
            <p:nvPr/>
          </p:nvSpPr>
          <p:spPr bwMode="auto">
            <a:xfrm>
              <a:off x="-2219325" y="8369300"/>
              <a:ext cx="9532938" cy="8112125"/>
            </a:xfrm>
            <a:custGeom>
              <a:avLst/>
              <a:gdLst>
                <a:gd name="T0" fmla="*/ 0 w 6005"/>
                <a:gd name="T1" fmla="*/ 0 h 5110"/>
                <a:gd name="T2" fmla="*/ 0 w 6005"/>
                <a:gd name="T3" fmla="*/ 5110 h 5110"/>
                <a:gd name="T4" fmla="*/ 355 w 6005"/>
                <a:gd name="T5" fmla="*/ 343 h 5110"/>
                <a:gd name="T6" fmla="*/ 6005 w 6005"/>
                <a:gd name="T7" fmla="*/ 0 h 5110"/>
                <a:gd name="T8" fmla="*/ 0 w 6005"/>
                <a:gd name="T9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05" h="5110">
                  <a:moveTo>
                    <a:pt x="0" y="0"/>
                  </a:moveTo>
                  <a:lnTo>
                    <a:pt x="0" y="5110"/>
                  </a:lnTo>
                  <a:lnTo>
                    <a:pt x="355" y="343"/>
                  </a:lnTo>
                  <a:lnTo>
                    <a:pt x="600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AD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6"/>
            <p:cNvSpPr>
              <a:spLocks/>
            </p:cNvSpPr>
            <p:nvPr/>
          </p:nvSpPr>
          <p:spPr bwMode="auto">
            <a:xfrm>
              <a:off x="2659063" y="8369300"/>
              <a:ext cx="9536113" cy="8112125"/>
            </a:xfrm>
            <a:custGeom>
              <a:avLst/>
              <a:gdLst>
                <a:gd name="T0" fmla="*/ 6007 w 6007"/>
                <a:gd name="T1" fmla="*/ 5110 h 5110"/>
                <a:gd name="T2" fmla="*/ 6007 w 6007"/>
                <a:gd name="T3" fmla="*/ 0 h 5110"/>
                <a:gd name="T4" fmla="*/ 5650 w 6007"/>
                <a:gd name="T5" fmla="*/ 4767 h 5110"/>
                <a:gd name="T6" fmla="*/ 0 w 6007"/>
                <a:gd name="T7" fmla="*/ 5110 h 5110"/>
                <a:gd name="T8" fmla="*/ 6007 w 6007"/>
                <a:gd name="T9" fmla="*/ 511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07" h="5110">
                  <a:moveTo>
                    <a:pt x="6007" y="5110"/>
                  </a:moveTo>
                  <a:lnTo>
                    <a:pt x="6007" y="0"/>
                  </a:lnTo>
                  <a:lnTo>
                    <a:pt x="5650" y="4767"/>
                  </a:lnTo>
                  <a:lnTo>
                    <a:pt x="0" y="5110"/>
                  </a:lnTo>
                  <a:lnTo>
                    <a:pt x="6007" y="5110"/>
                  </a:lnTo>
                  <a:close/>
                </a:path>
              </a:pathLst>
            </a:custGeom>
            <a:solidFill>
              <a:srgbClr val="13AD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1768" y="485762"/>
            <a:ext cx="11573197" cy="724247"/>
          </a:xfrm>
        </p:spPr>
        <p:txBody>
          <a:bodyPr/>
          <a:lstStyle/>
          <a:p>
            <a:r>
              <a:rPr lang="en-US" dirty="0">
                <a:solidFill>
                  <a:srgbClr val="41B9B7"/>
                </a:solidFill>
              </a:rPr>
              <a:t>Timeline Style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BE2F466-2870-48BB-BCBC-BD5C2BFF53D5}"/>
              </a:ext>
            </a:extLst>
          </p:cNvPr>
          <p:cNvCxnSpPr>
            <a:cxnSpLocks/>
            <a:stCxn id="16" idx="6"/>
            <a:endCxn id="31" idx="2"/>
          </p:cNvCxnSpPr>
          <p:nvPr/>
        </p:nvCxnSpPr>
        <p:spPr>
          <a:xfrm>
            <a:off x="2000291" y="3923741"/>
            <a:ext cx="8285552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98610C6-B446-464F-B3BC-46BAC86EC757}"/>
              </a:ext>
            </a:extLst>
          </p:cNvPr>
          <p:cNvGrpSpPr/>
          <p:nvPr/>
        </p:nvGrpSpPr>
        <p:grpSpPr>
          <a:xfrm>
            <a:off x="1712259" y="3779725"/>
            <a:ext cx="288032" cy="288032"/>
            <a:chOff x="611560" y="2851238"/>
            <a:chExt cx="288032" cy="288032"/>
          </a:xfrm>
          <a:solidFill>
            <a:schemeClr val="bg1"/>
          </a:solidFill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5AB9494-9E62-4820-95BA-E4F727FCE2D4}"/>
                </a:ext>
              </a:extLst>
            </p:cNvPr>
            <p:cNvSpPr/>
            <p:nvPr/>
          </p:nvSpPr>
          <p:spPr>
            <a:xfrm>
              <a:off x="611560" y="2851238"/>
              <a:ext cx="288032" cy="288032"/>
            </a:xfrm>
            <a:prstGeom prst="ellipse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73E9F4B-0B57-4C49-87E0-84D6DA35BE5E}"/>
                </a:ext>
              </a:extLst>
            </p:cNvPr>
            <p:cNvSpPr/>
            <p:nvPr/>
          </p:nvSpPr>
          <p:spPr>
            <a:xfrm>
              <a:off x="683568" y="2923246"/>
              <a:ext cx="144016" cy="14401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13CCA8E-2B00-4397-9F37-5C8CB45EF49D}"/>
              </a:ext>
            </a:extLst>
          </p:cNvPr>
          <p:cNvGrpSpPr/>
          <p:nvPr/>
        </p:nvGrpSpPr>
        <p:grpSpPr>
          <a:xfrm>
            <a:off x="5963047" y="3768571"/>
            <a:ext cx="288032" cy="288032"/>
            <a:chOff x="611560" y="2851238"/>
            <a:chExt cx="288032" cy="288032"/>
          </a:xfrm>
          <a:solidFill>
            <a:schemeClr val="bg1"/>
          </a:solidFill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96FBC08-5AF7-402E-AB21-23E6D5FAA95C}"/>
                </a:ext>
              </a:extLst>
            </p:cNvPr>
            <p:cNvSpPr/>
            <p:nvPr/>
          </p:nvSpPr>
          <p:spPr>
            <a:xfrm>
              <a:off x="611560" y="2851238"/>
              <a:ext cx="288032" cy="288032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D5B2D21-2D83-477D-AFA7-418D7ABB9FC5}"/>
                </a:ext>
              </a:extLst>
            </p:cNvPr>
            <p:cNvSpPr/>
            <p:nvPr/>
          </p:nvSpPr>
          <p:spPr>
            <a:xfrm>
              <a:off x="683568" y="2923246"/>
              <a:ext cx="144016" cy="14401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B359A54-5BB4-4970-B0C2-F5E3D9D98D95}"/>
              </a:ext>
            </a:extLst>
          </p:cNvPr>
          <p:cNvGrpSpPr/>
          <p:nvPr/>
        </p:nvGrpSpPr>
        <p:grpSpPr>
          <a:xfrm>
            <a:off x="8088441" y="3768572"/>
            <a:ext cx="288032" cy="288032"/>
            <a:chOff x="611560" y="2851238"/>
            <a:chExt cx="288032" cy="288032"/>
          </a:xfrm>
          <a:solidFill>
            <a:schemeClr val="bg1"/>
          </a:solidFill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28694AF-9134-411D-9B55-832584FF96FD}"/>
                </a:ext>
              </a:extLst>
            </p:cNvPr>
            <p:cNvSpPr/>
            <p:nvPr/>
          </p:nvSpPr>
          <p:spPr>
            <a:xfrm>
              <a:off x="611560" y="2851238"/>
              <a:ext cx="288032" cy="288032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9CC773F-B0E1-4F6D-BEFF-B9B530E450A4}"/>
                </a:ext>
              </a:extLst>
            </p:cNvPr>
            <p:cNvSpPr/>
            <p:nvPr/>
          </p:nvSpPr>
          <p:spPr>
            <a:xfrm>
              <a:off x="683568" y="2923246"/>
              <a:ext cx="144016" cy="14401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C26E2E1-A877-46F5-A176-A57F8AD78F6C}"/>
              </a:ext>
            </a:extLst>
          </p:cNvPr>
          <p:cNvGrpSpPr/>
          <p:nvPr/>
        </p:nvGrpSpPr>
        <p:grpSpPr>
          <a:xfrm>
            <a:off x="3837653" y="3768572"/>
            <a:ext cx="288032" cy="288032"/>
            <a:chOff x="611560" y="2851238"/>
            <a:chExt cx="288032" cy="288032"/>
          </a:xfrm>
          <a:solidFill>
            <a:schemeClr val="bg1"/>
          </a:solidFill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C081600-220B-443B-92AA-2CC03DC17A5C}"/>
                </a:ext>
              </a:extLst>
            </p:cNvPr>
            <p:cNvSpPr/>
            <p:nvPr/>
          </p:nvSpPr>
          <p:spPr>
            <a:xfrm>
              <a:off x="611560" y="2851238"/>
              <a:ext cx="288032" cy="288032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1B32EFA-C32B-44FE-98C2-58D163E76D18}"/>
                </a:ext>
              </a:extLst>
            </p:cNvPr>
            <p:cNvSpPr/>
            <p:nvPr/>
          </p:nvSpPr>
          <p:spPr>
            <a:xfrm>
              <a:off x="683568" y="2923246"/>
              <a:ext cx="144016" cy="14401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637F09E-9CC3-45CE-B66C-2C362317C875}"/>
              </a:ext>
            </a:extLst>
          </p:cNvPr>
          <p:cNvGrpSpPr/>
          <p:nvPr/>
        </p:nvGrpSpPr>
        <p:grpSpPr>
          <a:xfrm>
            <a:off x="10213835" y="3779725"/>
            <a:ext cx="288032" cy="288032"/>
            <a:chOff x="611560" y="2851238"/>
            <a:chExt cx="288032" cy="288032"/>
          </a:xfrm>
          <a:solidFill>
            <a:schemeClr val="accent4"/>
          </a:solidFill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26ECFBC-691B-407F-AE0F-7496518027D6}"/>
                </a:ext>
              </a:extLst>
            </p:cNvPr>
            <p:cNvSpPr/>
            <p:nvPr/>
          </p:nvSpPr>
          <p:spPr>
            <a:xfrm>
              <a:off x="611560" y="2851238"/>
              <a:ext cx="288032" cy="288032"/>
            </a:xfrm>
            <a:prstGeom prst="ellipse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652EC06-B92D-4BB3-925C-7C16C4B72F73}"/>
                </a:ext>
              </a:extLst>
            </p:cNvPr>
            <p:cNvSpPr/>
            <p:nvPr/>
          </p:nvSpPr>
          <p:spPr>
            <a:xfrm>
              <a:off x="683568" y="2923246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AA351412-E712-4105-AD16-DC84610E1C2E}"/>
              </a:ext>
            </a:extLst>
          </p:cNvPr>
          <p:cNvGrpSpPr/>
          <p:nvPr/>
        </p:nvGrpSpPr>
        <p:grpSpPr>
          <a:xfrm>
            <a:off x="993866" y="1861476"/>
            <a:ext cx="1728000" cy="1613546"/>
            <a:chOff x="954951" y="2064066"/>
            <a:chExt cx="1728000" cy="1613546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CC5C5A1-DBC9-4788-8D79-5644097AEE52}"/>
                </a:ext>
              </a:extLst>
            </p:cNvPr>
            <p:cNvSpPr txBox="1"/>
            <p:nvPr/>
          </p:nvSpPr>
          <p:spPr>
            <a:xfrm>
              <a:off x="954951" y="2395442"/>
              <a:ext cx="1728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 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D23B941-6F9C-4213-A7B7-A379ABBE83AF}"/>
                </a:ext>
              </a:extLst>
            </p:cNvPr>
            <p:cNvSpPr txBox="1"/>
            <p:nvPr/>
          </p:nvSpPr>
          <p:spPr>
            <a:xfrm>
              <a:off x="954951" y="2064066"/>
              <a:ext cx="1728000" cy="307777"/>
            </a:xfrm>
            <a:prstGeom prst="rect">
              <a:avLst/>
            </a:prstGeom>
            <a:solidFill>
              <a:schemeClr val="accent6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2016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B05CE13-6435-48EF-A325-878236530B79}"/>
                </a:ext>
              </a:extLst>
            </p:cNvPr>
            <p:cNvCxnSpPr/>
            <p:nvPr/>
          </p:nvCxnSpPr>
          <p:spPr>
            <a:xfrm>
              <a:off x="954951" y="3669575"/>
              <a:ext cx="1728000" cy="8037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5531CD7-03EA-4981-9F8C-9FF19781AF55}"/>
              </a:ext>
            </a:extLst>
          </p:cNvPr>
          <p:cNvGrpSpPr/>
          <p:nvPr/>
        </p:nvGrpSpPr>
        <p:grpSpPr>
          <a:xfrm flipH="1">
            <a:off x="3117611" y="4388984"/>
            <a:ext cx="1728000" cy="1613546"/>
            <a:chOff x="9294289" y="2064066"/>
            <a:chExt cx="1728000" cy="1613546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6B4DFA6-9E9C-413B-8073-AD86F128BF9C}"/>
                </a:ext>
              </a:extLst>
            </p:cNvPr>
            <p:cNvSpPr txBox="1"/>
            <p:nvPr/>
          </p:nvSpPr>
          <p:spPr>
            <a:xfrm>
              <a:off x="9294289" y="2395442"/>
              <a:ext cx="1728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CB21531-9758-4F77-BC44-848C4BB8D1E9}"/>
                </a:ext>
              </a:extLst>
            </p:cNvPr>
            <p:cNvSpPr txBox="1"/>
            <p:nvPr/>
          </p:nvSpPr>
          <p:spPr>
            <a:xfrm>
              <a:off x="9294289" y="2064066"/>
              <a:ext cx="1728000" cy="307777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2017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DEAC52F-8B65-44C9-A2BA-B07C842E555C}"/>
                </a:ext>
              </a:extLst>
            </p:cNvPr>
            <p:cNvCxnSpPr/>
            <p:nvPr/>
          </p:nvCxnSpPr>
          <p:spPr>
            <a:xfrm>
              <a:off x="9294289" y="3669575"/>
              <a:ext cx="1728000" cy="8037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1D4D173-3BC3-4702-B35A-F2662955BC44}"/>
              </a:ext>
            </a:extLst>
          </p:cNvPr>
          <p:cNvGrpSpPr/>
          <p:nvPr/>
        </p:nvGrpSpPr>
        <p:grpSpPr>
          <a:xfrm flipH="1">
            <a:off x="9488848" y="1869513"/>
            <a:ext cx="1728000" cy="1613546"/>
            <a:chOff x="3039785" y="2064066"/>
            <a:chExt cx="1728000" cy="1613546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F53EAA6-9534-4235-8C9C-4E90BEF0ACA6}"/>
                </a:ext>
              </a:extLst>
            </p:cNvPr>
            <p:cNvSpPr txBox="1"/>
            <p:nvPr/>
          </p:nvSpPr>
          <p:spPr>
            <a:xfrm>
              <a:off x="3039785" y="2395442"/>
              <a:ext cx="1728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 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CF930F7-BF83-4780-AA71-8DDA82E18694}"/>
                </a:ext>
              </a:extLst>
            </p:cNvPr>
            <p:cNvSpPr txBox="1"/>
            <p:nvPr/>
          </p:nvSpPr>
          <p:spPr>
            <a:xfrm>
              <a:off x="3039785" y="2064066"/>
              <a:ext cx="1728000" cy="307777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2020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FA7A0B6-FAE6-470C-9DAB-27D9956D7E9A}"/>
                </a:ext>
              </a:extLst>
            </p:cNvPr>
            <p:cNvCxnSpPr/>
            <p:nvPr/>
          </p:nvCxnSpPr>
          <p:spPr>
            <a:xfrm>
              <a:off x="3039785" y="3669575"/>
              <a:ext cx="1728000" cy="8037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D274F7E-43EA-49CF-8B89-17BE7BD05813}"/>
              </a:ext>
            </a:extLst>
          </p:cNvPr>
          <p:cNvGrpSpPr/>
          <p:nvPr/>
        </p:nvGrpSpPr>
        <p:grpSpPr>
          <a:xfrm flipH="1">
            <a:off x="5241356" y="1869513"/>
            <a:ext cx="1728000" cy="1613546"/>
            <a:chOff x="7209453" y="2064066"/>
            <a:chExt cx="1728000" cy="1613546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8C3824D-244C-4C2F-9847-903A2F6DEE93}"/>
                </a:ext>
              </a:extLst>
            </p:cNvPr>
            <p:cNvSpPr txBox="1"/>
            <p:nvPr/>
          </p:nvSpPr>
          <p:spPr>
            <a:xfrm>
              <a:off x="7209453" y="2395442"/>
              <a:ext cx="1728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 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9F8D70E-7CF2-402E-BEA7-BD992DB162D7}"/>
                </a:ext>
              </a:extLst>
            </p:cNvPr>
            <p:cNvSpPr txBox="1"/>
            <p:nvPr/>
          </p:nvSpPr>
          <p:spPr>
            <a:xfrm>
              <a:off x="7209453" y="2064066"/>
              <a:ext cx="1728000" cy="307777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2018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F14478A3-6EBB-4E18-8EF4-A0A18BFE012A}"/>
                </a:ext>
              </a:extLst>
            </p:cNvPr>
            <p:cNvCxnSpPr/>
            <p:nvPr/>
          </p:nvCxnSpPr>
          <p:spPr>
            <a:xfrm>
              <a:off x="7209453" y="3669575"/>
              <a:ext cx="1728000" cy="8037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EE11F9E-0148-47E6-9986-E34616B72A78}"/>
              </a:ext>
            </a:extLst>
          </p:cNvPr>
          <p:cNvGrpSpPr/>
          <p:nvPr/>
        </p:nvGrpSpPr>
        <p:grpSpPr>
          <a:xfrm flipH="1">
            <a:off x="7365102" y="4388984"/>
            <a:ext cx="1728000" cy="1613546"/>
            <a:chOff x="5124619" y="2064066"/>
            <a:chExt cx="1728000" cy="1613546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A325311-9746-4E5A-8423-5ABADFDBF64D}"/>
                </a:ext>
              </a:extLst>
            </p:cNvPr>
            <p:cNvSpPr txBox="1"/>
            <p:nvPr/>
          </p:nvSpPr>
          <p:spPr>
            <a:xfrm>
              <a:off x="5124619" y="2395442"/>
              <a:ext cx="1728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 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0A0BA96-17D5-4C14-8950-4B4659DB8F7A}"/>
                </a:ext>
              </a:extLst>
            </p:cNvPr>
            <p:cNvSpPr txBox="1"/>
            <p:nvPr/>
          </p:nvSpPr>
          <p:spPr>
            <a:xfrm>
              <a:off x="5124619" y="2064066"/>
              <a:ext cx="1728000" cy="307777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2019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8FC06DF3-D7D1-47B0-9142-F1394AEDB987}"/>
                </a:ext>
              </a:extLst>
            </p:cNvPr>
            <p:cNvCxnSpPr/>
            <p:nvPr/>
          </p:nvCxnSpPr>
          <p:spPr>
            <a:xfrm>
              <a:off x="5124619" y="3669575"/>
              <a:ext cx="1728000" cy="8037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Freeform 5"/>
          <p:cNvSpPr>
            <a:spLocks/>
          </p:cNvSpPr>
          <p:nvPr/>
        </p:nvSpPr>
        <p:spPr bwMode="auto">
          <a:xfrm>
            <a:off x="-25182" y="-6011"/>
            <a:ext cx="8079755" cy="6858000"/>
          </a:xfrm>
          <a:custGeom>
            <a:avLst/>
            <a:gdLst>
              <a:gd name="T0" fmla="*/ 0 w 6005"/>
              <a:gd name="T1" fmla="*/ 0 h 5110"/>
              <a:gd name="T2" fmla="*/ 0 w 6005"/>
              <a:gd name="T3" fmla="*/ 5110 h 5110"/>
              <a:gd name="T4" fmla="*/ 355 w 6005"/>
              <a:gd name="T5" fmla="*/ 343 h 5110"/>
              <a:gd name="T6" fmla="*/ 6005 w 6005"/>
              <a:gd name="T7" fmla="*/ 0 h 5110"/>
              <a:gd name="T8" fmla="*/ 0 w 6005"/>
              <a:gd name="T9" fmla="*/ 0 h 5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05" h="5110">
                <a:moveTo>
                  <a:pt x="0" y="0"/>
                </a:moveTo>
                <a:lnTo>
                  <a:pt x="0" y="5110"/>
                </a:lnTo>
                <a:lnTo>
                  <a:pt x="355" y="343"/>
                </a:lnTo>
                <a:lnTo>
                  <a:pt x="6005" y="0"/>
                </a:lnTo>
                <a:lnTo>
                  <a:pt x="0" y="0"/>
                </a:lnTo>
                <a:close/>
              </a:path>
            </a:pathLst>
          </a:custGeom>
          <a:solidFill>
            <a:srgbClr val="41B9B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6" name="Freeform 5"/>
          <p:cNvSpPr>
            <a:spLocks/>
          </p:cNvSpPr>
          <p:nvPr/>
        </p:nvSpPr>
        <p:spPr bwMode="auto">
          <a:xfrm rot="10800000">
            <a:off x="4125685" y="0"/>
            <a:ext cx="8079755" cy="6858000"/>
          </a:xfrm>
          <a:custGeom>
            <a:avLst/>
            <a:gdLst>
              <a:gd name="T0" fmla="*/ 0 w 6005"/>
              <a:gd name="T1" fmla="*/ 0 h 5110"/>
              <a:gd name="T2" fmla="*/ 0 w 6005"/>
              <a:gd name="T3" fmla="*/ 5110 h 5110"/>
              <a:gd name="T4" fmla="*/ 355 w 6005"/>
              <a:gd name="T5" fmla="*/ 343 h 5110"/>
              <a:gd name="T6" fmla="*/ 6005 w 6005"/>
              <a:gd name="T7" fmla="*/ 0 h 5110"/>
              <a:gd name="T8" fmla="*/ 0 w 6005"/>
              <a:gd name="T9" fmla="*/ 0 h 5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05" h="5110">
                <a:moveTo>
                  <a:pt x="0" y="0"/>
                </a:moveTo>
                <a:lnTo>
                  <a:pt x="0" y="5110"/>
                </a:lnTo>
                <a:lnTo>
                  <a:pt x="355" y="343"/>
                </a:lnTo>
                <a:lnTo>
                  <a:pt x="6005" y="0"/>
                </a:lnTo>
                <a:lnTo>
                  <a:pt x="0" y="0"/>
                </a:lnTo>
                <a:close/>
              </a:path>
            </a:pathLst>
          </a:custGeom>
          <a:solidFill>
            <a:srgbClr val="41B9B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" name="Freeform 5"/>
          <p:cNvSpPr>
            <a:spLocks noEditPoints="1"/>
          </p:cNvSpPr>
          <p:nvPr/>
        </p:nvSpPr>
        <p:spPr bwMode="auto">
          <a:xfrm>
            <a:off x="3532031" y="2536710"/>
            <a:ext cx="992188" cy="927100"/>
          </a:xfrm>
          <a:custGeom>
            <a:avLst/>
            <a:gdLst>
              <a:gd name="T0" fmla="*/ 416 w 603"/>
              <a:gd name="T1" fmla="*/ 538 h 563"/>
              <a:gd name="T2" fmla="*/ 385 w 603"/>
              <a:gd name="T3" fmla="*/ 326 h 563"/>
              <a:gd name="T4" fmla="*/ 374 w 603"/>
              <a:gd name="T5" fmla="*/ 339 h 563"/>
              <a:gd name="T6" fmla="*/ 334 w 603"/>
              <a:gd name="T7" fmla="*/ 313 h 563"/>
              <a:gd name="T8" fmla="*/ 287 w 603"/>
              <a:gd name="T9" fmla="*/ 313 h 563"/>
              <a:gd name="T10" fmla="*/ 258 w 603"/>
              <a:gd name="T11" fmla="*/ 315 h 563"/>
              <a:gd name="T12" fmla="*/ 243 w 603"/>
              <a:gd name="T13" fmla="*/ 337 h 563"/>
              <a:gd name="T14" fmla="*/ 239 w 603"/>
              <a:gd name="T15" fmla="*/ 388 h 563"/>
              <a:gd name="T16" fmla="*/ 243 w 603"/>
              <a:gd name="T17" fmla="*/ 433 h 563"/>
              <a:gd name="T18" fmla="*/ 279 w 603"/>
              <a:gd name="T19" fmla="*/ 557 h 563"/>
              <a:gd name="T20" fmla="*/ 54 w 603"/>
              <a:gd name="T21" fmla="*/ 408 h 563"/>
              <a:gd name="T22" fmla="*/ 132 w 603"/>
              <a:gd name="T23" fmla="*/ 77 h 563"/>
              <a:gd name="T24" fmla="*/ 454 w 603"/>
              <a:gd name="T25" fmla="*/ 70 h 563"/>
              <a:gd name="T26" fmla="*/ 290 w 603"/>
              <a:gd name="T27" fmla="*/ 147 h 563"/>
              <a:gd name="T28" fmla="*/ 244 w 603"/>
              <a:gd name="T29" fmla="*/ 193 h 563"/>
              <a:gd name="T30" fmla="*/ 271 w 603"/>
              <a:gd name="T31" fmla="*/ 293 h 563"/>
              <a:gd name="T32" fmla="*/ 352 w 603"/>
              <a:gd name="T33" fmla="*/ 283 h 563"/>
              <a:gd name="T34" fmla="*/ 354 w 603"/>
              <a:gd name="T35" fmla="*/ 269 h 563"/>
              <a:gd name="T36" fmla="*/ 385 w 603"/>
              <a:gd name="T37" fmla="*/ 204 h 563"/>
              <a:gd name="T38" fmla="*/ 506 w 603"/>
              <a:gd name="T39" fmla="*/ 133 h 563"/>
              <a:gd name="T40" fmla="*/ 526 w 603"/>
              <a:gd name="T41" fmla="*/ 141 h 563"/>
              <a:gd name="T42" fmla="*/ 471 w 603"/>
              <a:gd name="T43" fmla="*/ 501 h 563"/>
              <a:gd name="T44" fmla="*/ 416 w 603"/>
              <a:gd name="T45" fmla="*/ 538 h 563"/>
              <a:gd name="T46" fmla="*/ 240 w 603"/>
              <a:gd name="T47" fmla="*/ 206 h 563"/>
              <a:gd name="T48" fmla="*/ 243 w 603"/>
              <a:gd name="T49" fmla="*/ 205 h 563"/>
              <a:gd name="T50" fmla="*/ 234 w 603"/>
              <a:gd name="T51" fmla="*/ 182 h 563"/>
              <a:gd name="T52" fmla="*/ 196 w 603"/>
              <a:gd name="T53" fmla="*/ 196 h 563"/>
              <a:gd name="T54" fmla="*/ 192 w 603"/>
              <a:gd name="T55" fmla="*/ 260 h 563"/>
              <a:gd name="T56" fmla="*/ 214 w 603"/>
              <a:gd name="T57" fmla="*/ 277 h 563"/>
              <a:gd name="T58" fmla="*/ 238 w 603"/>
              <a:gd name="T59" fmla="*/ 255 h 563"/>
              <a:gd name="T60" fmla="*/ 240 w 603"/>
              <a:gd name="T61" fmla="*/ 206 h 5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603" h="563">
                <a:moveTo>
                  <a:pt x="416" y="538"/>
                </a:moveTo>
                <a:cubicBezTo>
                  <a:pt x="405" y="465"/>
                  <a:pt x="395" y="396"/>
                  <a:pt x="385" y="326"/>
                </a:cubicBezTo>
                <a:cubicBezTo>
                  <a:pt x="381" y="330"/>
                  <a:pt x="377" y="335"/>
                  <a:pt x="374" y="339"/>
                </a:cubicBezTo>
                <a:cubicBezTo>
                  <a:pt x="369" y="316"/>
                  <a:pt x="357" y="309"/>
                  <a:pt x="334" y="313"/>
                </a:cubicBezTo>
                <a:cubicBezTo>
                  <a:pt x="319" y="315"/>
                  <a:pt x="303" y="313"/>
                  <a:pt x="287" y="313"/>
                </a:cubicBezTo>
                <a:cubicBezTo>
                  <a:pt x="277" y="313"/>
                  <a:pt x="267" y="313"/>
                  <a:pt x="258" y="315"/>
                </a:cubicBezTo>
                <a:cubicBezTo>
                  <a:pt x="246" y="317"/>
                  <a:pt x="242" y="325"/>
                  <a:pt x="243" y="337"/>
                </a:cubicBezTo>
                <a:cubicBezTo>
                  <a:pt x="243" y="354"/>
                  <a:pt x="239" y="371"/>
                  <a:pt x="239" y="388"/>
                </a:cubicBezTo>
                <a:cubicBezTo>
                  <a:pt x="239" y="403"/>
                  <a:pt x="239" y="419"/>
                  <a:pt x="243" y="433"/>
                </a:cubicBezTo>
                <a:cubicBezTo>
                  <a:pt x="254" y="474"/>
                  <a:pt x="267" y="515"/>
                  <a:pt x="279" y="557"/>
                </a:cubicBezTo>
                <a:cubicBezTo>
                  <a:pt x="207" y="563"/>
                  <a:pt x="98" y="504"/>
                  <a:pt x="54" y="408"/>
                </a:cubicBezTo>
                <a:cubicBezTo>
                  <a:pt x="0" y="291"/>
                  <a:pt x="31" y="156"/>
                  <a:pt x="132" y="77"/>
                </a:cubicBezTo>
                <a:cubicBezTo>
                  <a:pt x="225" y="4"/>
                  <a:pt x="367" y="0"/>
                  <a:pt x="454" y="70"/>
                </a:cubicBezTo>
                <a:cubicBezTo>
                  <a:pt x="398" y="96"/>
                  <a:pt x="350" y="134"/>
                  <a:pt x="290" y="147"/>
                </a:cubicBezTo>
                <a:cubicBezTo>
                  <a:pt x="262" y="152"/>
                  <a:pt x="249" y="171"/>
                  <a:pt x="244" y="193"/>
                </a:cubicBezTo>
                <a:cubicBezTo>
                  <a:pt x="236" y="230"/>
                  <a:pt x="244" y="265"/>
                  <a:pt x="271" y="293"/>
                </a:cubicBezTo>
                <a:cubicBezTo>
                  <a:pt x="299" y="323"/>
                  <a:pt x="341" y="317"/>
                  <a:pt x="352" y="283"/>
                </a:cubicBezTo>
                <a:cubicBezTo>
                  <a:pt x="353" y="278"/>
                  <a:pt x="355" y="273"/>
                  <a:pt x="354" y="269"/>
                </a:cubicBezTo>
                <a:cubicBezTo>
                  <a:pt x="345" y="238"/>
                  <a:pt x="364" y="218"/>
                  <a:pt x="385" y="204"/>
                </a:cubicBezTo>
                <a:cubicBezTo>
                  <a:pt x="424" y="178"/>
                  <a:pt x="466" y="156"/>
                  <a:pt x="506" y="133"/>
                </a:cubicBezTo>
                <a:cubicBezTo>
                  <a:pt x="517" y="126"/>
                  <a:pt x="521" y="134"/>
                  <a:pt x="526" y="141"/>
                </a:cubicBezTo>
                <a:cubicBezTo>
                  <a:pt x="603" y="252"/>
                  <a:pt x="578" y="416"/>
                  <a:pt x="471" y="501"/>
                </a:cubicBezTo>
                <a:cubicBezTo>
                  <a:pt x="454" y="514"/>
                  <a:pt x="436" y="525"/>
                  <a:pt x="416" y="538"/>
                </a:cubicBezTo>
                <a:close/>
                <a:moveTo>
                  <a:pt x="240" y="206"/>
                </a:moveTo>
                <a:cubicBezTo>
                  <a:pt x="241" y="206"/>
                  <a:pt x="242" y="206"/>
                  <a:pt x="243" y="205"/>
                </a:cubicBezTo>
                <a:cubicBezTo>
                  <a:pt x="240" y="197"/>
                  <a:pt x="235" y="182"/>
                  <a:pt x="234" y="182"/>
                </a:cubicBezTo>
                <a:cubicBezTo>
                  <a:pt x="221" y="185"/>
                  <a:pt x="199" y="188"/>
                  <a:pt x="196" y="196"/>
                </a:cubicBezTo>
                <a:cubicBezTo>
                  <a:pt x="189" y="216"/>
                  <a:pt x="190" y="239"/>
                  <a:pt x="192" y="260"/>
                </a:cubicBezTo>
                <a:cubicBezTo>
                  <a:pt x="193" y="267"/>
                  <a:pt x="208" y="278"/>
                  <a:pt x="214" y="277"/>
                </a:cubicBezTo>
                <a:cubicBezTo>
                  <a:pt x="224" y="275"/>
                  <a:pt x="236" y="264"/>
                  <a:pt x="238" y="255"/>
                </a:cubicBezTo>
                <a:cubicBezTo>
                  <a:pt x="242" y="240"/>
                  <a:pt x="240" y="223"/>
                  <a:pt x="240" y="206"/>
                </a:cubicBezTo>
                <a:close/>
              </a:path>
            </a:pathLst>
          </a:custGeom>
          <a:solidFill>
            <a:srgbClr val="43B9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>
            <a:off x="5626092" y="4287044"/>
            <a:ext cx="441325" cy="893763"/>
          </a:xfrm>
          <a:custGeom>
            <a:avLst/>
            <a:gdLst>
              <a:gd name="T0" fmla="*/ 222 w 268"/>
              <a:gd name="T1" fmla="*/ 393 h 542"/>
              <a:gd name="T2" fmla="*/ 239 w 268"/>
              <a:gd name="T3" fmla="*/ 426 h 542"/>
              <a:gd name="T4" fmla="*/ 239 w 268"/>
              <a:gd name="T5" fmla="*/ 484 h 542"/>
              <a:gd name="T6" fmla="*/ 268 w 268"/>
              <a:gd name="T7" fmla="*/ 532 h 542"/>
              <a:gd name="T8" fmla="*/ 11 w 268"/>
              <a:gd name="T9" fmla="*/ 292 h 542"/>
              <a:gd name="T10" fmla="*/ 227 w 268"/>
              <a:gd name="T11" fmla="*/ 0 h 542"/>
              <a:gd name="T12" fmla="*/ 222 w 268"/>
              <a:gd name="T13" fmla="*/ 102 h 542"/>
              <a:gd name="T14" fmla="*/ 230 w 268"/>
              <a:gd name="T15" fmla="*/ 125 h 542"/>
              <a:gd name="T16" fmla="*/ 230 w 268"/>
              <a:gd name="T17" fmla="*/ 170 h 542"/>
              <a:gd name="T18" fmla="*/ 236 w 268"/>
              <a:gd name="T19" fmla="*/ 195 h 542"/>
              <a:gd name="T20" fmla="*/ 220 w 268"/>
              <a:gd name="T21" fmla="*/ 314 h 542"/>
              <a:gd name="T22" fmla="*/ 222 w 268"/>
              <a:gd name="T23" fmla="*/ 336 h 542"/>
              <a:gd name="T24" fmla="*/ 199 w 268"/>
              <a:gd name="T25" fmla="*/ 315 h 542"/>
              <a:gd name="T26" fmla="*/ 176 w 268"/>
              <a:gd name="T27" fmla="*/ 242 h 542"/>
              <a:gd name="T28" fmla="*/ 162 w 268"/>
              <a:gd name="T29" fmla="*/ 213 h 542"/>
              <a:gd name="T30" fmla="*/ 170 w 268"/>
              <a:gd name="T31" fmla="*/ 189 h 542"/>
              <a:gd name="T32" fmla="*/ 155 w 268"/>
              <a:gd name="T33" fmla="*/ 135 h 542"/>
              <a:gd name="T34" fmla="*/ 126 w 268"/>
              <a:gd name="T35" fmla="*/ 53 h 542"/>
              <a:gd name="T36" fmla="*/ 120 w 268"/>
              <a:gd name="T37" fmla="*/ 54 h 542"/>
              <a:gd name="T38" fmla="*/ 118 w 268"/>
              <a:gd name="T39" fmla="*/ 68 h 542"/>
              <a:gd name="T40" fmla="*/ 130 w 268"/>
              <a:gd name="T41" fmla="*/ 159 h 542"/>
              <a:gd name="T42" fmla="*/ 134 w 268"/>
              <a:gd name="T43" fmla="*/ 237 h 542"/>
              <a:gd name="T44" fmla="*/ 137 w 268"/>
              <a:gd name="T45" fmla="*/ 248 h 542"/>
              <a:gd name="T46" fmla="*/ 167 w 268"/>
              <a:gd name="T47" fmla="*/ 325 h 542"/>
              <a:gd name="T48" fmla="*/ 189 w 268"/>
              <a:gd name="T49" fmla="*/ 355 h 542"/>
              <a:gd name="T50" fmla="*/ 196 w 268"/>
              <a:gd name="T51" fmla="*/ 361 h 542"/>
              <a:gd name="T52" fmla="*/ 222 w 268"/>
              <a:gd name="T53" fmla="*/ 393 h 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68" h="542">
                <a:moveTo>
                  <a:pt x="222" y="393"/>
                </a:moveTo>
                <a:cubicBezTo>
                  <a:pt x="226" y="400"/>
                  <a:pt x="232" y="412"/>
                  <a:pt x="239" y="426"/>
                </a:cubicBezTo>
                <a:cubicBezTo>
                  <a:pt x="228" y="436"/>
                  <a:pt x="227" y="467"/>
                  <a:pt x="239" y="484"/>
                </a:cubicBezTo>
                <a:cubicBezTo>
                  <a:pt x="248" y="499"/>
                  <a:pt x="257" y="515"/>
                  <a:pt x="268" y="532"/>
                </a:cubicBezTo>
                <a:cubicBezTo>
                  <a:pt x="149" y="542"/>
                  <a:pt x="21" y="419"/>
                  <a:pt x="11" y="292"/>
                </a:cubicBezTo>
                <a:cubicBezTo>
                  <a:pt x="0" y="150"/>
                  <a:pt x="103" y="10"/>
                  <a:pt x="227" y="0"/>
                </a:cubicBezTo>
                <a:cubicBezTo>
                  <a:pt x="236" y="34"/>
                  <a:pt x="237" y="69"/>
                  <a:pt x="222" y="102"/>
                </a:cubicBezTo>
                <a:cubicBezTo>
                  <a:pt x="217" y="113"/>
                  <a:pt x="216" y="121"/>
                  <a:pt x="230" y="125"/>
                </a:cubicBezTo>
                <a:cubicBezTo>
                  <a:pt x="220" y="141"/>
                  <a:pt x="220" y="155"/>
                  <a:pt x="230" y="170"/>
                </a:cubicBezTo>
                <a:cubicBezTo>
                  <a:pt x="235" y="177"/>
                  <a:pt x="236" y="187"/>
                  <a:pt x="236" y="195"/>
                </a:cubicBezTo>
                <a:cubicBezTo>
                  <a:pt x="235" y="235"/>
                  <a:pt x="242" y="276"/>
                  <a:pt x="220" y="314"/>
                </a:cubicBezTo>
                <a:cubicBezTo>
                  <a:pt x="217" y="320"/>
                  <a:pt x="222" y="330"/>
                  <a:pt x="222" y="336"/>
                </a:cubicBezTo>
                <a:cubicBezTo>
                  <a:pt x="216" y="330"/>
                  <a:pt x="208" y="322"/>
                  <a:pt x="199" y="315"/>
                </a:cubicBezTo>
                <a:cubicBezTo>
                  <a:pt x="185" y="304"/>
                  <a:pt x="168" y="259"/>
                  <a:pt x="176" y="242"/>
                </a:cubicBezTo>
                <a:cubicBezTo>
                  <a:pt x="183" y="226"/>
                  <a:pt x="176" y="219"/>
                  <a:pt x="162" y="213"/>
                </a:cubicBezTo>
                <a:cubicBezTo>
                  <a:pt x="180" y="209"/>
                  <a:pt x="179" y="198"/>
                  <a:pt x="170" y="189"/>
                </a:cubicBezTo>
                <a:cubicBezTo>
                  <a:pt x="155" y="173"/>
                  <a:pt x="154" y="156"/>
                  <a:pt x="155" y="135"/>
                </a:cubicBezTo>
                <a:cubicBezTo>
                  <a:pt x="156" y="104"/>
                  <a:pt x="143" y="78"/>
                  <a:pt x="126" y="53"/>
                </a:cubicBezTo>
                <a:cubicBezTo>
                  <a:pt x="124" y="53"/>
                  <a:pt x="122" y="53"/>
                  <a:pt x="120" y="54"/>
                </a:cubicBezTo>
                <a:cubicBezTo>
                  <a:pt x="119" y="59"/>
                  <a:pt x="118" y="63"/>
                  <a:pt x="118" y="68"/>
                </a:cubicBezTo>
                <a:cubicBezTo>
                  <a:pt x="122" y="98"/>
                  <a:pt x="126" y="129"/>
                  <a:pt x="130" y="159"/>
                </a:cubicBezTo>
                <a:cubicBezTo>
                  <a:pt x="134" y="185"/>
                  <a:pt x="137" y="211"/>
                  <a:pt x="134" y="237"/>
                </a:cubicBezTo>
                <a:cubicBezTo>
                  <a:pt x="133" y="240"/>
                  <a:pt x="136" y="244"/>
                  <a:pt x="137" y="248"/>
                </a:cubicBezTo>
                <a:cubicBezTo>
                  <a:pt x="147" y="274"/>
                  <a:pt x="156" y="300"/>
                  <a:pt x="167" y="325"/>
                </a:cubicBezTo>
                <a:cubicBezTo>
                  <a:pt x="172" y="336"/>
                  <a:pt x="182" y="345"/>
                  <a:pt x="189" y="355"/>
                </a:cubicBezTo>
                <a:cubicBezTo>
                  <a:pt x="191" y="357"/>
                  <a:pt x="194" y="358"/>
                  <a:pt x="196" y="361"/>
                </a:cubicBezTo>
                <a:cubicBezTo>
                  <a:pt x="204" y="370"/>
                  <a:pt x="211" y="379"/>
                  <a:pt x="222" y="393"/>
                </a:cubicBezTo>
                <a:close/>
              </a:path>
            </a:pathLst>
          </a:custGeom>
          <a:solidFill>
            <a:srgbClr val="43B9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" name="Freeform 10"/>
          <p:cNvSpPr>
            <a:spLocks/>
          </p:cNvSpPr>
          <p:nvPr/>
        </p:nvSpPr>
        <p:spPr bwMode="auto">
          <a:xfrm>
            <a:off x="7846411" y="2753322"/>
            <a:ext cx="828675" cy="830263"/>
          </a:xfrm>
          <a:custGeom>
            <a:avLst/>
            <a:gdLst>
              <a:gd name="T0" fmla="*/ 0 w 504"/>
              <a:gd name="T1" fmla="*/ 367 h 504"/>
              <a:gd name="T2" fmla="*/ 60 w 504"/>
              <a:gd name="T3" fmla="*/ 366 h 504"/>
              <a:gd name="T4" fmla="*/ 131 w 504"/>
              <a:gd name="T5" fmla="*/ 361 h 504"/>
              <a:gd name="T6" fmla="*/ 145 w 504"/>
              <a:gd name="T7" fmla="*/ 349 h 504"/>
              <a:gd name="T8" fmla="*/ 132 w 504"/>
              <a:gd name="T9" fmla="*/ 336 h 504"/>
              <a:gd name="T10" fmla="*/ 113 w 504"/>
              <a:gd name="T11" fmla="*/ 319 h 504"/>
              <a:gd name="T12" fmla="*/ 171 w 504"/>
              <a:gd name="T13" fmla="*/ 333 h 504"/>
              <a:gd name="T14" fmla="*/ 185 w 504"/>
              <a:gd name="T15" fmla="*/ 320 h 504"/>
              <a:gd name="T16" fmla="*/ 189 w 504"/>
              <a:gd name="T17" fmla="*/ 241 h 504"/>
              <a:gd name="T18" fmla="*/ 193 w 504"/>
              <a:gd name="T19" fmla="*/ 311 h 504"/>
              <a:gd name="T20" fmla="*/ 283 w 504"/>
              <a:gd name="T21" fmla="*/ 334 h 504"/>
              <a:gd name="T22" fmla="*/ 330 w 504"/>
              <a:gd name="T23" fmla="*/ 358 h 504"/>
              <a:gd name="T24" fmla="*/ 424 w 504"/>
              <a:gd name="T25" fmla="*/ 363 h 504"/>
              <a:gd name="T26" fmla="*/ 449 w 504"/>
              <a:gd name="T27" fmla="*/ 294 h 504"/>
              <a:gd name="T28" fmla="*/ 443 w 504"/>
              <a:gd name="T29" fmla="*/ 266 h 504"/>
              <a:gd name="T30" fmla="*/ 423 w 504"/>
              <a:gd name="T31" fmla="*/ 248 h 504"/>
              <a:gd name="T32" fmla="*/ 407 w 504"/>
              <a:gd name="T33" fmla="*/ 246 h 504"/>
              <a:gd name="T34" fmla="*/ 335 w 504"/>
              <a:gd name="T35" fmla="*/ 229 h 504"/>
              <a:gd name="T36" fmla="*/ 342 w 504"/>
              <a:gd name="T37" fmla="*/ 150 h 504"/>
              <a:gd name="T38" fmla="*/ 370 w 504"/>
              <a:gd name="T39" fmla="*/ 143 h 504"/>
              <a:gd name="T40" fmla="*/ 378 w 504"/>
              <a:gd name="T41" fmla="*/ 95 h 504"/>
              <a:gd name="T42" fmla="*/ 383 w 504"/>
              <a:gd name="T43" fmla="*/ 0 h 504"/>
              <a:gd name="T44" fmla="*/ 494 w 504"/>
              <a:gd name="T45" fmla="*/ 241 h 504"/>
              <a:gd name="T46" fmla="*/ 270 w 504"/>
              <a:gd name="T47" fmla="*/ 482 h 504"/>
              <a:gd name="T48" fmla="*/ 0 w 504"/>
              <a:gd name="T49" fmla="*/ 367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04" h="504">
                <a:moveTo>
                  <a:pt x="0" y="367"/>
                </a:moveTo>
                <a:cubicBezTo>
                  <a:pt x="21" y="367"/>
                  <a:pt x="41" y="367"/>
                  <a:pt x="60" y="366"/>
                </a:cubicBezTo>
                <a:cubicBezTo>
                  <a:pt x="84" y="366"/>
                  <a:pt x="107" y="364"/>
                  <a:pt x="131" y="361"/>
                </a:cubicBezTo>
                <a:cubicBezTo>
                  <a:pt x="136" y="361"/>
                  <a:pt x="140" y="353"/>
                  <a:pt x="145" y="349"/>
                </a:cubicBezTo>
                <a:cubicBezTo>
                  <a:pt x="140" y="344"/>
                  <a:pt x="136" y="340"/>
                  <a:pt x="132" y="336"/>
                </a:cubicBezTo>
                <a:cubicBezTo>
                  <a:pt x="126" y="331"/>
                  <a:pt x="120" y="326"/>
                  <a:pt x="113" y="319"/>
                </a:cubicBezTo>
                <a:cubicBezTo>
                  <a:pt x="134" y="324"/>
                  <a:pt x="153" y="329"/>
                  <a:pt x="171" y="333"/>
                </a:cubicBezTo>
                <a:cubicBezTo>
                  <a:pt x="181" y="335"/>
                  <a:pt x="185" y="331"/>
                  <a:pt x="185" y="320"/>
                </a:cubicBezTo>
                <a:cubicBezTo>
                  <a:pt x="185" y="295"/>
                  <a:pt x="187" y="270"/>
                  <a:pt x="189" y="241"/>
                </a:cubicBezTo>
                <a:cubicBezTo>
                  <a:pt x="209" y="265"/>
                  <a:pt x="188" y="286"/>
                  <a:pt x="193" y="311"/>
                </a:cubicBezTo>
                <a:cubicBezTo>
                  <a:pt x="222" y="318"/>
                  <a:pt x="253" y="324"/>
                  <a:pt x="283" y="334"/>
                </a:cubicBezTo>
                <a:cubicBezTo>
                  <a:pt x="299" y="339"/>
                  <a:pt x="316" y="347"/>
                  <a:pt x="330" y="358"/>
                </a:cubicBezTo>
                <a:cubicBezTo>
                  <a:pt x="365" y="385"/>
                  <a:pt x="387" y="386"/>
                  <a:pt x="424" y="363"/>
                </a:cubicBezTo>
                <a:cubicBezTo>
                  <a:pt x="448" y="348"/>
                  <a:pt x="451" y="321"/>
                  <a:pt x="449" y="294"/>
                </a:cubicBezTo>
                <a:cubicBezTo>
                  <a:pt x="448" y="285"/>
                  <a:pt x="447" y="274"/>
                  <a:pt x="443" y="266"/>
                </a:cubicBezTo>
                <a:cubicBezTo>
                  <a:pt x="439" y="258"/>
                  <a:pt x="430" y="253"/>
                  <a:pt x="423" y="248"/>
                </a:cubicBezTo>
                <a:cubicBezTo>
                  <a:pt x="419" y="246"/>
                  <a:pt x="412" y="247"/>
                  <a:pt x="407" y="246"/>
                </a:cubicBezTo>
                <a:cubicBezTo>
                  <a:pt x="383" y="243"/>
                  <a:pt x="365" y="215"/>
                  <a:pt x="335" y="229"/>
                </a:cubicBezTo>
                <a:cubicBezTo>
                  <a:pt x="360" y="219"/>
                  <a:pt x="361" y="212"/>
                  <a:pt x="342" y="150"/>
                </a:cubicBezTo>
                <a:cubicBezTo>
                  <a:pt x="358" y="165"/>
                  <a:pt x="366" y="154"/>
                  <a:pt x="370" y="143"/>
                </a:cubicBezTo>
                <a:cubicBezTo>
                  <a:pt x="375" y="128"/>
                  <a:pt x="377" y="111"/>
                  <a:pt x="378" y="95"/>
                </a:cubicBezTo>
                <a:cubicBezTo>
                  <a:pt x="380" y="64"/>
                  <a:pt x="381" y="33"/>
                  <a:pt x="383" y="0"/>
                </a:cubicBezTo>
                <a:cubicBezTo>
                  <a:pt x="451" y="38"/>
                  <a:pt x="504" y="143"/>
                  <a:pt x="494" y="241"/>
                </a:cubicBezTo>
                <a:cubicBezTo>
                  <a:pt x="480" y="364"/>
                  <a:pt x="390" y="461"/>
                  <a:pt x="270" y="482"/>
                </a:cubicBezTo>
                <a:cubicBezTo>
                  <a:pt x="149" y="504"/>
                  <a:pt x="41" y="438"/>
                  <a:pt x="0" y="367"/>
                </a:cubicBezTo>
                <a:close/>
              </a:path>
            </a:pathLst>
          </a:custGeom>
          <a:solidFill>
            <a:srgbClr val="43B9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" name="Freeform 11"/>
          <p:cNvSpPr>
            <a:spLocks/>
          </p:cNvSpPr>
          <p:nvPr/>
        </p:nvSpPr>
        <p:spPr bwMode="auto">
          <a:xfrm>
            <a:off x="9958166" y="4508439"/>
            <a:ext cx="638175" cy="656393"/>
          </a:xfrm>
          <a:custGeom>
            <a:avLst/>
            <a:gdLst>
              <a:gd name="T0" fmla="*/ 92 w 387"/>
              <a:gd name="T1" fmla="*/ 37 h 405"/>
              <a:gd name="T2" fmla="*/ 100 w 387"/>
              <a:gd name="T3" fmla="*/ 218 h 405"/>
              <a:gd name="T4" fmla="*/ 104 w 387"/>
              <a:gd name="T5" fmla="*/ 265 h 405"/>
              <a:gd name="T6" fmla="*/ 164 w 387"/>
              <a:gd name="T7" fmla="*/ 291 h 405"/>
              <a:gd name="T8" fmla="*/ 222 w 387"/>
              <a:gd name="T9" fmla="*/ 208 h 405"/>
              <a:gd name="T10" fmla="*/ 287 w 387"/>
              <a:gd name="T11" fmla="*/ 112 h 405"/>
              <a:gd name="T12" fmla="*/ 307 w 387"/>
              <a:gd name="T13" fmla="*/ 99 h 405"/>
              <a:gd name="T14" fmla="*/ 321 w 387"/>
              <a:gd name="T15" fmla="*/ 69 h 405"/>
              <a:gd name="T16" fmla="*/ 325 w 387"/>
              <a:gd name="T17" fmla="*/ 0 h 405"/>
              <a:gd name="T18" fmla="*/ 321 w 387"/>
              <a:gd name="T19" fmla="*/ 21 h 405"/>
              <a:gd name="T20" fmla="*/ 348 w 387"/>
              <a:gd name="T21" fmla="*/ 86 h 405"/>
              <a:gd name="T22" fmla="*/ 372 w 387"/>
              <a:gd name="T23" fmla="*/ 124 h 405"/>
              <a:gd name="T24" fmla="*/ 387 w 387"/>
              <a:gd name="T25" fmla="*/ 339 h 405"/>
              <a:gd name="T26" fmla="*/ 372 w 387"/>
              <a:gd name="T27" fmla="*/ 357 h 405"/>
              <a:gd name="T28" fmla="*/ 47 w 387"/>
              <a:gd name="T29" fmla="*/ 258 h 405"/>
              <a:gd name="T30" fmla="*/ 0 w 387"/>
              <a:gd name="T31" fmla="*/ 109 h 405"/>
              <a:gd name="T32" fmla="*/ 14 w 387"/>
              <a:gd name="T33" fmla="*/ 79 h 405"/>
              <a:gd name="T34" fmla="*/ 85 w 387"/>
              <a:gd name="T35" fmla="*/ 35 h 405"/>
              <a:gd name="T36" fmla="*/ 92 w 387"/>
              <a:gd name="T37" fmla="*/ 37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87" h="405">
                <a:moveTo>
                  <a:pt x="92" y="37"/>
                </a:moveTo>
                <a:cubicBezTo>
                  <a:pt x="95" y="97"/>
                  <a:pt x="97" y="158"/>
                  <a:pt x="100" y="218"/>
                </a:cubicBezTo>
                <a:cubicBezTo>
                  <a:pt x="101" y="234"/>
                  <a:pt x="101" y="250"/>
                  <a:pt x="104" y="265"/>
                </a:cubicBezTo>
                <a:cubicBezTo>
                  <a:pt x="110" y="298"/>
                  <a:pt x="135" y="308"/>
                  <a:pt x="164" y="291"/>
                </a:cubicBezTo>
                <a:cubicBezTo>
                  <a:pt x="195" y="272"/>
                  <a:pt x="212" y="241"/>
                  <a:pt x="222" y="208"/>
                </a:cubicBezTo>
                <a:cubicBezTo>
                  <a:pt x="234" y="168"/>
                  <a:pt x="257" y="138"/>
                  <a:pt x="287" y="112"/>
                </a:cubicBezTo>
                <a:cubicBezTo>
                  <a:pt x="293" y="106"/>
                  <a:pt x="300" y="100"/>
                  <a:pt x="307" y="99"/>
                </a:cubicBezTo>
                <a:cubicBezTo>
                  <a:pt x="329" y="96"/>
                  <a:pt x="326" y="84"/>
                  <a:pt x="321" y="69"/>
                </a:cubicBezTo>
                <a:cubicBezTo>
                  <a:pt x="314" y="46"/>
                  <a:pt x="314" y="22"/>
                  <a:pt x="325" y="0"/>
                </a:cubicBezTo>
                <a:cubicBezTo>
                  <a:pt x="323" y="7"/>
                  <a:pt x="322" y="14"/>
                  <a:pt x="321" y="21"/>
                </a:cubicBezTo>
                <a:cubicBezTo>
                  <a:pt x="314" y="49"/>
                  <a:pt x="331" y="67"/>
                  <a:pt x="348" y="86"/>
                </a:cubicBezTo>
                <a:cubicBezTo>
                  <a:pt x="358" y="97"/>
                  <a:pt x="371" y="111"/>
                  <a:pt x="372" y="124"/>
                </a:cubicBezTo>
                <a:cubicBezTo>
                  <a:pt x="379" y="196"/>
                  <a:pt x="383" y="268"/>
                  <a:pt x="387" y="339"/>
                </a:cubicBezTo>
                <a:cubicBezTo>
                  <a:pt x="387" y="345"/>
                  <a:pt x="378" y="354"/>
                  <a:pt x="372" y="357"/>
                </a:cubicBezTo>
                <a:cubicBezTo>
                  <a:pt x="257" y="405"/>
                  <a:pt x="117" y="362"/>
                  <a:pt x="47" y="258"/>
                </a:cubicBezTo>
                <a:cubicBezTo>
                  <a:pt x="17" y="213"/>
                  <a:pt x="1" y="163"/>
                  <a:pt x="0" y="109"/>
                </a:cubicBezTo>
                <a:cubicBezTo>
                  <a:pt x="0" y="96"/>
                  <a:pt x="4" y="86"/>
                  <a:pt x="14" y="79"/>
                </a:cubicBezTo>
                <a:cubicBezTo>
                  <a:pt x="38" y="64"/>
                  <a:pt x="62" y="49"/>
                  <a:pt x="85" y="35"/>
                </a:cubicBezTo>
                <a:cubicBezTo>
                  <a:pt x="87" y="36"/>
                  <a:pt x="90" y="36"/>
                  <a:pt x="92" y="37"/>
                </a:cubicBezTo>
                <a:close/>
              </a:path>
            </a:pathLst>
          </a:custGeom>
          <a:solidFill>
            <a:srgbClr val="43B9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7" name="Freeform 12"/>
          <p:cNvSpPr>
            <a:spLocks/>
          </p:cNvSpPr>
          <p:nvPr/>
        </p:nvSpPr>
        <p:spPr bwMode="auto">
          <a:xfrm>
            <a:off x="9981978" y="4206815"/>
            <a:ext cx="911225" cy="804863"/>
          </a:xfrm>
          <a:custGeom>
            <a:avLst/>
            <a:gdLst>
              <a:gd name="T0" fmla="*/ 361 w 554"/>
              <a:gd name="T1" fmla="*/ 142 h 496"/>
              <a:gd name="T2" fmla="*/ 336 w 554"/>
              <a:gd name="T3" fmla="*/ 127 h 496"/>
              <a:gd name="T4" fmla="*/ 314 w 554"/>
              <a:gd name="T5" fmla="*/ 130 h 496"/>
              <a:gd name="T6" fmla="*/ 187 w 554"/>
              <a:gd name="T7" fmla="*/ 169 h 496"/>
              <a:gd name="T8" fmla="*/ 153 w 554"/>
              <a:gd name="T9" fmla="*/ 169 h 496"/>
              <a:gd name="T10" fmla="*/ 201 w 554"/>
              <a:gd name="T11" fmla="*/ 139 h 496"/>
              <a:gd name="T12" fmla="*/ 299 w 554"/>
              <a:gd name="T13" fmla="*/ 129 h 496"/>
              <a:gd name="T14" fmla="*/ 315 w 554"/>
              <a:gd name="T15" fmla="*/ 116 h 496"/>
              <a:gd name="T16" fmla="*/ 295 w 554"/>
              <a:gd name="T17" fmla="*/ 98 h 496"/>
              <a:gd name="T18" fmla="*/ 184 w 554"/>
              <a:gd name="T19" fmla="*/ 110 h 496"/>
              <a:gd name="T20" fmla="*/ 139 w 554"/>
              <a:gd name="T21" fmla="*/ 132 h 496"/>
              <a:gd name="T22" fmla="*/ 117 w 554"/>
              <a:gd name="T23" fmla="*/ 152 h 496"/>
              <a:gd name="T24" fmla="*/ 126 w 554"/>
              <a:gd name="T25" fmla="*/ 138 h 496"/>
              <a:gd name="T26" fmla="*/ 87 w 554"/>
              <a:gd name="T27" fmla="*/ 138 h 496"/>
              <a:gd name="T28" fmla="*/ 61 w 554"/>
              <a:gd name="T29" fmla="*/ 188 h 496"/>
              <a:gd name="T30" fmla="*/ 0 w 554"/>
              <a:gd name="T31" fmla="*/ 214 h 496"/>
              <a:gd name="T32" fmla="*/ 220 w 554"/>
              <a:gd name="T33" fmla="*/ 19 h 496"/>
              <a:gd name="T34" fmla="*/ 510 w 554"/>
              <a:gd name="T35" fmla="*/ 188 h 496"/>
              <a:gd name="T36" fmla="*/ 429 w 554"/>
              <a:gd name="T37" fmla="*/ 496 h 496"/>
              <a:gd name="T38" fmla="*/ 430 w 554"/>
              <a:gd name="T39" fmla="*/ 313 h 496"/>
              <a:gd name="T40" fmla="*/ 441 w 554"/>
              <a:gd name="T41" fmla="*/ 242 h 496"/>
              <a:gd name="T42" fmla="*/ 441 w 554"/>
              <a:gd name="T43" fmla="*/ 198 h 496"/>
              <a:gd name="T44" fmla="*/ 428 w 554"/>
              <a:gd name="T45" fmla="*/ 177 h 496"/>
              <a:gd name="T46" fmla="*/ 361 w 554"/>
              <a:gd name="T47" fmla="*/ 142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54" h="496">
                <a:moveTo>
                  <a:pt x="361" y="142"/>
                </a:moveTo>
                <a:cubicBezTo>
                  <a:pt x="363" y="129"/>
                  <a:pt x="350" y="127"/>
                  <a:pt x="336" y="127"/>
                </a:cubicBezTo>
                <a:cubicBezTo>
                  <a:pt x="328" y="127"/>
                  <a:pt x="321" y="128"/>
                  <a:pt x="314" y="130"/>
                </a:cubicBezTo>
                <a:cubicBezTo>
                  <a:pt x="272" y="143"/>
                  <a:pt x="229" y="157"/>
                  <a:pt x="187" y="169"/>
                </a:cubicBezTo>
                <a:cubicBezTo>
                  <a:pt x="177" y="172"/>
                  <a:pt x="166" y="169"/>
                  <a:pt x="153" y="169"/>
                </a:cubicBezTo>
                <a:cubicBezTo>
                  <a:pt x="166" y="148"/>
                  <a:pt x="180" y="140"/>
                  <a:pt x="201" y="139"/>
                </a:cubicBezTo>
                <a:cubicBezTo>
                  <a:pt x="234" y="138"/>
                  <a:pt x="267" y="133"/>
                  <a:pt x="299" y="129"/>
                </a:cubicBezTo>
                <a:cubicBezTo>
                  <a:pt x="305" y="128"/>
                  <a:pt x="310" y="121"/>
                  <a:pt x="315" y="116"/>
                </a:cubicBezTo>
                <a:cubicBezTo>
                  <a:pt x="308" y="110"/>
                  <a:pt x="301" y="98"/>
                  <a:pt x="295" y="98"/>
                </a:cubicBezTo>
                <a:cubicBezTo>
                  <a:pt x="258" y="100"/>
                  <a:pt x="220" y="103"/>
                  <a:pt x="184" y="110"/>
                </a:cubicBezTo>
                <a:cubicBezTo>
                  <a:pt x="168" y="113"/>
                  <a:pt x="153" y="123"/>
                  <a:pt x="139" y="132"/>
                </a:cubicBezTo>
                <a:cubicBezTo>
                  <a:pt x="131" y="137"/>
                  <a:pt x="125" y="146"/>
                  <a:pt x="117" y="152"/>
                </a:cubicBezTo>
                <a:cubicBezTo>
                  <a:pt x="118" y="150"/>
                  <a:pt x="120" y="147"/>
                  <a:pt x="126" y="138"/>
                </a:cubicBezTo>
                <a:cubicBezTo>
                  <a:pt x="110" y="138"/>
                  <a:pt x="92" y="132"/>
                  <a:pt x="87" y="138"/>
                </a:cubicBezTo>
                <a:cubicBezTo>
                  <a:pt x="75" y="152"/>
                  <a:pt x="50" y="160"/>
                  <a:pt x="61" y="188"/>
                </a:cubicBezTo>
                <a:cubicBezTo>
                  <a:pt x="41" y="197"/>
                  <a:pt x="21" y="205"/>
                  <a:pt x="0" y="214"/>
                </a:cubicBezTo>
                <a:cubicBezTo>
                  <a:pt x="5" y="129"/>
                  <a:pt x="112" y="36"/>
                  <a:pt x="220" y="19"/>
                </a:cubicBezTo>
                <a:cubicBezTo>
                  <a:pt x="341" y="0"/>
                  <a:pt x="464" y="71"/>
                  <a:pt x="510" y="188"/>
                </a:cubicBezTo>
                <a:cubicBezTo>
                  <a:pt x="554" y="297"/>
                  <a:pt x="517" y="437"/>
                  <a:pt x="429" y="496"/>
                </a:cubicBezTo>
                <a:cubicBezTo>
                  <a:pt x="429" y="435"/>
                  <a:pt x="428" y="374"/>
                  <a:pt x="430" y="313"/>
                </a:cubicBezTo>
                <a:cubicBezTo>
                  <a:pt x="430" y="289"/>
                  <a:pt x="438" y="266"/>
                  <a:pt x="441" y="242"/>
                </a:cubicBezTo>
                <a:cubicBezTo>
                  <a:pt x="443" y="228"/>
                  <a:pt x="443" y="212"/>
                  <a:pt x="441" y="198"/>
                </a:cubicBezTo>
                <a:cubicBezTo>
                  <a:pt x="440" y="190"/>
                  <a:pt x="435" y="181"/>
                  <a:pt x="428" y="177"/>
                </a:cubicBezTo>
                <a:cubicBezTo>
                  <a:pt x="408" y="164"/>
                  <a:pt x="386" y="154"/>
                  <a:pt x="361" y="142"/>
                </a:cubicBezTo>
                <a:close/>
              </a:path>
            </a:pathLst>
          </a:custGeom>
          <a:solidFill>
            <a:srgbClr val="43B9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8" name="Freeform 13"/>
          <p:cNvSpPr>
            <a:spLocks/>
          </p:cNvSpPr>
          <p:nvPr/>
        </p:nvSpPr>
        <p:spPr bwMode="auto">
          <a:xfrm>
            <a:off x="7732111" y="2634260"/>
            <a:ext cx="630238" cy="552450"/>
          </a:xfrm>
          <a:custGeom>
            <a:avLst/>
            <a:gdLst>
              <a:gd name="T0" fmla="*/ 383 w 383"/>
              <a:gd name="T1" fmla="*/ 33 h 335"/>
              <a:gd name="T2" fmla="*/ 339 w 383"/>
              <a:gd name="T3" fmla="*/ 139 h 335"/>
              <a:gd name="T4" fmla="*/ 332 w 383"/>
              <a:gd name="T5" fmla="*/ 187 h 335"/>
              <a:gd name="T6" fmla="*/ 362 w 383"/>
              <a:gd name="T7" fmla="*/ 187 h 335"/>
              <a:gd name="T8" fmla="*/ 362 w 383"/>
              <a:gd name="T9" fmla="*/ 190 h 335"/>
              <a:gd name="T10" fmla="*/ 335 w 383"/>
              <a:gd name="T11" fmla="*/ 190 h 335"/>
              <a:gd name="T12" fmla="*/ 302 w 383"/>
              <a:gd name="T13" fmla="*/ 218 h 335"/>
              <a:gd name="T14" fmla="*/ 271 w 383"/>
              <a:gd name="T15" fmla="*/ 229 h 335"/>
              <a:gd name="T16" fmla="*/ 239 w 383"/>
              <a:gd name="T17" fmla="*/ 238 h 335"/>
              <a:gd name="T18" fmla="*/ 197 w 383"/>
              <a:gd name="T19" fmla="*/ 250 h 335"/>
              <a:gd name="T20" fmla="*/ 196 w 383"/>
              <a:gd name="T21" fmla="*/ 307 h 335"/>
              <a:gd name="T22" fmla="*/ 186 w 383"/>
              <a:gd name="T23" fmla="*/ 279 h 335"/>
              <a:gd name="T24" fmla="*/ 157 w 383"/>
              <a:gd name="T25" fmla="*/ 261 h 335"/>
              <a:gd name="T26" fmla="*/ 130 w 383"/>
              <a:gd name="T27" fmla="*/ 309 h 335"/>
              <a:gd name="T28" fmla="*/ 124 w 383"/>
              <a:gd name="T29" fmla="*/ 296 h 335"/>
              <a:gd name="T30" fmla="*/ 97 w 383"/>
              <a:gd name="T31" fmla="*/ 288 h 335"/>
              <a:gd name="T32" fmla="*/ 30 w 383"/>
              <a:gd name="T33" fmla="*/ 335 h 335"/>
              <a:gd name="T34" fmla="*/ 100 w 383"/>
              <a:gd name="T35" fmla="*/ 95 h 335"/>
              <a:gd name="T36" fmla="*/ 383 w 383"/>
              <a:gd name="T37" fmla="*/ 33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83" h="335">
                <a:moveTo>
                  <a:pt x="383" y="33"/>
                </a:moveTo>
                <a:cubicBezTo>
                  <a:pt x="369" y="68"/>
                  <a:pt x="355" y="104"/>
                  <a:pt x="339" y="139"/>
                </a:cubicBezTo>
                <a:cubicBezTo>
                  <a:pt x="331" y="154"/>
                  <a:pt x="325" y="169"/>
                  <a:pt x="332" y="187"/>
                </a:cubicBezTo>
                <a:cubicBezTo>
                  <a:pt x="341" y="187"/>
                  <a:pt x="352" y="187"/>
                  <a:pt x="362" y="187"/>
                </a:cubicBezTo>
                <a:cubicBezTo>
                  <a:pt x="362" y="188"/>
                  <a:pt x="362" y="189"/>
                  <a:pt x="362" y="190"/>
                </a:cubicBezTo>
                <a:cubicBezTo>
                  <a:pt x="353" y="190"/>
                  <a:pt x="344" y="189"/>
                  <a:pt x="335" y="190"/>
                </a:cubicBezTo>
                <a:cubicBezTo>
                  <a:pt x="319" y="192"/>
                  <a:pt x="304" y="196"/>
                  <a:pt x="302" y="218"/>
                </a:cubicBezTo>
                <a:cubicBezTo>
                  <a:pt x="300" y="239"/>
                  <a:pt x="285" y="235"/>
                  <a:pt x="271" y="229"/>
                </a:cubicBezTo>
                <a:cubicBezTo>
                  <a:pt x="247" y="219"/>
                  <a:pt x="246" y="220"/>
                  <a:pt x="239" y="238"/>
                </a:cubicBezTo>
                <a:cubicBezTo>
                  <a:pt x="223" y="242"/>
                  <a:pt x="200" y="242"/>
                  <a:pt x="197" y="250"/>
                </a:cubicBezTo>
                <a:cubicBezTo>
                  <a:pt x="191" y="266"/>
                  <a:pt x="194" y="287"/>
                  <a:pt x="196" y="307"/>
                </a:cubicBezTo>
                <a:cubicBezTo>
                  <a:pt x="193" y="298"/>
                  <a:pt x="188" y="289"/>
                  <a:pt x="186" y="279"/>
                </a:cubicBezTo>
                <a:cubicBezTo>
                  <a:pt x="182" y="263"/>
                  <a:pt x="173" y="256"/>
                  <a:pt x="157" y="261"/>
                </a:cubicBezTo>
                <a:cubicBezTo>
                  <a:pt x="124" y="270"/>
                  <a:pt x="124" y="270"/>
                  <a:pt x="130" y="309"/>
                </a:cubicBezTo>
                <a:cubicBezTo>
                  <a:pt x="128" y="305"/>
                  <a:pt x="126" y="300"/>
                  <a:pt x="124" y="296"/>
                </a:cubicBezTo>
                <a:cubicBezTo>
                  <a:pt x="118" y="276"/>
                  <a:pt x="113" y="276"/>
                  <a:pt x="97" y="288"/>
                </a:cubicBezTo>
                <a:cubicBezTo>
                  <a:pt x="76" y="305"/>
                  <a:pt x="53" y="319"/>
                  <a:pt x="30" y="335"/>
                </a:cubicBezTo>
                <a:cubicBezTo>
                  <a:pt x="0" y="277"/>
                  <a:pt x="37" y="159"/>
                  <a:pt x="100" y="95"/>
                </a:cubicBezTo>
                <a:cubicBezTo>
                  <a:pt x="183" y="10"/>
                  <a:pt x="307" y="0"/>
                  <a:pt x="383" y="33"/>
                </a:cubicBezTo>
                <a:close/>
              </a:path>
            </a:pathLst>
          </a:custGeom>
          <a:solidFill>
            <a:srgbClr val="43B9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3" name="Freeform 15"/>
          <p:cNvSpPr>
            <a:spLocks/>
          </p:cNvSpPr>
          <p:nvPr/>
        </p:nvSpPr>
        <p:spPr bwMode="auto">
          <a:xfrm>
            <a:off x="6149967" y="4445794"/>
            <a:ext cx="404813" cy="698500"/>
          </a:xfrm>
          <a:custGeom>
            <a:avLst/>
            <a:gdLst>
              <a:gd name="T0" fmla="*/ 55 w 246"/>
              <a:gd name="T1" fmla="*/ 424 h 424"/>
              <a:gd name="T2" fmla="*/ 62 w 246"/>
              <a:gd name="T3" fmla="*/ 366 h 424"/>
              <a:gd name="T4" fmla="*/ 47 w 246"/>
              <a:gd name="T5" fmla="*/ 316 h 424"/>
              <a:gd name="T6" fmla="*/ 0 w 246"/>
              <a:gd name="T7" fmla="*/ 329 h 424"/>
              <a:gd name="T8" fmla="*/ 31 w 246"/>
              <a:gd name="T9" fmla="*/ 302 h 424"/>
              <a:gd name="T10" fmla="*/ 27 w 246"/>
              <a:gd name="T11" fmla="*/ 278 h 424"/>
              <a:gd name="T12" fmla="*/ 100 w 246"/>
              <a:gd name="T13" fmla="*/ 147 h 424"/>
              <a:gd name="T14" fmla="*/ 142 w 246"/>
              <a:gd name="T15" fmla="*/ 50 h 424"/>
              <a:gd name="T16" fmla="*/ 177 w 246"/>
              <a:gd name="T17" fmla="*/ 0 h 424"/>
              <a:gd name="T18" fmla="*/ 231 w 246"/>
              <a:gd name="T19" fmla="*/ 216 h 424"/>
              <a:gd name="T20" fmla="*/ 55 w 246"/>
              <a:gd name="T21" fmla="*/ 424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6" h="424">
                <a:moveTo>
                  <a:pt x="55" y="424"/>
                </a:moveTo>
                <a:cubicBezTo>
                  <a:pt x="57" y="401"/>
                  <a:pt x="58" y="383"/>
                  <a:pt x="62" y="366"/>
                </a:cubicBezTo>
                <a:cubicBezTo>
                  <a:pt x="66" y="345"/>
                  <a:pt x="52" y="334"/>
                  <a:pt x="47" y="316"/>
                </a:cubicBezTo>
                <a:cubicBezTo>
                  <a:pt x="23" y="342"/>
                  <a:pt x="14" y="345"/>
                  <a:pt x="0" y="329"/>
                </a:cubicBezTo>
                <a:cubicBezTo>
                  <a:pt x="19" y="329"/>
                  <a:pt x="28" y="318"/>
                  <a:pt x="31" y="302"/>
                </a:cubicBezTo>
                <a:cubicBezTo>
                  <a:pt x="32" y="295"/>
                  <a:pt x="29" y="288"/>
                  <a:pt x="27" y="278"/>
                </a:cubicBezTo>
                <a:cubicBezTo>
                  <a:pt x="50" y="237"/>
                  <a:pt x="76" y="193"/>
                  <a:pt x="100" y="147"/>
                </a:cubicBezTo>
                <a:cubicBezTo>
                  <a:pt x="116" y="116"/>
                  <a:pt x="127" y="82"/>
                  <a:pt x="142" y="50"/>
                </a:cubicBezTo>
                <a:cubicBezTo>
                  <a:pt x="151" y="33"/>
                  <a:pt x="164" y="18"/>
                  <a:pt x="177" y="0"/>
                </a:cubicBezTo>
                <a:cubicBezTo>
                  <a:pt x="227" y="65"/>
                  <a:pt x="246" y="137"/>
                  <a:pt x="231" y="216"/>
                </a:cubicBezTo>
                <a:cubicBezTo>
                  <a:pt x="212" y="315"/>
                  <a:pt x="153" y="383"/>
                  <a:pt x="55" y="424"/>
                </a:cubicBezTo>
                <a:close/>
              </a:path>
            </a:pathLst>
          </a:custGeom>
          <a:solidFill>
            <a:srgbClr val="43B9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4" name="Freeform 16"/>
          <p:cNvSpPr>
            <a:spLocks/>
          </p:cNvSpPr>
          <p:nvPr/>
        </p:nvSpPr>
        <p:spPr bwMode="auto">
          <a:xfrm>
            <a:off x="1290608" y="4304971"/>
            <a:ext cx="554038" cy="842963"/>
          </a:xfrm>
          <a:custGeom>
            <a:avLst/>
            <a:gdLst>
              <a:gd name="T0" fmla="*/ 272 w 336"/>
              <a:gd name="T1" fmla="*/ 383 h 512"/>
              <a:gd name="T2" fmla="*/ 271 w 336"/>
              <a:gd name="T3" fmla="*/ 400 h 512"/>
              <a:gd name="T4" fmla="*/ 336 w 336"/>
              <a:gd name="T5" fmla="*/ 418 h 512"/>
              <a:gd name="T6" fmla="*/ 313 w 336"/>
              <a:gd name="T7" fmla="*/ 411 h 512"/>
              <a:gd name="T8" fmla="*/ 273 w 336"/>
              <a:gd name="T9" fmla="*/ 413 h 512"/>
              <a:gd name="T10" fmla="*/ 264 w 336"/>
              <a:gd name="T11" fmla="*/ 448 h 512"/>
              <a:gd name="T12" fmla="*/ 314 w 336"/>
              <a:gd name="T13" fmla="*/ 430 h 512"/>
              <a:gd name="T14" fmla="*/ 332 w 336"/>
              <a:gd name="T15" fmla="*/ 440 h 512"/>
              <a:gd name="T16" fmla="*/ 332 w 336"/>
              <a:gd name="T17" fmla="*/ 446 h 512"/>
              <a:gd name="T18" fmla="*/ 307 w 336"/>
              <a:gd name="T19" fmla="*/ 446 h 512"/>
              <a:gd name="T20" fmla="*/ 265 w 336"/>
              <a:gd name="T21" fmla="*/ 482 h 512"/>
              <a:gd name="T22" fmla="*/ 271 w 336"/>
              <a:gd name="T23" fmla="*/ 496 h 512"/>
              <a:gd name="T24" fmla="*/ 268 w 336"/>
              <a:gd name="T25" fmla="*/ 512 h 512"/>
              <a:gd name="T26" fmla="*/ 19 w 336"/>
              <a:gd name="T27" fmla="*/ 286 h 512"/>
              <a:gd name="T28" fmla="*/ 172 w 336"/>
              <a:gd name="T29" fmla="*/ 0 h 512"/>
              <a:gd name="T30" fmla="*/ 125 w 336"/>
              <a:gd name="T31" fmla="*/ 85 h 512"/>
              <a:gd name="T32" fmla="*/ 125 w 336"/>
              <a:gd name="T33" fmla="*/ 121 h 512"/>
              <a:gd name="T34" fmla="*/ 125 w 336"/>
              <a:gd name="T35" fmla="*/ 195 h 512"/>
              <a:gd name="T36" fmla="*/ 123 w 336"/>
              <a:gd name="T37" fmla="*/ 210 h 512"/>
              <a:gd name="T38" fmla="*/ 99 w 336"/>
              <a:gd name="T39" fmla="*/ 279 h 512"/>
              <a:gd name="T40" fmla="*/ 83 w 336"/>
              <a:gd name="T41" fmla="*/ 297 h 512"/>
              <a:gd name="T42" fmla="*/ 90 w 336"/>
              <a:gd name="T43" fmla="*/ 320 h 512"/>
              <a:gd name="T44" fmla="*/ 102 w 336"/>
              <a:gd name="T45" fmla="*/ 352 h 512"/>
              <a:gd name="T46" fmla="*/ 103 w 336"/>
              <a:gd name="T47" fmla="*/ 398 h 512"/>
              <a:gd name="T48" fmla="*/ 103 w 336"/>
              <a:gd name="T49" fmla="*/ 423 h 512"/>
              <a:gd name="T50" fmla="*/ 125 w 336"/>
              <a:gd name="T51" fmla="*/ 430 h 512"/>
              <a:gd name="T52" fmla="*/ 218 w 336"/>
              <a:gd name="T53" fmla="*/ 403 h 512"/>
              <a:gd name="T54" fmla="*/ 272 w 336"/>
              <a:gd name="T55" fmla="*/ 383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36" h="512">
                <a:moveTo>
                  <a:pt x="272" y="383"/>
                </a:moveTo>
                <a:cubicBezTo>
                  <a:pt x="271" y="390"/>
                  <a:pt x="271" y="395"/>
                  <a:pt x="271" y="400"/>
                </a:cubicBezTo>
                <a:cubicBezTo>
                  <a:pt x="294" y="401"/>
                  <a:pt x="320" y="386"/>
                  <a:pt x="336" y="418"/>
                </a:cubicBezTo>
                <a:cubicBezTo>
                  <a:pt x="328" y="415"/>
                  <a:pt x="320" y="411"/>
                  <a:pt x="313" y="411"/>
                </a:cubicBezTo>
                <a:cubicBezTo>
                  <a:pt x="299" y="410"/>
                  <a:pt x="284" y="407"/>
                  <a:pt x="273" y="413"/>
                </a:cubicBezTo>
                <a:cubicBezTo>
                  <a:pt x="267" y="417"/>
                  <a:pt x="267" y="434"/>
                  <a:pt x="264" y="448"/>
                </a:cubicBezTo>
                <a:cubicBezTo>
                  <a:pt x="282" y="441"/>
                  <a:pt x="296" y="436"/>
                  <a:pt x="314" y="430"/>
                </a:cubicBezTo>
                <a:cubicBezTo>
                  <a:pt x="317" y="431"/>
                  <a:pt x="324" y="436"/>
                  <a:pt x="332" y="440"/>
                </a:cubicBezTo>
                <a:cubicBezTo>
                  <a:pt x="332" y="442"/>
                  <a:pt x="332" y="444"/>
                  <a:pt x="332" y="446"/>
                </a:cubicBezTo>
                <a:cubicBezTo>
                  <a:pt x="323" y="446"/>
                  <a:pt x="315" y="448"/>
                  <a:pt x="307" y="446"/>
                </a:cubicBezTo>
                <a:cubicBezTo>
                  <a:pt x="285" y="441"/>
                  <a:pt x="262" y="460"/>
                  <a:pt x="265" y="482"/>
                </a:cubicBezTo>
                <a:cubicBezTo>
                  <a:pt x="266" y="487"/>
                  <a:pt x="271" y="492"/>
                  <a:pt x="271" y="496"/>
                </a:cubicBezTo>
                <a:cubicBezTo>
                  <a:pt x="272" y="502"/>
                  <a:pt x="269" y="507"/>
                  <a:pt x="268" y="512"/>
                </a:cubicBezTo>
                <a:cubicBezTo>
                  <a:pt x="167" y="511"/>
                  <a:pt x="41" y="430"/>
                  <a:pt x="19" y="286"/>
                </a:cubicBezTo>
                <a:cubicBezTo>
                  <a:pt x="0" y="165"/>
                  <a:pt x="74" y="27"/>
                  <a:pt x="172" y="0"/>
                </a:cubicBezTo>
                <a:cubicBezTo>
                  <a:pt x="156" y="29"/>
                  <a:pt x="139" y="56"/>
                  <a:pt x="125" y="85"/>
                </a:cubicBezTo>
                <a:cubicBezTo>
                  <a:pt x="120" y="95"/>
                  <a:pt x="121" y="110"/>
                  <a:pt x="125" y="121"/>
                </a:cubicBezTo>
                <a:cubicBezTo>
                  <a:pt x="136" y="146"/>
                  <a:pt x="142" y="170"/>
                  <a:pt x="125" y="195"/>
                </a:cubicBezTo>
                <a:cubicBezTo>
                  <a:pt x="123" y="199"/>
                  <a:pt x="121" y="206"/>
                  <a:pt x="123" y="210"/>
                </a:cubicBezTo>
                <a:cubicBezTo>
                  <a:pt x="135" y="240"/>
                  <a:pt x="121" y="261"/>
                  <a:pt x="99" y="279"/>
                </a:cubicBezTo>
                <a:cubicBezTo>
                  <a:pt x="92" y="284"/>
                  <a:pt x="87" y="291"/>
                  <a:pt x="83" y="297"/>
                </a:cubicBezTo>
                <a:cubicBezTo>
                  <a:pt x="73" y="312"/>
                  <a:pt x="75" y="316"/>
                  <a:pt x="90" y="320"/>
                </a:cubicBezTo>
                <a:cubicBezTo>
                  <a:pt x="94" y="332"/>
                  <a:pt x="97" y="342"/>
                  <a:pt x="102" y="352"/>
                </a:cubicBezTo>
                <a:cubicBezTo>
                  <a:pt x="110" y="367"/>
                  <a:pt x="111" y="381"/>
                  <a:pt x="103" y="398"/>
                </a:cubicBezTo>
                <a:cubicBezTo>
                  <a:pt x="100" y="405"/>
                  <a:pt x="99" y="416"/>
                  <a:pt x="103" y="423"/>
                </a:cubicBezTo>
                <a:cubicBezTo>
                  <a:pt x="106" y="428"/>
                  <a:pt x="118" y="431"/>
                  <a:pt x="125" y="430"/>
                </a:cubicBezTo>
                <a:cubicBezTo>
                  <a:pt x="157" y="426"/>
                  <a:pt x="190" y="422"/>
                  <a:pt x="218" y="403"/>
                </a:cubicBezTo>
                <a:cubicBezTo>
                  <a:pt x="233" y="394"/>
                  <a:pt x="252" y="390"/>
                  <a:pt x="272" y="383"/>
                </a:cubicBezTo>
                <a:close/>
              </a:path>
            </a:pathLst>
          </a:custGeom>
          <a:solidFill>
            <a:srgbClr val="43B9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6" name="Freeform 18"/>
          <p:cNvSpPr>
            <a:spLocks noEditPoints="1"/>
          </p:cNvSpPr>
          <p:nvPr/>
        </p:nvSpPr>
        <p:spPr bwMode="auto">
          <a:xfrm>
            <a:off x="1760508" y="4593896"/>
            <a:ext cx="465138" cy="527050"/>
          </a:xfrm>
          <a:custGeom>
            <a:avLst/>
            <a:gdLst>
              <a:gd name="T0" fmla="*/ 65 w 282"/>
              <a:gd name="T1" fmla="*/ 302 h 320"/>
              <a:gd name="T2" fmla="*/ 100 w 282"/>
              <a:gd name="T3" fmla="*/ 305 h 320"/>
              <a:gd name="T4" fmla="*/ 63 w 282"/>
              <a:gd name="T5" fmla="*/ 248 h 320"/>
              <a:gd name="T6" fmla="*/ 84 w 282"/>
              <a:gd name="T7" fmla="*/ 258 h 320"/>
              <a:gd name="T8" fmla="*/ 88 w 282"/>
              <a:gd name="T9" fmla="*/ 255 h 320"/>
              <a:gd name="T10" fmla="*/ 57 w 282"/>
              <a:gd name="T11" fmla="*/ 210 h 320"/>
              <a:gd name="T12" fmla="*/ 57 w 282"/>
              <a:gd name="T13" fmla="*/ 210 h 320"/>
              <a:gd name="T14" fmla="*/ 94 w 282"/>
              <a:gd name="T15" fmla="*/ 228 h 320"/>
              <a:gd name="T16" fmla="*/ 111 w 282"/>
              <a:gd name="T17" fmla="*/ 217 h 320"/>
              <a:gd name="T18" fmla="*/ 59 w 282"/>
              <a:gd name="T19" fmla="*/ 172 h 320"/>
              <a:gd name="T20" fmla="*/ 51 w 282"/>
              <a:gd name="T21" fmla="*/ 151 h 320"/>
              <a:gd name="T22" fmla="*/ 5 w 282"/>
              <a:gd name="T23" fmla="*/ 152 h 320"/>
              <a:gd name="T24" fmla="*/ 0 w 282"/>
              <a:gd name="T25" fmla="*/ 149 h 320"/>
              <a:gd name="T26" fmla="*/ 18 w 282"/>
              <a:gd name="T27" fmla="*/ 82 h 320"/>
              <a:gd name="T28" fmla="*/ 113 w 282"/>
              <a:gd name="T29" fmla="*/ 112 h 320"/>
              <a:gd name="T30" fmla="*/ 218 w 282"/>
              <a:gd name="T31" fmla="*/ 82 h 320"/>
              <a:gd name="T32" fmla="*/ 265 w 282"/>
              <a:gd name="T33" fmla="*/ 0 h 320"/>
              <a:gd name="T34" fmla="*/ 233 w 282"/>
              <a:gd name="T35" fmla="*/ 211 h 320"/>
              <a:gd name="T36" fmla="*/ 140 w 282"/>
              <a:gd name="T37" fmla="*/ 303 h 320"/>
              <a:gd name="T38" fmla="*/ 66 w 282"/>
              <a:gd name="T39" fmla="*/ 301 h 320"/>
              <a:gd name="T40" fmla="*/ 65 w 282"/>
              <a:gd name="T41" fmla="*/ 302 h 320"/>
              <a:gd name="T42" fmla="*/ 113 w 282"/>
              <a:gd name="T43" fmla="*/ 134 h 320"/>
              <a:gd name="T44" fmla="*/ 103 w 282"/>
              <a:gd name="T45" fmla="*/ 136 h 320"/>
              <a:gd name="T46" fmla="*/ 65 w 282"/>
              <a:gd name="T47" fmla="*/ 121 h 320"/>
              <a:gd name="T48" fmla="*/ 48 w 282"/>
              <a:gd name="T49" fmla="*/ 124 h 320"/>
              <a:gd name="T50" fmla="*/ 60 w 282"/>
              <a:gd name="T51" fmla="*/ 138 h 320"/>
              <a:gd name="T52" fmla="*/ 77 w 282"/>
              <a:gd name="T53" fmla="*/ 148 h 320"/>
              <a:gd name="T54" fmla="*/ 101 w 282"/>
              <a:gd name="T55" fmla="*/ 158 h 320"/>
              <a:gd name="T56" fmla="*/ 113 w 282"/>
              <a:gd name="T57" fmla="*/ 134 h 320"/>
              <a:gd name="T58" fmla="*/ 32 w 282"/>
              <a:gd name="T59" fmla="*/ 97 h 320"/>
              <a:gd name="T60" fmla="*/ 27 w 282"/>
              <a:gd name="T61" fmla="*/ 93 h 320"/>
              <a:gd name="T62" fmla="*/ 10 w 282"/>
              <a:gd name="T63" fmla="*/ 119 h 320"/>
              <a:gd name="T64" fmla="*/ 32 w 282"/>
              <a:gd name="T65" fmla="*/ 97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82" h="320">
                <a:moveTo>
                  <a:pt x="65" y="302"/>
                </a:moveTo>
                <a:cubicBezTo>
                  <a:pt x="76" y="303"/>
                  <a:pt x="87" y="304"/>
                  <a:pt x="100" y="305"/>
                </a:cubicBezTo>
                <a:cubicBezTo>
                  <a:pt x="86" y="283"/>
                  <a:pt x="75" y="266"/>
                  <a:pt x="63" y="248"/>
                </a:cubicBezTo>
                <a:cubicBezTo>
                  <a:pt x="70" y="251"/>
                  <a:pt x="77" y="254"/>
                  <a:pt x="84" y="258"/>
                </a:cubicBezTo>
                <a:cubicBezTo>
                  <a:pt x="85" y="257"/>
                  <a:pt x="87" y="256"/>
                  <a:pt x="88" y="255"/>
                </a:cubicBezTo>
                <a:cubicBezTo>
                  <a:pt x="78" y="240"/>
                  <a:pt x="67" y="225"/>
                  <a:pt x="57" y="210"/>
                </a:cubicBezTo>
                <a:cubicBezTo>
                  <a:pt x="57" y="210"/>
                  <a:pt x="57" y="210"/>
                  <a:pt x="57" y="210"/>
                </a:cubicBezTo>
                <a:cubicBezTo>
                  <a:pt x="69" y="216"/>
                  <a:pt x="82" y="222"/>
                  <a:pt x="94" y="228"/>
                </a:cubicBezTo>
                <a:cubicBezTo>
                  <a:pt x="107" y="234"/>
                  <a:pt x="112" y="231"/>
                  <a:pt x="111" y="217"/>
                </a:cubicBezTo>
                <a:cubicBezTo>
                  <a:pt x="108" y="185"/>
                  <a:pt x="101" y="180"/>
                  <a:pt x="59" y="172"/>
                </a:cubicBezTo>
                <a:cubicBezTo>
                  <a:pt x="56" y="165"/>
                  <a:pt x="56" y="154"/>
                  <a:pt x="51" y="151"/>
                </a:cubicBezTo>
                <a:cubicBezTo>
                  <a:pt x="37" y="142"/>
                  <a:pt x="21" y="137"/>
                  <a:pt x="5" y="152"/>
                </a:cubicBezTo>
                <a:cubicBezTo>
                  <a:pt x="3" y="151"/>
                  <a:pt x="2" y="150"/>
                  <a:pt x="0" y="149"/>
                </a:cubicBezTo>
                <a:cubicBezTo>
                  <a:pt x="6" y="126"/>
                  <a:pt x="12" y="104"/>
                  <a:pt x="18" y="82"/>
                </a:cubicBezTo>
                <a:cubicBezTo>
                  <a:pt x="50" y="93"/>
                  <a:pt x="81" y="104"/>
                  <a:pt x="113" y="112"/>
                </a:cubicBezTo>
                <a:cubicBezTo>
                  <a:pt x="154" y="123"/>
                  <a:pt x="191" y="106"/>
                  <a:pt x="218" y="82"/>
                </a:cubicBezTo>
                <a:cubicBezTo>
                  <a:pt x="241" y="62"/>
                  <a:pt x="251" y="27"/>
                  <a:pt x="265" y="0"/>
                </a:cubicBezTo>
                <a:cubicBezTo>
                  <a:pt x="282" y="73"/>
                  <a:pt x="274" y="144"/>
                  <a:pt x="233" y="211"/>
                </a:cubicBezTo>
                <a:cubicBezTo>
                  <a:pt x="209" y="249"/>
                  <a:pt x="177" y="278"/>
                  <a:pt x="140" y="303"/>
                </a:cubicBezTo>
                <a:cubicBezTo>
                  <a:pt x="113" y="320"/>
                  <a:pt x="90" y="318"/>
                  <a:pt x="66" y="301"/>
                </a:cubicBezTo>
                <a:lnTo>
                  <a:pt x="65" y="302"/>
                </a:lnTo>
                <a:close/>
                <a:moveTo>
                  <a:pt x="113" y="134"/>
                </a:moveTo>
                <a:cubicBezTo>
                  <a:pt x="109" y="135"/>
                  <a:pt x="106" y="136"/>
                  <a:pt x="103" y="136"/>
                </a:cubicBezTo>
                <a:cubicBezTo>
                  <a:pt x="90" y="131"/>
                  <a:pt x="78" y="125"/>
                  <a:pt x="65" y="121"/>
                </a:cubicBezTo>
                <a:cubicBezTo>
                  <a:pt x="60" y="119"/>
                  <a:pt x="54" y="123"/>
                  <a:pt x="48" y="124"/>
                </a:cubicBezTo>
                <a:cubicBezTo>
                  <a:pt x="52" y="128"/>
                  <a:pt x="55" y="134"/>
                  <a:pt x="60" y="138"/>
                </a:cubicBezTo>
                <a:cubicBezTo>
                  <a:pt x="65" y="142"/>
                  <a:pt x="74" y="143"/>
                  <a:pt x="77" y="148"/>
                </a:cubicBezTo>
                <a:cubicBezTo>
                  <a:pt x="83" y="159"/>
                  <a:pt x="90" y="166"/>
                  <a:pt x="101" y="158"/>
                </a:cubicBezTo>
                <a:cubicBezTo>
                  <a:pt x="107" y="154"/>
                  <a:pt x="109" y="143"/>
                  <a:pt x="113" y="134"/>
                </a:cubicBezTo>
                <a:close/>
                <a:moveTo>
                  <a:pt x="32" y="97"/>
                </a:moveTo>
                <a:cubicBezTo>
                  <a:pt x="31" y="96"/>
                  <a:pt x="29" y="94"/>
                  <a:pt x="27" y="93"/>
                </a:cubicBezTo>
                <a:cubicBezTo>
                  <a:pt x="22" y="101"/>
                  <a:pt x="16" y="110"/>
                  <a:pt x="10" y="119"/>
                </a:cubicBezTo>
                <a:cubicBezTo>
                  <a:pt x="32" y="124"/>
                  <a:pt x="33" y="122"/>
                  <a:pt x="32" y="97"/>
                </a:cubicBezTo>
                <a:close/>
              </a:path>
            </a:pathLst>
          </a:custGeom>
          <a:solidFill>
            <a:srgbClr val="43B9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8" name="Freeform 20"/>
          <p:cNvSpPr>
            <a:spLocks/>
          </p:cNvSpPr>
          <p:nvPr/>
        </p:nvSpPr>
        <p:spPr bwMode="auto">
          <a:xfrm>
            <a:off x="6048367" y="4272756"/>
            <a:ext cx="114300" cy="533400"/>
          </a:xfrm>
          <a:custGeom>
            <a:avLst/>
            <a:gdLst>
              <a:gd name="T0" fmla="*/ 64 w 69"/>
              <a:gd name="T1" fmla="*/ 5 h 324"/>
              <a:gd name="T2" fmla="*/ 44 w 69"/>
              <a:gd name="T3" fmla="*/ 119 h 324"/>
              <a:gd name="T4" fmla="*/ 57 w 69"/>
              <a:gd name="T5" fmla="*/ 141 h 324"/>
              <a:gd name="T6" fmla="*/ 41 w 69"/>
              <a:gd name="T7" fmla="*/ 181 h 324"/>
              <a:gd name="T8" fmla="*/ 36 w 69"/>
              <a:gd name="T9" fmla="*/ 266 h 324"/>
              <a:gd name="T10" fmla="*/ 20 w 69"/>
              <a:gd name="T11" fmla="*/ 304 h 324"/>
              <a:gd name="T12" fmla="*/ 13 w 69"/>
              <a:gd name="T13" fmla="*/ 324 h 324"/>
              <a:gd name="T14" fmla="*/ 3 w 69"/>
              <a:gd name="T15" fmla="*/ 257 h 324"/>
              <a:gd name="T16" fmla="*/ 13 w 69"/>
              <a:gd name="T17" fmla="*/ 160 h 324"/>
              <a:gd name="T18" fmla="*/ 7 w 69"/>
              <a:gd name="T19" fmla="*/ 106 h 324"/>
              <a:gd name="T20" fmla="*/ 7 w 69"/>
              <a:gd name="T21" fmla="*/ 31 h 324"/>
              <a:gd name="T22" fmla="*/ 11 w 69"/>
              <a:gd name="T23" fmla="*/ 4 h 324"/>
              <a:gd name="T24" fmla="*/ 48 w 69"/>
              <a:gd name="T25" fmla="*/ 3 h 324"/>
              <a:gd name="T26" fmla="*/ 64 w 69"/>
              <a:gd name="T27" fmla="*/ 5 h 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9" h="324">
                <a:moveTo>
                  <a:pt x="64" y="5"/>
                </a:moveTo>
                <a:cubicBezTo>
                  <a:pt x="69" y="46"/>
                  <a:pt x="62" y="84"/>
                  <a:pt x="44" y="119"/>
                </a:cubicBezTo>
                <a:cubicBezTo>
                  <a:pt x="37" y="133"/>
                  <a:pt x="39" y="141"/>
                  <a:pt x="57" y="141"/>
                </a:cubicBezTo>
                <a:cubicBezTo>
                  <a:pt x="41" y="151"/>
                  <a:pt x="39" y="162"/>
                  <a:pt x="41" y="181"/>
                </a:cubicBezTo>
                <a:cubicBezTo>
                  <a:pt x="45" y="209"/>
                  <a:pt x="40" y="238"/>
                  <a:pt x="36" y="266"/>
                </a:cubicBezTo>
                <a:cubicBezTo>
                  <a:pt x="34" y="279"/>
                  <a:pt x="26" y="291"/>
                  <a:pt x="20" y="304"/>
                </a:cubicBezTo>
                <a:cubicBezTo>
                  <a:pt x="17" y="311"/>
                  <a:pt x="15" y="318"/>
                  <a:pt x="13" y="324"/>
                </a:cubicBezTo>
                <a:cubicBezTo>
                  <a:pt x="3" y="310"/>
                  <a:pt x="0" y="287"/>
                  <a:pt x="3" y="257"/>
                </a:cubicBezTo>
                <a:cubicBezTo>
                  <a:pt x="7" y="225"/>
                  <a:pt x="12" y="193"/>
                  <a:pt x="13" y="160"/>
                </a:cubicBezTo>
                <a:cubicBezTo>
                  <a:pt x="14" y="143"/>
                  <a:pt x="8" y="125"/>
                  <a:pt x="7" y="106"/>
                </a:cubicBezTo>
                <a:cubicBezTo>
                  <a:pt x="6" y="81"/>
                  <a:pt x="7" y="56"/>
                  <a:pt x="7" y="31"/>
                </a:cubicBezTo>
                <a:cubicBezTo>
                  <a:pt x="8" y="22"/>
                  <a:pt x="8" y="6"/>
                  <a:pt x="11" y="4"/>
                </a:cubicBezTo>
                <a:cubicBezTo>
                  <a:pt x="23" y="0"/>
                  <a:pt x="36" y="3"/>
                  <a:pt x="48" y="3"/>
                </a:cubicBezTo>
                <a:cubicBezTo>
                  <a:pt x="53" y="3"/>
                  <a:pt x="58" y="4"/>
                  <a:pt x="64" y="5"/>
                </a:cubicBezTo>
                <a:close/>
              </a:path>
            </a:pathLst>
          </a:custGeom>
          <a:solidFill>
            <a:srgbClr val="43B9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0" name="Freeform 22"/>
          <p:cNvSpPr>
            <a:spLocks/>
          </p:cNvSpPr>
          <p:nvPr/>
        </p:nvSpPr>
        <p:spPr bwMode="auto">
          <a:xfrm>
            <a:off x="6176954" y="4342607"/>
            <a:ext cx="239713" cy="492125"/>
          </a:xfrm>
          <a:custGeom>
            <a:avLst/>
            <a:gdLst>
              <a:gd name="T0" fmla="*/ 79 w 145"/>
              <a:gd name="T1" fmla="*/ 0 h 299"/>
              <a:gd name="T2" fmla="*/ 145 w 145"/>
              <a:gd name="T3" fmla="*/ 45 h 299"/>
              <a:gd name="T4" fmla="*/ 105 w 145"/>
              <a:gd name="T5" fmla="*/ 106 h 299"/>
              <a:gd name="T6" fmla="*/ 72 w 145"/>
              <a:gd name="T7" fmla="*/ 142 h 299"/>
              <a:gd name="T8" fmla="*/ 67 w 145"/>
              <a:gd name="T9" fmla="*/ 168 h 299"/>
              <a:gd name="T10" fmla="*/ 50 w 145"/>
              <a:gd name="T11" fmla="*/ 200 h 299"/>
              <a:gd name="T12" fmla="*/ 13 w 145"/>
              <a:gd name="T13" fmla="*/ 278 h 299"/>
              <a:gd name="T14" fmla="*/ 0 w 145"/>
              <a:gd name="T15" fmla="*/ 299 h 299"/>
              <a:gd name="T16" fmla="*/ 43 w 145"/>
              <a:gd name="T17" fmla="*/ 177 h 299"/>
              <a:gd name="T18" fmla="*/ 51 w 145"/>
              <a:gd name="T19" fmla="*/ 150 h 299"/>
              <a:gd name="T20" fmla="*/ 60 w 145"/>
              <a:gd name="T21" fmla="*/ 97 h 299"/>
              <a:gd name="T22" fmla="*/ 82 w 145"/>
              <a:gd name="T23" fmla="*/ 20 h 299"/>
              <a:gd name="T24" fmla="*/ 79 w 145"/>
              <a:gd name="T25" fmla="*/ 0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5" h="299">
                <a:moveTo>
                  <a:pt x="79" y="0"/>
                </a:moveTo>
                <a:cubicBezTo>
                  <a:pt x="106" y="5"/>
                  <a:pt x="124" y="25"/>
                  <a:pt x="145" y="45"/>
                </a:cubicBezTo>
                <a:cubicBezTo>
                  <a:pt x="121" y="59"/>
                  <a:pt x="113" y="82"/>
                  <a:pt x="105" y="106"/>
                </a:cubicBezTo>
                <a:cubicBezTo>
                  <a:pt x="100" y="120"/>
                  <a:pt x="85" y="132"/>
                  <a:pt x="72" y="142"/>
                </a:cubicBezTo>
                <a:cubicBezTo>
                  <a:pt x="62" y="151"/>
                  <a:pt x="58" y="157"/>
                  <a:pt x="67" y="168"/>
                </a:cubicBezTo>
                <a:cubicBezTo>
                  <a:pt x="52" y="174"/>
                  <a:pt x="54" y="187"/>
                  <a:pt x="50" y="200"/>
                </a:cubicBezTo>
                <a:cubicBezTo>
                  <a:pt x="41" y="227"/>
                  <a:pt x="26" y="252"/>
                  <a:pt x="13" y="278"/>
                </a:cubicBezTo>
                <a:cubicBezTo>
                  <a:pt x="9" y="285"/>
                  <a:pt x="4" y="292"/>
                  <a:pt x="0" y="299"/>
                </a:cubicBezTo>
                <a:cubicBezTo>
                  <a:pt x="1" y="254"/>
                  <a:pt x="22" y="216"/>
                  <a:pt x="43" y="177"/>
                </a:cubicBezTo>
                <a:cubicBezTo>
                  <a:pt x="48" y="169"/>
                  <a:pt x="49" y="160"/>
                  <a:pt x="51" y="150"/>
                </a:cubicBezTo>
                <a:cubicBezTo>
                  <a:pt x="54" y="133"/>
                  <a:pt x="56" y="114"/>
                  <a:pt x="60" y="97"/>
                </a:cubicBezTo>
                <a:cubicBezTo>
                  <a:pt x="66" y="71"/>
                  <a:pt x="75" y="46"/>
                  <a:pt x="82" y="20"/>
                </a:cubicBezTo>
                <a:cubicBezTo>
                  <a:pt x="83" y="14"/>
                  <a:pt x="80" y="7"/>
                  <a:pt x="79" y="0"/>
                </a:cubicBezTo>
                <a:close/>
              </a:path>
            </a:pathLst>
          </a:custGeom>
          <a:solidFill>
            <a:srgbClr val="43B9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7" name="Freeform 29"/>
          <p:cNvSpPr>
            <a:spLocks/>
          </p:cNvSpPr>
          <p:nvPr/>
        </p:nvSpPr>
        <p:spPr bwMode="auto">
          <a:xfrm>
            <a:off x="6130917" y="4299744"/>
            <a:ext cx="176213" cy="484188"/>
          </a:xfrm>
          <a:custGeom>
            <a:avLst/>
            <a:gdLst>
              <a:gd name="T0" fmla="*/ 107 w 107"/>
              <a:gd name="T1" fmla="*/ 26 h 294"/>
              <a:gd name="T2" fmla="*/ 95 w 107"/>
              <a:gd name="T3" fmla="*/ 26 h 294"/>
              <a:gd name="T4" fmla="*/ 76 w 107"/>
              <a:gd name="T5" fmla="*/ 40 h 294"/>
              <a:gd name="T6" fmla="*/ 46 w 107"/>
              <a:gd name="T7" fmla="*/ 135 h 294"/>
              <a:gd name="T8" fmla="*/ 58 w 107"/>
              <a:gd name="T9" fmla="*/ 158 h 294"/>
              <a:gd name="T10" fmla="*/ 38 w 107"/>
              <a:gd name="T11" fmla="*/ 196 h 294"/>
              <a:gd name="T12" fmla="*/ 14 w 107"/>
              <a:gd name="T13" fmla="*/ 280 h 294"/>
              <a:gd name="T14" fmla="*/ 0 w 107"/>
              <a:gd name="T15" fmla="*/ 294 h 294"/>
              <a:gd name="T16" fmla="*/ 34 w 107"/>
              <a:gd name="T17" fmla="*/ 169 h 294"/>
              <a:gd name="T18" fmla="*/ 38 w 107"/>
              <a:gd name="T19" fmla="*/ 155 h 294"/>
              <a:gd name="T20" fmla="*/ 55 w 107"/>
              <a:gd name="T21" fmla="*/ 2 h 294"/>
              <a:gd name="T22" fmla="*/ 57 w 107"/>
              <a:gd name="T23" fmla="*/ 0 h 294"/>
              <a:gd name="T24" fmla="*/ 86 w 107"/>
              <a:gd name="T25" fmla="*/ 17 h 294"/>
              <a:gd name="T26" fmla="*/ 107 w 107"/>
              <a:gd name="T27" fmla="*/ 26 h 294"/>
              <a:gd name="T28" fmla="*/ 107 w 107"/>
              <a:gd name="T29" fmla="*/ 26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07" h="294">
                <a:moveTo>
                  <a:pt x="107" y="26"/>
                </a:moveTo>
                <a:cubicBezTo>
                  <a:pt x="103" y="26"/>
                  <a:pt x="98" y="27"/>
                  <a:pt x="95" y="26"/>
                </a:cubicBezTo>
                <a:cubicBezTo>
                  <a:pt x="80" y="19"/>
                  <a:pt x="77" y="29"/>
                  <a:pt x="76" y="40"/>
                </a:cubicBezTo>
                <a:cubicBezTo>
                  <a:pt x="72" y="73"/>
                  <a:pt x="69" y="107"/>
                  <a:pt x="46" y="135"/>
                </a:cubicBezTo>
                <a:cubicBezTo>
                  <a:pt x="37" y="145"/>
                  <a:pt x="43" y="154"/>
                  <a:pt x="58" y="158"/>
                </a:cubicBezTo>
                <a:cubicBezTo>
                  <a:pt x="41" y="166"/>
                  <a:pt x="39" y="177"/>
                  <a:pt x="38" y="196"/>
                </a:cubicBezTo>
                <a:cubicBezTo>
                  <a:pt x="38" y="224"/>
                  <a:pt x="23" y="252"/>
                  <a:pt x="14" y="280"/>
                </a:cubicBezTo>
                <a:cubicBezTo>
                  <a:pt x="12" y="286"/>
                  <a:pt x="8" y="290"/>
                  <a:pt x="0" y="294"/>
                </a:cubicBezTo>
                <a:cubicBezTo>
                  <a:pt x="11" y="252"/>
                  <a:pt x="22" y="211"/>
                  <a:pt x="34" y="169"/>
                </a:cubicBezTo>
                <a:cubicBezTo>
                  <a:pt x="35" y="164"/>
                  <a:pt x="39" y="159"/>
                  <a:pt x="38" y="155"/>
                </a:cubicBezTo>
                <a:cubicBezTo>
                  <a:pt x="25" y="102"/>
                  <a:pt x="45" y="53"/>
                  <a:pt x="55" y="2"/>
                </a:cubicBezTo>
                <a:cubicBezTo>
                  <a:pt x="55" y="2"/>
                  <a:pt x="56" y="1"/>
                  <a:pt x="57" y="0"/>
                </a:cubicBezTo>
                <a:cubicBezTo>
                  <a:pt x="68" y="2"/>
                  <a:pt x="80" y="1"/>
                  <a:pt x="86" y="17"/>
                </a:cubicBezTo>
                <a:cubicBezTo>
                  <a:pt x="88" y="22"/>
                  <a:pt x="99" y="23"/>
                  <a:pt x="107" y="26"/>
                </a:cubicBezTo>
                <a:cubicBezTo>
                  <a:pt x="107" y="26"/>
                  <a:pt x="107" y="26"/>
                  <a:pt x="107" y="26"/>
                </a:cubicBezTo>
                <a:close/>
              </a:path>
            </a:pathLst>
          </a:custGeom>
          <a:solidFill>
            <a:srgbClr val="43B9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2" name="Freeform 34"/>
          <p:cNvSpPr>
            <a:spLocks/>
          </p:cNvSpPr>
          <p:nvPr/>
        </p:nvSpPr>
        <p:spPr bwMode="auto">
          <a:xfrm>
            <a:off x="1525558" y="4605009"/>
            <a:ext cx="147638" cy="133350"/>
          </a:xfrm>
          <a:custGeom>
            <a:avLst/>
            <a:gdLst>
              <a:gd name="T0" fmla="*/ 53 w 90"/>
              <a:gd name="T1" fmla="*/ 81 h 81"/>
              <a:gd name="T2" fmla="*/ 0 w 90"/>
              <a:gd name="T3" fmla="*/ 36 h 81"/>
              <a:gd name="T4" fmla="*/ 16 w 90"/>
              <a:gd name="T5" fmla="*/ 19 h 81"/>
              <a:gd name="T6" fmla="*/ 42 w 90"/>
              <a:gd name="T7" fmla="*/ 13 h 81"/>
              <a:gd name="T8" fmla="*/ 86 w 90"/>
              <a:gd name="T9" fmla="*/ 33 h 81"/>
              <a:gd name="T10" fmla="*/ 53 w 90"/>
              <a:gd name="T11" fmla="*/ 8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0" h="81">
                <a:moveTo>
                  <a:pt x="53" y="81"/>
                </a:moveTo>
                <a:cubicBezTo>
                  <a:pt x="25" y="81"/>
                  <a:pt x="2" y="61"/>
                  <a:pt x="0" y="36"/>
                </a:cubicBezTo>
                <a:cubicBezTo>
                  <a:pt x="0" y="24"/>
                  <a:pt x="4" y="20"/>
                  <a:pt x="16" y="19"/>
                </a:cubicBezTo>
                <a:cubicBezTo>
                  <a:pt x="25" y="19"/>
                  <a:pt x="34" y="17"/>
                  <a:pt x="42" y="13"/>
                </a:cubicBezTo>
                <a:cubicBezTo>
                  <a:pt x="63" y="0"/>
                  <a:pt x="79" y="7"/>
                  <a:pt x="86" y="33"/>
                </a:cubicBezTo>
                <a:cubicBezTo>
                  <a:pt x="90" y="49"/>
                  <a:pt x="69" y="80"/>
                  <a:pt x="53" y="81"/>
                </a:cubicBezTo>
                <a:close/>
              </a:path>
            </a:pathLst>
          </a:custGeom>
          <a:solidFill>
            <a:srgbClr val="43B9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4" name="Freeform 36"/>
          <p:cNvSpPr>
            <a:spLocks/>
          </p:cNvSpPr>
          <p:nvPr/>
        </p:nvSpPr>
        <p:spPr bwMode="auto">
          <a:xfrm>
            <a:off x="1519208" y="4473246"/>
            <a:ext cx="128588" cy="139700"/>
          </a:xfrm>
          <a:custGeom>
            <a:avLst/>
            <a:gdLst>
              <a:gd name="T0" fmla="*/ 0 w 79"/>
              <a:gd name="T1" fmla="*/ 9 h 85"/>
              <a:gd name="T2" fmla="*/ 77 w 79"/>
              <a:gd name="T3" fmla="*/ 35 h 85"/>
              <a:gd name="T4" fmla="*/ 77 w 79"/>
              <a:gd name="T5" fmla="*/ 48 h 85"/>
              <a:gd name="T6" fmla="*/ 2 w 79"/>
              <a:gd name="T7" fmla="*/ 81 h 85"/>
              <a:gd name="T8" fmla="*/ 0 w 79"/>
              <a:gd name="T9" fmla="*/ 9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9" h="85">
                <a:moveTo>
                  <a:pt x="0" y="9"/>
                </a:moveTo>
                <a:cubicBezTo>
                  <a:pt x="26" y="0"/>
                  <a:pt x="67" y="15"/>
                  <a:pt x="77" y="35"/>
                </a:cubicBezTo>
                <a:cubicBezTo>
                  <a:pt x="79" y="39"/>
                  <a:pt x="79" y="45"/>
                  <a:pt x="77" y="48"/>
                </a:cubicBezTo>
                <a:cubicBezTo>
                  <a:pt x="71" y="64"/>
                  <a:pt x="25" y="85"/>
                  <a:pt x="2" y="81"/>
                </a:cubicBezTo>
                <a:cubicBezTo>
                  <a:pt x="24" y="56"/>
                  <a:pt x="7" y="33"/>
                  <a:pt x="0" y="9"/>
                </a:cubicBezTo>
                <a:close/>
              </a:path>
            </a:pathLst>
          </a:custGeom>
          <a:solidFill>
            <a:srgbClr val="43B9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8" name="Freeform 40"/>
          <p:cNvSpPr>
            <a:spLocks/>
          </p:cNvSpPr>
          <p:nvPr/>
        </p:nvSpPr>
        <p:spPr bwMode="auto">
          <a:xfrm>
            <a:off x="4106706" y="3162185"/>
            <a:ext cx="63500" cy="292100"/>
          </a:xfrm>
          <a:custGeom>
            <a:avLst/>
            <a:gdLst>
              <a:gd name="T0" fmla="*/ 7 w 39"/>
              <a:gd name="T1" fmla="*/ 0 h 177"/>
              <a:gd name="T2" fmla="*/ 39 w 39"/>
              <a:gd name="T3" fmla="*/ 167 h 177"/>
              <a:gd name="T4" fmla="*/ 7 w 39"/>
              <a:gd name="T5" fmla="*/ 177 h 177"/>
              <a:gd name="T6" fmla="*/ 0 w 39"/>
              <a:gd name="T7" fmla="*/ 1 h 177"/>
              <a:gd name="T8" fmla="*/ 7 w 39"/>
              <a:gd name="T9" fmla="*/ 0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" h="177">
                <a:moveTo>
                  <a:pt x="7" y="0"/>
                </a:moveTo>
                <a:cubicBezTo>
                  <a:pt x="17" y="55"/>
                  <a:pt x="28" y="110"/>
                  <a:pt x="39" y="167"/>
                </a:cubicBezTo>
                <a:cubicBezTo>
                  <a:pt x="27" y="170"/>
                  <a:pt x="18" y="173"/>
                  <a:pt x="7" y="177"/>
                </a:cubicBezTo>
                <a:cubicBezTo>
                  <a:pt x="5" y="116"/>
                  <a:pt x="3" y="58"/>
                  <a:pt x="0" y="1"/>
                </a:cubicBezTo>
                <a:cubicBezTo>
                  <a:pt x="2" y="0"/>
                  <a:pt x="5" y="0"/>
                  <a:pt x="7" y="0"/>
                </a:cubicBezTo>
                <a:close/>
              </a:path>
            </a:pathLst>
          </a:custGeom>
          <a:solidFill>
            <a:srgbClr val="43B9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1" name="Freeform 43"/>
          <p:cNvSpPr>
            <a:spLocks/>
          </p:cNvSpPr>
          <p:nvPr/>
        </p:nvSpPr>
        <p:spPr bwMode="auto">
          <a:xfrm>
            <a:off x="7811486" y="3216872"/>
            <a:ext cx="206375" cy="88900"/>
          </a:xfrm>
          <a:custGeom>
            <a:avLst/>
            <a:gdLst>
              <a:gd name="T0" fmla="*/ 0 w 125"/>
              <a:gd name="T1" fmla="*/ 46 h 54"/>
              <a:gd name="T2" fmla="*/ 40 w 125"/>
              <a:gd name="T3" fmla="*/ 36 h 54"/>
              <a:gd name="T4" fmla="*/ 86 w 125"/>
              <a:gd name="T5" fmla="*/ 23 h 54"/>
              <a:gd name="T6" fmla="*/ 93 w 125"/>
              <a:gd name="T7" fmla="*/ 25 h 54"/>
              <a:gd name="T8" fmla="*/ 111 w 125"/>
              <a:gd name="T9" fmla="*/ 16 h 54"/>
              <a:gd name="T10" fmla="*/ 125 w 125"/>
              <a:gd name="T11" fmla="*/ 0 h 54"/>
              <a:gd name="T12" fmla="*/ 121 w 125"/>
              <a:gd name="T13" fmla="*/ 26 h 54"/>
              <a:gd name="T14" fmla="*/ 2 w 125"/>
              <a:gd name="T15" fmla="*/ 54 h 54"/>
              <a:gd name="T16" fmla="*/ 0 w 125"/>
              <a:gd name="T17" fmla="*/ 46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5" h="54">
                <a:moveTo>
                  <a:pt x="0" y="46"/>
                </a:moveTo>
                <a:cubicBezTo>
                  <a:pt x="13" y="43"/>
                  <a:pt x="27" y="40"/>
                  <a:pt x="40" y="36"/>
                </a:cubicBezTo>
                <a:cubicBezTo>
                  <a:pt x="55" y="32"/>
                  <a:pt x="70" y="27"/>
                  <a:pt x="86" y="23"/>
                </a:cubicBezTo>
                <a:cubicBezTo>
                  <a:pt x="88" y="23"/>
                  <a:pt x="91" y="26"/>
                  <a:pt x="93" y="25"/>
                </a:cubicBezTo>
                <a:cubicBezTo>
                  <a:pt x="100" y="23"/>
                  <a:pt x="111" y="17"/>
                  <a:pt x="111" y="16"/>
                </a:cubicBezTo>
                <a:cubicBezTo>
                  <a:pt x="107" y="0"/>
                  <a:pt x="121" y="4"/>
                  <a:pt x="125" y="0"/>
                </a:cubicBezTo>
                <a:cubicBezTo>
                  <a:pt x="124" y="8"/>
                  <a:pt x="123" y="16"/>
                  <a:pt x="121" y="26"/>
                </a:cubicBezTo>
                <a:cubicBezTo>
                  <a:pt x="83" y="35"/>
                  <a:pt x="42" y="44"/>
                  <a:pt x="2" y="54"/>
                </a:cubicBezTo>
                <a:cubicBezTo>
                  <a:pt x="1" y="51"/>
                  <a:pt x="1" y="49"/>
                  <a:pt x="0" y="46"/>
                </a:cubicBezTo>
                <a:close/>
              </a:path>
            </a:pathLst>
          </a:custGeom>
          <a:solidFill>
            <a:srgbClr val="43B9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3" name="Freeform 45"/>
          <p:cNvSpPr>
            <a:spLocks/>
          </p:cNvSpPr>
          <p:nvPr/>
        </p:nvSpPr>
        <p:spPr bwMode="auto">
          <a:xfrm>
            <a:off x="6149967" y="5044282"/>
            <a:ext cx="38100" cy="120650"/>
          </a:xfrm>
          <a:custGeom>
            <a:avLst/>
            <a:gdLst>
              <a:gd name="T0" fmla="*/ 0 w 24"/>
              <a:gd name="T1" fmla="*/ 67 h 73"/>
              <a:gd name="T2" fmla="*/ 14 w 24"/>
              <a:gd name="T3" fmla="*/ 0 h 73"/>
              <a:gd name="T4" fmla="*/ 23 w 24"/>
              <a:gd name="T5" fmla="*/ 1 h 73"/>
              <a:gd name="T6" fmla="*/ 22 w 24"/>
              <a:gd name="T7" fmla="*/ 62 h 73"/>
              <a:gd name="T8" fmla="*/ 8 w 24"/>
              <a:gd name="T9" fmla="*/ 73 h 73"/>
              <a:gd name="T10" fmla="*/ 0 w 24"/>
              <a:gd name="T11" fmla="*/ 67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" h="73">
                <a:moveTo>
                  <a:pt x="0" y="67"/>
                </a:moveTo>
                <a:cubicBezTo>
                  <a:pt x="5" y="45"/>
                  <a:pt x="9" y="23"/>
                  <a:pt x="14" y="0"/>
                </a:cubicBezTo>
                <a:cubicBezTo>
                  <a:pt x="17" y="1"/>
                  <a:pt x="20" y="1"/>
                  <a:pt x="23" y="1"/>
                </a:cubicBezTo>
                <a:cubicBezTo>
                  <a:pt x="23" y="21"/>
                  <a:pt x="24" y="42"/>
                  <a:pt x="22" y="62"/>
                </a:cubicBezTo>
                <a:cubicBezTo>
                  <a:pt x="22" y="66"/>
                  <a:pt x="13" y="69"/>
                  <a:pt x="8" y="73"/>
                </a:cubicBezTo>
                <a:cubicBezTo>
                  <a:pt x="6" y="71"/>
                  <a:pt x="3" y="69"/>
                  <a:pt x="0" y="67"/>
                </a:cubicBezTo>
                <a:close/>
              </a:path>
            </a:pathLst>
          </a:custGeom>
          <a:solidFill>
            <a:srgbClr val="43B9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7" name="Freeform 49"/>
          <p:cNvSpPr>
            <a:spLocks/>
          </p:cNvSpPr>
          <p:nvPr/>
        </p:nvSpPr>
        <p:spPr bwMode="auto">
          <a:xfrm>
            <a:off x="1797020" y="5062209"/>
            <a:ext cx="71438" cy="47625"/>
          </a:xfrm>
          <a:custGeom>
            <a:avLst/>
            <a:gdLst>
              <a:gd name="T0" fmla="*/ 44 w 44"/>
              <a:gd name="T1" fmla="*/ 16 h 29"/>
              <a:gd name="T2" fmla="*/ 23 w 44"/>
              <a:gd name="T3" fmla="*/ 26 h 29"/>
              <a:gd name="T4" fmla="*/ 4 w 44"/>
              <a:gd name="T5" fmla="*/ 26 h 29"/>
              <a:gd name="T6" fmla="*/ 1 w 44"/>
              <a:gd name="T7" fmla="*/ 0 h 29"/>
              <a:gd name="T8" fmla="*/ 43 w 44"/>
              <a:gd name="T9" fmla="*/ 17 h 29"/>
              <a:gd name="T10" fmla="*/ 44 w 44"/>
              <a:gd name="T11" fmla="*/ 16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" h="29">
                <a:moveTo>
                  <a:pt x="44" y="16"/>
                </a:moveTo>
                <a:cubicBezTo>
                  <a:pt x="37" y="20"/>
                  <a:pt x="30" y="24"/>
                  <a:pt x="23" y="26"/>
                </a:cubicBezTo>
                <a:cubicBezTo>
                  <a:pt x="17" y="28"/>
                  <a:pt x="5" y="29"/>
                  <a:pt x="4" y="26"/>
                </a:cubicBezTo>
                <a:cubicBezTo>
                  <a:pt x="0" y="20"/>
                  <a:pt x="2" y="12"/>
                  <a:pt x="1" y="0"/>
                </a:cubicBezTo>
                <a:cubicBezTo>
                  <a:pt x="18" y="7"/>
                  <a:pt x="31" y="12"/>
                  <a:pt x="43" y="17"/>
                </a:cubicBezTo>
                <a:cubicBezTo>
                  <a:pt x="43" y="17"/>
                  <a:pt x="44" y="16"/>
                  <a:pt x="44" y="16"/>
                </a:cubicBezTo>
                <a:close/>
              </a:path>
            </a:pathLst>
          </a:custGeom>
          <a:solidFill>
            <a:srgbClr val="43B9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0" name="Freeform 52"/>
          <p:cNvSpPr>
            <a:spLocks/>
          </p:cNvSpPr>
          <p:nvPr/>
        </p:nvSpPr>
        <p:spPr bwMode="auto">
          <a:xfrm>
            <a:off x="1768445" y="4884409"/>
            <a:ext cx="85725" cy="53975"/>
          </a:xfrm>
          <a:custGeom>
            <a:avLst/>
            <a:gdLst>
              <a:gd name="T0" fmla="*/ 52 w 52"/>
              <a:gd name="T1" fmla="*/ 33 h 33"/>
              <a:gd name="T2" fmla="*/ 35 w 52"/>
              <a:gd name="T3" fmla="*/ 27 h 33"/>
              <a:gd name="T4" fmla="*/ 4 w 52"/>
              <a:gd name="T5" fmla="*/ 8 h 33"/>
              <a:gd name="T6" fmla="*/ 0 w 52"/>
              <a:gd name="T7" fmla="*/ 12 h 33"/>
              <a:gd name="T8" fmla="*/ 0 w 52"/>
              <a:gd name="T9" fmla="*/ 0 h 33"/>
              <a:gd name="T10" fmla="*/ 52 w 52"/>
              <a:gd name="T11" fmla="*/ 33 h 33"/>
              <a:gd name="T12" fmla="*/ 52 w 52"/>
              <a:gd name="T13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" h="33">
                <a:moveTo>
                  <a:pt x="52" y="33"/>
                </a:moveTo>
                <a:cubicBezTo>
                  <a:pt x="47" y="31"/>
                  <a:pt x="40" y="30"/>
                  <a:pt x="35" y="27"/>
                </a:cubicBezTo>
                <a:cubicBezTo>
                  <a:pt x="24" y="21"/>
                  <a:pt x="14" y="15"/>
                  <a:pt x="4" y="8"/>
                </a:cubicBezTo>
                <a:cubicBezTo>
                  <a:pt x="3" y="9"/>
                  <a:pt x="2" y="11"/>
                  <a:pt x="0" y="12"/>
                </a:cubicBezTo>
                <a:cubicBezTo>
                  <a:pt x="0" y="8"/>
                  <a:pt x="0" y="3"/>
                  <a:pt x="0" y="0"/>
                </a:cubicBezTo>
                <a:cubicBezTo>
                  <a:pt x="21" y="5"/>
                  <a:pt x="42" y="12"/>
                  <a:pt x="52" y="33"/>
                </a:cubicBezTo>
                <a:cubicBezTo>
                  <a:pt x="52" y="33"/>
                  <a:pt x="52" y="33"/>
                  <a:pt x="52" y="33"/>
                </a:cubicBezTo>
                <a:close/>
              </a:path>
            </a:pathLst>
          </a:custGeom>
          <a:solidFill>
            <a:srgbClr val="43B9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1" name="Freeform 53"/>
          <p:cNvSpPr>
            <a:spLocks/>
          </p:cNvSpPr>
          <p:nvPr/>
        </p:nvSpPr>
        <p:spPr bwMode="auto">
          <a:xfrm>
            <a:off x="8233761" y="3089872"/>
            <a:ext cx="120650" cy="68263"/>
          </a:xfrm>
          <a:custGeom>
            <a:avLst/>
            <a:gdLst>
              <a:gd name="T0" fmla="*/ 73 w 73"/>
              <a:gd name="T1" fmla="*/ 4 h 42"/>
              <a:gd name="T2" fmla="*/ 2 w 73"/>
              <a:gd name="T3" fmla="*/ 42 h 42"/>
              <a:gd name="T4" fmla="*/ 0 w 73"/>
              <a:gd name="T5" fmla="*/ 36 h 42"/>
              <a:gd name="T6" fmla="*/ 71 w 73"/>
              <a:gd name="T7" fmla="*/ 0 h 42"/>
              <a:gd name="T8" fmla="*/ 73 w 73"/>
              <a:gd name="T9" fmla="*/ 4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3" h="42">
                <a:moveTo>
                  <a:pt x="73" y="4"/>
                </a:moveTo>
                <a:cubicBezTo>
                  <a:pt x="50" y="17"/>
                  <a:pt x="26" y="29"/>
                  <a:pt x="2" y="42"/>
                </a:cubicBezTo>
                <a:cubicBezTo>
                  <a:pt x="1" y="40"/>
                  <a:pt x="1" y="38"/>
                  <a:pt x="0" y="36"/>
                </a:cubicBezTo>
                <a:cubicBezTo>
                  <a:pt x="23" y="24"/>
                  <a:pt x="47" y="12"/>
                  <a:pt x="71" y="0"/>
                </a:cubicBezTo>
                <a:cubicBezTo>
                  <a:pt x="72" y="1"/>
                  <a:pt x="72" y="3"/>
                  <a:pt x="73" y="4"/>
                </a:cubicBezTo>
                <a:close/>
              </a:path>
            </a:pathLst>
          </a:custGeom>
          <a:solidFill>
            <a:srgbClr val="43B9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4" name="Freeform 56"/>
          <p:cNvSpPr>
            <a:spLocks/>
          </p:cNvSpPr>
          <p:nvPr/>
        </p:nvSpPr>
        <p:spPr bwMode="auto">
          <a:xfrm>
            <a:off x="7890861" y="3159722"/>
            <a:ext cx="53975" cy="68263"/>
          </a:xfrm>
          <a:custGeom>
            <a:avLst/>
            <a:gdLst>
              <a:gd name="T0" fmla="*/ 0 w 33"/>
              <a:gd name="T1" fmla="*/ 0 h 41"/>
              <a:gd name="T2" fmla="*/ 25 w 33"/>
              <a:gd name="T3" fmla="*/ 26 h 41"/>
              <a:gd name="T4" fmla="*/ 33 w 33"/>
              <a:gd name="T5" fmla="*/ 41 h 41"/>
              <a:gd name="T6" fmla="*/ 0 w 33"/>
              <a:gd name="T7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" h="41">
                <a:moveTo>
                  <a:pt x="0" y="0"/>
                </a:moveTo>
                <a:cubicBezTo>
                  <a:pt x="9" y="8"/>
                  <a:pt x="17" y="17"/>
                  <a:pt x="25" y="26"/>
                </a:cubicBezTo>
                <a:cubicBezTo>
                  <a:pt x="29" y="29"/>
                  <a:pt x="30" y="34"/>
                  <a:pt x="33" y="41"/>
                </a:cubicBezTo>
                <a:cubicBezTo>
                  <a:pt x="8" y="33"/>
                  <a:pt x="2" y="17"/>
                  <a:pt x="0" y="0"/>
                </a:cubicBezTo>
                <a:close/>
              </a:path>
            </a:pathLst>
          </a:custGeom>
          <a:solidFill>
            <a:srgbClr val="43B9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5" name="Freeform 57"/>
          <p:cNvSpPr>
            <a:spLocks/>
          </p:cNvSpPr>
          <p:nvPr/>
        </p:nvSpPr>
        <p:spPr bwMode="auto">
          <a:xfrm>
            <a:off x="1689070" y="4697084"/>
            <a:ext cx="53975" cy="49213"/>
          </a:xfrm>
          <a:custGeom>
            <a:avLst/>
            <a:gdLst>
              <a:gd name="T0" fmla="*/ 32 w 32"/>
              <a:gd name="T1" fmla="*/ 0 h 30"/>
              <a:gd name="T2" fmla="*/ 0 w 32"/>
              <a:gd name="T3" fmla="*/ 15 h 30"/>
              <a:gd name="T4" fmla="*/ 32 w 32"/>
              <a:gd name="T5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" h="30">
                <a:moveTo>
                  <a:pt x="32" y="0"/>
                </a:moveTo>
                <a:cubicBezTo>
                  <a:pt x="28" y="24"/>
                  <a:pt x="20" y="30"/>
                  <a:pt x="0" y="15"/>
                </a:cubicBezTo>
                <a:cubicBezTo>
                  <a:pt x="11" y="10"/>
                  <a:pt x="20" y="6"/>
                  <a:pt x="32" y="0"/>
                </a:cubicBezTo>
                <a:close/>
              </a:path>
            </a:pathLst>
          </a:custGeom>
          <a:solidFill>
            <a:srgbClr val="43B9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6" name="Freeform 58"/>
          <p:cNvSpPr>
            <a:spLocks/>
          </p:cNvSpPr>
          <p:nvPr/>
        </p:nvSpPr>
        <p:spPr bwMode="auto">
          <a:xfrm>
            <a:off x="1627158" y="4833609"/>
            <a:ext cx="49213" cy="46038"/>
          </a:xfrm>
          <a:custGeom>
            <a:avLst/>
            <a:gdLst>
              <a:gd name="T0" fmla="*/ 0 w 30"/>
              <a:gd name="T1" fmla="*/ 10 h 28"/>
              <a:gd name="T2" fmla="*/ 17 w 30"/>
              <a:gd name="T3" fmla="*/ 0 h 28"/>
              <a:gd name="T4" fmla="*/ 30 w 30"/>
              <a:gd name="T5" fmla="*/ 23 h 28"/>
              <a:gd name="T6" fmla="*/ 19 w 30"/>
              <a:gd name="T7" fmla="*/ 17 h 28"/>
              <a:gd name="T8" fmla="*/ 16 w 30"/>
              <a:gd name="T9" fmla="*/ 28 h 28"/>
              <a:gd name="T10" fmla="*/ 0 w 30"/>
              <a:gd name="T11" fmla="*/ 1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" h="28">
                <a:moveTo>
                  <a:pt x="0" y="10"/>
                </a:moveTo>
                <a:cubicBezTo>
                  <a:pt x="7" y="6"/>
                  <a:pt x="12" y="3"/>
                  <a:pt x="17" y="0"/>
                </a:cubicBezTo>
                <a:cubicBezTo>
                  <a:pt x="21" y="6"/>
                  <a:pt x="25" y="13"/>
                  <a:pt x="30" y="23"/>
                </a:cubicBezTo>
                <a:cubicBezTo>
                  <a:pt x="25" y="20"/>
                  <a:pt x="22" y="19"/>
                  <a:pt x="19" y="17"/>
                </a:cubicBezTo>
                <a:cubicBezTo>
                  <a:pt x="18" y="20"/>
                  <a:pt x="17" y="23"/>
                  <a:pt x="16" y="28"/>
                </a:cubicBezTo>
                <a:cubicBezTo>
                  <a:pt x="11" y="22"/>
                  <a:pt x="7" y="17"/>
                  <a:pt x="0" y="10"/>
                </a:cubicBezTo>
                <a:close/>
              </a:path>
            </a:pathLst>
          </a:custGeom>
          <a:solidFill>
            <a:srgbClr val="43B9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4555" y="311345"/>
            <a:ext cx="11573197" cy="724247"/>
          </a:xfrm>
        </p:spPr>
        <p:txBody>
          <a:bodyPr/>
          <a:lstStyle/>
          <a:p>
            <a:r>
              <a:rPr lang="en-US" dirty="0">
                <a:solidFill>
                  <a:srgbClr val="13ADAB"/>
                </a:solidFill>
              </a:rPr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D058A0E-47B0-4ADA-BD29-0686674268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2625912"/>
              </p:ext>
            </p:extLst>
          </p:nvPr>
        </p:nvGraphicFramePr>
        <p:xfrm>
          <a:off x="920218" y="1784840"/>
          <a:ext cx="10369694" cy="43013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13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98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98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4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91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35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944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0983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6324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944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3689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1019072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827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88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 PowerPoint Presentation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 PowerPoint Presentation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 PowerPoint Presentation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 PowerPoint Presentation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6143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 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imply impress your audience and add a unique zing and appeal to your Presentations.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2831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$29.99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$14.99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$10.99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$9.99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Oval 7">
            <a:extLst>
              <a:ext uri="{FF2B5EF4-FFF2-40B4-BE49-F238E27FC236}">
                <a16:creationId xmlns:a16="http://schemas.microsoft.com/office/drawing/2014/main" id="{3DA1603C-322C-4036-BCB8-5D9FD88E3405}"/>
              </a:ext>
            </a:extLst>
          </p:cNvPr>
          <p:cNvSpPr/>
          <p:nvPr/>
        </p:nvSpPr>
        <p:spPr>
          <a:xfrm>
            <a:off x="7135405" y="2036624"/>
            <a:ext cx="472339" cy="47233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7" name="Rounded Rectangle 27">
            <a:extLst>
              <a:ext uri="{FF2B5EF4-FFF2-40B4-BE49-F238E27FC236}">
                <a16:creationId xmlns:a16="http://schemas.microsoft.com/office/drawing/2014/main" id="{BBF7AF12-6697-4143-8E1F-4DD81E214D90}"/>
              </a:ext>
            </a:extLst>
          </p:cNvPr>
          <p:cNvSpPr/>
          <p:nvPr/>
        </p:nvSpPr>
        <p:spPr>
          <a:xfrm>
            <a:off x="9768203" y="2098854"/>
            <a:ext cx="452887" cy="347878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-25182" y="0"/>
            <a:ext cx="12217182" cy="6858000"/>
            <a:chOff x="-2219325" y="8369300"/>
            <a:chExt cx="14414501" cy="8112125"/>
          </a:xfrm>
          <a:solidFill>
            <a:srgbClr val="00B0F0"/>
          </a:solidFill>
        </p:grpSpPr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-2219325" y="8369300"/>
              <a:ext cx="9532938" cy="8112125"/>
            </a:xfrm>
            <a:custGeom>
              <a:avLst/>
              <a:gdLst>
                <a:gd name="T0" fmla="*/ 0 w 6005"/>
                <a:gd name="T1" fmla="*/ 0 h 5110"/>
                <a:gd name="T2" fmla="*/ 0 w 6005"/>
                <a:gd name="T3" fmla="*/ 5110 h 5110"/>
                <a:gd name="T4" fmla="*/ 355 w 6005"/>
                <a:gd name="T5" fmla="*/ 343 h 5110"/>
                <a:gd name="T6" fmla="*/ 6005 w 6005"/>
                <a:gd name="T7" fmla="*/ 0 h 5110"/>
                <a:gd name="T8" fmla="*/ 0 w 6005"/>
                <a:gd name="T9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05" h="5110">
                  <a:moveTo>
                    <a:pt x="0" y="0"/>
                  </a:moveTo>
                  <a:lnTo>
                    <a:pt x="0" y="5110"/>
                  </a:lnTo>
                  <a:lnTo>
                    <a:pt x="355" y="343"/>
                  </a:lnTo>
                  <a:lnTo>
                    <a:pt x="600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AD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2659063" y="8369300"/>
              <a:ext cx="9536113" cy="8112125"/>
            </a:xfrm>
            <a:custGeom>
              <a:avLst/>
              <a:gdLst>
                <a:gd name="T0" fmla="*/ 6007 w 6007"/>
                <a:gd name="T1" fmla="*/ 5110 h 5110"/>
                <a:gd name="T2" fmla="*/ 6007 w 6007"/>
                <a:gd name="T3" fmla="*/ 0 h 5110"/>
                <a:gd name="T4" fmla="*/ 5650 w 6007"/>
                <a:gd name="T5" fmla="*/ 4767 h 5110"/>
                <a:gd name="T6" fmla="*/ 0 w 6007"/>
                <a:gd name="T7" fmla="*/ 5110 h 5110"/>
                <a:gd name="T8" fmla="*/ 6007 w 6007"/>
                <a:gd name="T9" fmla="*/ 511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07" h="5110">
                  <a:moveTo>
                    <a:pt x="6007" y="5110"/>
                  </a:moveTo>
                  <a:lnTo>
                    <a:pt x="6007" y="0"/>
                  </a:lnTo>
                  <a:lnTo>
                    <a:pt x="5650" y="4767"/>
                  </a:lnTo>
                  <a:lnTo>
                    <a:pt x="0" y="5110"/>
                  </a:lnTo>
                  <a:lnTo>
                    <a:pt x="6007" y="5110"/>
                  </a:lnTo>
                  <a:close/>
                </a:path>
              </a:pathLst>
            </a:custGeom>
            <a:solidFill>
              <a:srgbClr val="13AD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3215" y="1927978"/>
            <a:ext cx="564822" cy="77701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9355" y="1814534"/>
            <a:ext cx="1165959" cy="916822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7761" y="1895669"/>
            <a:ext cx="527625" cy="814888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55249" y="1871465"/>
            <a:ext cx="878794" cy="90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>
            <a:extLst>
              <a:ext uri="{FF2B5EF4-FFF2-40B4-BE49-F238E27FC236}">
                <a16:creationId xmlns:a16="http://schemas.microsoft.com/office/drawing/2014/main" id="{0EE082B0-D1D5-4E3C-936C-65CAF378AC5A}"/>
              </a:ext>
            </a:extLst>
          </p:cNvPr>
          <p:cNvSpPr txBox="1">
            <a:spLocks/>
          </p:cNvSpPr>
          <p:nvPr/>
        </p:nvSpPr>
        <p:spPr>
          <a:xfrm>
            <a:off x="469572" y="776008"/>
            <a:ext cx="2690813" cy="186688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5400" dirty="0">
                <a:solidFill>
                  <a:schemeClr val="bg1"/>
                </a:solidFill>
              </a:rPr>
              <a:t>Column</a:t>
            </a:r>
          </a:p>
          <a:p>
            <a:r>
              <a:rPr lang="en-US" altLang="ko-KR" sz="5400" dirty="0">
                <a:solidFill>
                  <a:schemeClr val="bg1"/>
                </a:solidFill>
              </a:rPr>
              <a:t>Style</a:t>
            </a:r>
            <a:endParaRPr lang="ko-KR" altLang="en-US" sz="5400" dirty="0">
              <a:solidFill>
                <a:schemeClr val="bg1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430BDB0-D987-4E70-95BF-BD13B551E6C4}"/>
              </a:ext>
            </a:extLst>
          </p:cNvPr>
          <p:cNvSpPr/>
          <p:nvPr/>
        </p:nvSpPr>
        <p:spPr>
          <a:xfrm>
            <a:off x="3905729" y="1361102"/>
            <a:ext cx="6752746" cy="5943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F5F3667-3BC1-4A25-A903-C22BE5BF7FF9}"/>
              </a:ext>
            </a:extLst>
          </p:cNvPr>
          <p:cNvSpPr txBox="1"/>
          <p:nvPr/>
        </p:nvSpPr>
        <p:spPr>
          <a:xfrm>
            <a:off x="3905729" y="1335117"/>
            <a:ext cx="74450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AA14C7C-6723-4DB4-AFD6-22B9CA8AA4C7}"/>
              </a:ext>
            </a:extLst>
          </p:cNvPr>
          <p:cNvSpPr txBox="1"/>
          <p:nvPr/>
        </p:nvSpPr>
        <p:spPr>
          <a:xfrm>
            <a:off x="4870410" y="1427450"/>
            <a:ext cx="4032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PowerPoint  Presentation</a:t>
            </a:r>
            <a:endParaRPr lang="ko-KR" altLang="en-US" sz="2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DEC4437-E8C6-40C9-8C5B-FAC5F3DA5EAD}"/>
              </a:ext>
            </a:extLst>
          </p:cNvPr>
          <p:cNvSpPr txBox="1"/>
          <p:nvPr/>
        </p:nvSpPr>
        <p:spPr>
          <a:xfrm>
            <a:off x="4769825" y="2085103"/>
            <a:ext cx="588864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I hope and I believe that this Template will your Time, Money and Reputation.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Get a modern PowerPoint  Presentation that is beautifully designed. Easy to change colors, photos and Text. Get a modern PowerPoint  Presentation that is beautifully designed. You can simply impress your audience and add a unique zing and appeal to your Presentations. Easy to change colors, photos and Text. I hope and I believe that this Template will your Time, Money and Reputation.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</p:txBody>
      </p:sp>
      <p:grpSp>
        <p:nvGrpSpPr>
          <p:cNvPr id="26" name="Grupo 25"/>
          <p:cNvGrpSpPr/>
          <p:nvPr/>
        </p:nvGrpSpPr>
        <p:grpSpPr>
          <a:xfrm>
            <a:off x="0" y="-43543"/>
            <a:ext cx="12217182" cy="6901543"/>
            <a:chOff x="0" y="-28210"/>
            <a:chExt cx="12217182" cy="6901543"/>
          </a:xfrm>
          <a:solidFill>
            <a:srgbClr val="13ADAB"/>
          </a:solidFill>
        </p:grpSpPr>
        <p:sp>
          <p:nvSpPr>
            <p:cNvPr id="27" name="Freeform 5"/>
            <p:cNvSpPr>
              <a:spLocks/>
            </p:cNvSpPr>
            <p:nvPr/>
          </p:nvSpPr>
          <p:spPr bwMode="auto">
            <a:xfrm>
              <a:off x="0" y="-28210"/>
              <a:ext cx="8079755" cy="6858000"/>
            </a:xfrm>
            <a:custGeom>
              <a:avLst/>
              <a:gdLst>
                <a:gd name="T0" fmla="*/ 0 w 6005"/>
                <a:gd name="T1" fmla="*/ 0 h 5110"/>
                <a:gd name="T2" fmla="*/ 0 w 6005"/>
                <a:gd name="T3" fmla="*/ 5110 h 5110"/>
                <a:gd name="T4" fmla="*/ 355 w 6005"/>
                <a:gd name="T5" fmla="*/ 343 h 5110"/>
                <a:gd name="T6" fmla="*/ 6005 w 6005"/>
                <a:gd name="T7" fmla="*/ 0 h 5110"/>
                <a:gd name="T8" fmla="*/ 0 w 6005"/>
                <a:gd name="T9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05" h="5110">
                  <a:moveTo>
                    <a:pt x="0" y="0"/>
                  </a:moveTo>
                  <a:lnTo>
                    <a:pt x="0" y="5110"/>
                  </a:lnTo>
                  <a:lnTo>
                    <a:pt x="355" y="343"/>
                  </a:lnTo>
                  <a:lnTo>
                    <a:pt x="600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6"/>
            <p:cNvSpPr>
              <a:spLocks/>
            </p:cNvSpPr>
            <p:nvPr/>
          </p:nvSpPr>
          <p:spPr bwMode="auto">
            <a:xfrm>
              <a:off x="4134736" y="15333"/>
              <a:ext cx="8082446" cy="6858000"/>
            </a:xfrm>
            <a:custGeom>
              <a:avLst/>
              <a:gdLst>
                <a:gd name="T0" fmla="*/ 6007 w 6007"/>
                <a:gd name="T1" fmla="*/ 5110 h 5110"/>
                <a:gd name="T2" fmla="*/ 6007 w 6007"/>
                <a:gd name="T3" fmla="*/ 0 h 5110"/>
                <a:gd name="T4" fmla="*/ 5650 w 6007"/>
                <a:gd name="T5" fmla="*/ 4767 h 5110"/>
                <a:gd name="T6" fmla="*/ 0 w 6007"/>
                <a:gd name="T7" fmla="*/ 5110 h 5110"/>
                <a:gd name="T8" fmla="*/ 6007 w 6007"/>
                <a:gd name="T9" fmla="*/ 511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07" h="5110">
                  <a:moveTo>
                    <a:pt x="6007" y="5110"/>
                  </a:moveTo>
                  <a:lnTo>
                    <a:pt x="6007" y="0"/>
                  </a:lnTo>
                  <a:lnTo>
                    <a:pt x="5650" y="4767"/>
                  </a:lnTo>
                  <a:lnTo>
                    <a:pt x="0" y="5110"/>
                  </a:lnTo>
                  <a:lnTo>
                    <a:pt x="6007" y="5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2" name="Marcador de texto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271" y="2447904"/>
            <a:ext cx="3213465" cy="324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Frame 115">
            <a:extLst>
              <a:ext uri="{FF2B5EF4-FFF2-40B4-BE49-F238E27FC236}">
                <a16:creationId xmlns:a16="http://schemas.microsoft.com/office/drawing/2014/main" id="{B8A794B9-2AD2-4FD9-B4A2-85EDF384C27F}"/>
              </a:ext>
            </a:extLst>
          </p:cNvPr>
          <p:cNvSpPr/>
          <p:nvPr/>
        </p:nvSpPr>
        <p:spPr>
          <a:xfrm>
            <a:off x="259556" y="266700"/>
            <a:ext cx="11672888" cy="6324600"/>
          </a:xfrm>
          <a:prstGeom prst="frame">
            <a:avLst>
              <a:gd name="adj1" fmla="val 1506"/>
            </a:avLst>
          </a:prstGeom>
          <a:solidFill>
            <a:srgbClr val="13A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6C1DE289-C385-4A2A-8B00-99E26490646B}"/>
              </a:ext>
            </a:extLst>
          </p:cNvPr>
          <p:cNvGrpSpPr/>
          <p:nvPr/>
        </p:nvGrpSpPr>
        <p:grpSpPr>
          <a:xfrm flipV="1">
            <a:off x="-169708" y="-3634"/>
            <a:ext cx="2470259" cy="2388108"/>
            <a:chOff x="-214779" y="3818987"/>
            <a:chExt cx="3158686" cy="3053641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B0BFC25C-6725-4931-9168-F136E8D8FEC4}"/>
                </a:ext>
              </a:extLst>
            </p:cNvPr>
            <p:cNvGrpSpPr/>
            <p:nvPr/>
          </p:nvGrpSpPr>
          <p:grpSpPr>
            <a:xfrm rot="1587316">
              <a:off x="909065" y="3818987"/>
              <a:ext cx="1555538" cy="2302642"/>
              <a:chOff x="6477000" y="3016250"/>
              <a:chExt cx="1328738" cy="1966913"/>
            </a:xfrm>
          </p:grpSpPr>
          <p:sp>
            <p:nvSpPr>
              <p:cNvPr id="82" name="Freeform 21">
                <a:extLst>
                  <a:ext uri="{FF2B5EF4-FFF2-40B4-BE49-F238E27FC236}">
                    <a16:creationId xmlns:a16="http://schemas.microsoft.com/office/drawing/2014/main" id="{E5BA3D2B-D97C-4F87-AAE5-75AF546B0B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77000" y="3162300"/>
                <a:ext cx="1328738" cy="1820863"/>
              </a:xfrm>
              <a:custGeom>
                <a:avLst/>
                <a:gdLst>
                  <a:gd name="T0" fmla="*/ 353 w 353"/>
                  <a:gd name="T1" fmla="*/ 461 h 485"/>
                  <a:gd name="T2" fmla="*/ 329 w 353"/>
                  <a:gd name="T3" fmla="*/ 485 h 485"/>
                  <a:gd name="T4" fmla="*/ 24 w 353"/>
                  <a:gd name="T5" fmla="*/ 485 h 485"/>
                  <a:gd name="T6" fmla="*/ 0 w 353"/>
                  <a:gd name="T7" fmla="*/ 461 h 485"/>
                  <a:gd name="T8" fmla="*/ 0 w 353"/>
                  <a:gd name="T9" fmla="*/ 24 h 485"/>
                  <a:gd name="T10" fmla="*/ 24 w 353"/>
                  <a:gd name="T11" fmla="*/ 0 h 485"/>
                  <a:gd name="T12" fmla="*/ 329 w 353"/>
                  <a:gd name="T13" fmla="*/ 0 h 485"/>
                  <a:gd name="T14" fmla="*/ 353 w 353"/>
                  <a:gd name="T15" fmla="*/ 24 h 485"/>
                  <a:gd name="T16" fmla="*/ 353 w 353"/>
                  <a:gd name="T17" fmla="*/ 461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3" h="485">
                    <a:moveTo>
                      <a:pt x="353" y="461"/>
                    </a:moveTo>
                    <a:cubicBezTo>
                      <a:pt x="353" y="475"/>
                      <a:pt x="343" y="485"/>
                      <a:pt x="329" y="485"/>
                    </a:cubicBezTo>
                    <a:cubicBezTo>
                      <a:pt x="24" y="485"/>
                      <a:pt x="24" y="485"/>
                      <a:pt x="24" y="485"/>
                    </a:cubicBezTo>
                    <a:cubicBezTo>
                      <a:pt x="11" y="485"/>
                      <a:pt x="0" y="475"/>
                      <a:pt x="0" y="461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11"/>
                      <a:pt x="11" y="0"/>
                      <a:pt x="24" y="0"/>
                    </a:cubicBezTo>
                    <a:cubicBezTo>
                      <a:pt x="329" y="0"/>
                      <a:pt x="329" y="0"/>
                      <a:pt x="329" y="0"/>
                    </a:cubicBezTo>
                    <a:cubicBezTo>
                      <a:pt x="343" y="0"/>
                      <a:pt x="353" y="11"/>
                      <a:pt x="353" y="24"/>
                    </a:cubicBezTo>
                    <a:lnTo>
                      <a:pt x="353" y="46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Rectangle 22">
                <a:extLst>
                  <a:ext uri="{FF2B5EF4-FFF2-40B4-BE49-F238E27FC236}">
                    <a16:creationId xmlns:a16="http://schemas.microsoft.com/office/drawing/2014/main" id="{215C6FC2-D018-41B9-834F-F3CA740D8C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97650" y="3302000"/>
                <a:ext cx="1087438" cy="15049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23">
                <a:extLst>
                  <a:ext uri="{FF2B5EF4-FFF2-40B4-BE49-F238E27FC236}">
                    <a16:creationId xmlns:a16="http://schemas.microsoft.com/office/drawing/2014/main" id="{A70F7A8D-3694-4A29-AFFE-767E2E1842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1300" y="3294062"/>
                <a:ext cx="1101725" cy="1520825"/>
              </a:xfrm>
              <a:custGeom>
                <a:avLst/>
                <a:gdLst>
                  <a:gd name="T0" fmla="*/ 689 w 694"/>
                  <a:gd name="T1" fmla="*/ 953 h 958"/>
                  <a:gd name="T2" fmla="*/ 689 w 694"/>
                  <a:gd name="T3" fmla="*/ 948 h 958"/>
                  <a:gd name="T4" fmla="*/ 9 w 694"/>
                  <a:gd name="T5" fmla="*/ 948 h 958"/>
                  <a:gd name="T6" fmla="*/ 9 w 694"/>
                  <a:gd name="T7" fmla="*/ 9 h 958"/>
                  <a:gd name="T8" fmla="*/ 684 w 694"/>
                  <a:gd name="T9" fmla="*/ 9 h 958"/>
                  <a:gd name="T10" fmla="*/ 684 w 694"/>
                  <a:gd name="T11" fmla="*/ 953 h 958"/>
                  <a:gd name="T12" fmla="*/ 689 w 694"/>
                  <a:gd name="T13" fmla="*/ 953 h 958"/>
                  <a:gd name="T14" fmla="*/ 689 w 694"/>
                  <a:gd name="T15" fmla="*/ 948 h 958"/>
                  <a:gd name="T16" fmla="*/ 689 w 694"/>
                  <a:gd name="T17" fmla="*/ 953 h 958"/>
                  <a:gd name="T18" fmla="*/ 694 w 694"/>
                  <a:gd name="T19" fmla="*/ 953 h 958"/>
                  <a:gd name="T20" fmla="*/ 694 w 694"/>
                  <a:gd name="T21" fmla="*/ 0 h 958"/>
                  <a:gd name="T22" fmla="*/ 0 w 694"/>
                  <a:gd name="T23" fmla="*/ 0 h 958"/>
                  <a:gd name="T24" fmla="*/ 0 w 694"/>
                  <a:gd name="T25" fmla="*/ 958 h 958"/>
                  <a:gd name="T26" fmla="*/ 694 w 694"/>
                  <a:gd name="T27" fmla="*/ 958 h 958"/>
                  <a:gd name="T28" fmla="*/ 694 w 694"/>
                  <a:gd name="T29" fmla="*/ 953 h 958"/>
                  <a:gd name="T30" fmla="*/ 689 w 694"/>
                  <a:gd name="T31" fmla="*/ 953 h 9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94" h="958">
                    <a:moveTo>
                      <a:pt x="689" y="953"/>
                    </a:moveTo>
                    <a:lnTo>
                      <a:pt x="689" y="948"/>
                    </a:lnTo>
                    <a:lnTo>
                      <a:pt x="9" y="948"/>
                    </a:lnTo>
                    <a:lnTo>
                      <a:pt x="9" y="9"/>
                    </a:lnTo>
                    <a:lnTo>
                      <a:pt x="684" y="9"/>
                    </a:lnTo>
                    <a:lnTo>
                      <a:pt x="684" y="953"/>
                    </a:lnTo>
                    <a:lnTo>
                      <a:pt x="689" y="953"/>
                    </a:lnTo>
                    <a:lnTo>
                      <a:pt x="689" y="948"/>
                    </a:lnTo>
                    <a:lnTo>
                      <a:pt x="689" y="953"/>
                    </a:lnTo>
                    <a:lnTo>
                      <a:pt x="694" y="953"/>
                    </a:lnTo>
                    <a:lnTo>
                      <a:pt x="694" y="0"/>
                    </a:lnTo>
                    <a:lnTo>
                      <a:pt x="0" y="0"/>
                    </a:lnTo>
                    <a:lnTo>
                      <a:pt x="0" y="958"/>
                    </a:lnTo>
                    <a:lnTo>
                      <a:pt x="694" y="958"/>
                    </a:lnTo>
                    <a:lnTo>
                      <a:pt x="694" y="953"/>
                    </a:lnTo>
                    <a:lnTo>
                      <a:pt x="689" y="95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24">
                <a:extLst>
                  <a:ext uri="{FF2B5EF4-FFF2-40B4-BE49-F238E27FC236}">
                    <a16:creationId xmlns:a16="http://schemas.microsoft.com/office/drawing/2014/main" id="{12A85A04-CE70-4116-ACD9-D8BC58F94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86563" y="3609975"/>
                <a:ext cx="711200" cy="0"/>
              </a:xfrm>
              <a:custGeom>
                <a:avLst/>
                <a:gdLst>
                  <a:gd name="T0" fmla="*/ 0 w 448"/>
                  <a:gd name="T1" fmla="*/ 448 w 448"/>
                  <a:gd name="T2" fmla="*/ 0 w 44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48">
                    <a:moveTo>
                      <a:pt x="0" y="0"/>
                    </a:moveTo>
                    <a:lnTo>
                      <a:pt x="4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Line 25">
                <a:extLst>
                  <a:ext uri="{FF2B5EF4-FFF2-40B4-BE49-F238E27FC236}">
                    <a16:creationId xmlns:a16="http://schemas.microsoft.com/office/drawing/2014/main" id="{41785840-8D44-4077-831E-153F1D766B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86563" y="3609975"/>
                <a:ext cx="71120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6">
                <a:extLst>
                  <a:ext uri="{FF2B5EF4-FFF2-40B4-BE49-F238E27FC236}">
                    <a16:creationId xmlns:a16="http://schemas.microsoft.com/office/drawing/2014/main" id="{E1A24A4E-BB99-4397-BF2E-F8D044D224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4338" y="3586163"/>
                <a:ext cx="755650" cy="46038"/>
              </a:xfrm>
              <a:custGeom>
                <a:avLst/>
                <a:gdLst>
                  <a:gd name="T0" fmla="*/ 6 w 201"/>
                  <a:gd name="T1" fmla="*/ 12 h 12"/>
                  <a:gd name="T2" fmla="*/ 195 w 201"/>
                  <a:gd name="T3" fmla="*/ 12 h 12"/>
                  <a:gd name="T4" fmla="*/ 201 w 201"/>
                  <a:gd name="T5" fmla="*/ 6 h 12"/>
                  <a:gd name="T6" fmla="*/ 195 w 201"/>
                  <a:gd name="T7" fmla="*/ 0 h 12"/>
                  <a:gd name="T8" fmla="*/ 6 w 201"/>
                  <a:gd name="T9" fmla="*/ 0 h 12"/>
                  <a:gd name="T10" fmla="*/ 0 w 201"/>
                  <a:gd name="T11" fmla="*/ 6 h 12"/>
                  <a:gd name="T12" fmla="*/ 6 w 201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1" h="12">
                    <a:moveTo>
                      <a:pt x="6" y="12"/>
                    </a:moveTo>
                    <a:cubicBezTo>
                      <a:pt x="195" y="12"/>
                      <a:pt x="195" y="12"/>
                      <a:pt x="195" y="12"/>
                    </a:cubicBezTo>
                    <a:cubicBezTo>
                      <a:pt x="199" y="12"/>
                      <a:pt x="201" y="9"/>
                      <a:pt x="201" y="6"/>
                    </a:cubicBezTo>
                    <a:cubicBezTo>
                      <a:pt x="201" y="2"/>
                      <a:pt x="199" y="0"/>
                      <a:pt x="19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27">
                <a:extLst>
                  <a:ext uri="{FF2B5EF4-FFF2-40B4-BE49-F238E27FC236}">
                    <a16:creationId xmlns:a16="http://schemas.microsoft.com/office/drawing/2014/main" id="{E91D921A-A670-4292-98AB-E2C384C7EF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21475" y="3759200"/>
                <a:ext cx="839788" cy="0"/>
              </a:xfrm>
              <a:custGeom>
                <a:avLst/>
                <a:gdLst>
                  <a:gd name="T0" fmla="*/ 0 w 529"/>
                  <a:gd name="T1" fmla="*/ 529 w 529"/>
                  <a:gd name="T2" fmla="*/ 0 w 52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29">
                    <a:moveTo>
                      <a:pt x="0" y="0"/>
                    </a:moveTo>
                    <a:lnTo>
                      <a:pt x="52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Line 28">
                <a:extLst>
                  <a:ext uri="{FF2B5EF4-FFF2-40B4-BE49-F238E27FC236}">
                    <a16:creationId xmlns:a16="http://schemas.microsoft.com/office/drawing/2014/main" id="{21464287-F2FE-4D25-922D-98818A9B4E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1475" y="3759200"/>
                <a:ext cx="839788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29">
                <a:extLst>
                  <a:ext uri="{FF2B5EF4-FFF2-40B4-BE49-F238E27FC236}">
                    <a16:creationId xmlns:a16="http://schemas.microsoft.com/office/drawing/2014/main" id="{7BCCB9AE-55D9-4213-8DE1-8462B6094F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99250" y="3736975"/>
                <a:ext cx="884238" cy="44450"/>
              </a:xfrm>
              <a:custGeom>
                <a:avLst/>
                <a:gdLst>
                  <a:gd name="T0" fmla="*/ 6 w 235"/>
                  <a:gd name="T1" fmla="*/ 12 h 12"/>
                  <a:gd name="T2" fmla="*/ 229 w 235"/>
                  <a:gd name="T3" fmla="*/ 12 h 12"/>
                  <a:gd name="T4" fmla="*/ 235 w 235"/>
                  <a:gd name="T5" fmla="*/ 6 h 12"/>
                  <a:gd name="T6" fmla="*/ 229 w 235"/>
                  <a:gd name="T7" fmla="*/ 0 h 12"/>
                  <a:gd name="T8" fmla="*/ 6 w 235"/>
                  <a:gd name="T9" fmla="*/ 0 h 12"/>
                  <a:gd name="T10" fmla="*/ 0 w 235"/>
                  <a:gd name="T11" fmla="*/ 6 h 12"/>
                  <a:gd name="T12" fmla="*/ 6 w 235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5" h="12">
                    <a:moveTo>
                      <a:pt x="6" y="12"/>
                    </a:moveTo>
                    <a:cubicBezTo>
                      <a:pt x="229" y="12"/>
                      <a:pt x="229" y="12"/>
                      <a:pt x="229" y="12"/>
                    </a:cubicBezTo>
                    <a:cubicBezTo>
                      <a:pt x="232" y="12"/>
                      <a:pt x="235" y="10"/>
                      <a:pt x="235" y="6"/>
                    </a:cubicBezTo>
                    <a:cubicBezTo>
                      <a:pt x="235" y="3"/>
                      <a:pt x="232" y="0"/>
                      <a:pt x="22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2"/>
                      <a:pt x="6" y="12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30">
                <a:extLst>
                  <a:ext uri="{FF2B5EF4-FFF2-40B4-BE49-F238E27FC236}">
                    <a16:creationId xmlns:a16="http://schemas.microsoft.com/office/drawing/2014/main" id="{DB2012FC-981D-4451-A4E5-4D21F3F172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86563" y="3913188"/>
                <a:ext cx="711200" cy="0"/>
              </a:xfrm>
              <a:custGeom>
                <a:avLst/>
                <a:gdLst>
                  <a:gd name="T0" fmla="*/ 0 w 448"/>
                  <a:gd name="T1" fmla="*/ 448 w 448"/>
                  <a:gd name="T2" fmla="*/ 0 w 44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48">
                    <a:moveTo>
                      <a:pt x="0" y="0"/>
                    </a:moveTo>
                    <a:lnTo>
                      <a:pt x="4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Line 31">
                <a:extLst>
                  <a:ext uri="{FF2B5EF4-FFF2-40B4-BE49-F238E27FC236}">
                    <a16:creationId xmlns:a16="http://schemas.microsoft.com/office/drawing/2014/main" id="{37C74E93-0D96-41E8-9F5A-358ED5428C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86563" y="3913188"/>
                <a:ext cx="71120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32">
                <a:extLst>
                  <a:ext uri="{FF2B5EF4-FFF2-40B4-BE49-F238E27FC236}">
                    <a16:creationId xmlns:a16="http://schemas.microsoft.com/office/drawing/2014/main" id="{BF2CE6A9-D824-443A-A863-7FD669426F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4338" y="3890963"/>
                <a:ext cx="755650" cy="44450"/>
              </a:xfrm>
              <a:custGeom>
                <a:avLst/>
                <a:gdLst>
                  <a:gd name="T0" fmla="*/ 6 w 201"/>
                  <a:gd name="T1" fmla="*/ 12 h 12"/>
                  <a:gd name="T2" fmla="*/ 195 w 201"/>
                  <a:gd name="T3" fmla="*/ 12 h 12"/>
                  <a:gd name="T4" fmla="*/ 201 w 201"/>
                  <a:gd name="T5" fmla="*/ 6 h 12"/>
                  <a:gd name="T6" fmla="*/ 195 w 201"/>
                  <a:gd name="T7" fmla="*/ 0 h 12"/>
                  <a:gd name="T8" fmla="*/ 6 w 201"/>
                  <a:gd name="T9" fmla="*/ 0 h 12"/>
                  <a:gd name="T10" fmla="*/ 0 w 201"/>
                  <a:gd name="T11" fmla="*/ 6 h 12"/>
                  <a:gd name="T12" fmla="*/ 6 w 201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1" h="12">
                    <a:moveTo>
                      <a:pt x="6" y="12"/>
                    </a:moveTo>
                    <a:cubicBezTo>
                      <a:pt x="195" y="12"/>
                      <a:pt x="195" y="12"/>
                      <a:pt x="195" y="12"/>
                    </a:cubicBezTo>
                    <a:cubicBezTo>
                      <a:pt x="199" y="12"/>
                      <a:pt x="201" y="10"/>
                      <a:pt x="201" y="6"/>
                    </a:cubicBezTo>
                    <a:cubicBezTo>
                      <a:pt x="201" y="3"/>
                      <a:pt x="199" y="0"/>
                      <a:pt x="19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2"/>
                      <a:pt x="6" y="12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3">
                <a:extLst>
                  <a:ext uri="{FF2B5EF4-FFF2-40B4-BE49-F238E27FC236}">
                    <a16:creationId xmlns:a16="http://schemas.microsoft.com/office/drawing/2014/main" id="{388A5161-D289-4DBF-96FE-3F3C78B071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21475" y="4067175"/>
                <a:ext cx="839788" cy="0"/>
              </a:xfrm>
              <a:custGeom>
                <a:avLst/>
                <a:gdLst>
                  <a:gd name="T0" fmla="*/ 0 w 529"/>
                  <a:gd name="T1" fmla="*/ 529 w 529"/>
                  <a:gd name="T2" fmla="*/ 0 w 52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29">
                    <a:moveTo>
                      <a:pt x="0" y="0"/>
                    </a:moveTo>
                    <a:lnTo>
                      <a:pt x="52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Line 34">
                <a:extLst>
                  <a:ext uri="{FF2B5EF4-FFF2-40B4-BE49-F238E27FC236}">
                    <a16:creationId xmlns:a16="http://schemas.microsoft.com/office/drawing/2014/main" id="{52BF82CB-B0CB-46F0-A628-237729FE45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1475" y="4067175"/>
                <a:ext cx="839788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35">
                <a:extLst>
                  <a:ext uri="{FF2B5EF4-FFF2-40B4-BE49-F238E27FC236}">
                    <a16:creationId xmlns:a16="http://schemas.microsoft.com/office/drawing/2014/main" id="{16EB9CCE-12A7-44B3-AB40-05B7E151DE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99250" y="4044950"/>
                <a:ext cx="884238" cy="44450"/>
              </a:xfrm>
              <a:custGeom>
                <a:avLst/>
                <a:gdLst>
                  <a:gd name="T0" fmla="*/ 6 w 235"/>
                  <a:gd name="T1" fmla="*/ 12 h 12"/>
                  <a:gd name="T2" fmla="*/ 229 w 235"/>
                  <a:gd name="T3" fmla="*/ 12 h 12"/>
                  <a:gd name="T4" fmla="*/ 235 w 235"/>
                  <a:gd name="T5" fmla="*/ 6 h 12"/>
                  <a:gd name="T6" fmla="*/ 229 w 235"/>
                  <a:gd name="T7" fmla="*/ 0 h 12"/>
                  <a:gd name="T8" fmla="*/ 6 w 235"/>
                  <a:gd name="T9" fmla="*/ 0 h 12"/>
                  <a:gd name="T10" fmla="*/ 0 w 235"/>
                  <a:gd name="T11" fmla="*/ 6 h 12"/>
                  <a:gd name="T12" fmla="*/ 6 w 235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5" h="12">
                    <a:moveTo>
                      <a:pt x="6" y="12"/>
                    </a:moveTo>
                    <a:cubicBezTo>
                      <a:pt x="229" y="12"/>
                      <a:pt x="229" y="12"/>
                      <a:pt x="229" y="12"/>
                    </a:cubicBezTo>
                    <a:cubicBezTo>
                      <a:pt x="232" y="12"/>
                      <a:pt x="235" y="9"/>
                      <a:pt x="235" y="6"/>
                    </a:cubicBezTo>
                    <a:cubicBezTo>
                      <a:pt x="235" y="3"/>
                      <a:pt x="232" y="0"/>
                      <a:pt x="22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36">
                <a:extLst>
                  <a:ext uri="{FF2B5EF4-FFF2-40B4-BE49-F238E27FC236}">
                    <a16:creationId xmlns:a16="http://schemas.microsoft.com/office/drawing/2014/main" id="{A80FF2C3-E087-4DBF-83F6-ACCD57792D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86563" y="4221163"/>
                <a:ext cx="711200" cy="0"/>
              </a:xfrm>
              <a:custGeom>
                <a:avLst/>
                <a:gdLst>
                  <a:gd name="T0" fmla="*/ 0 w 448"/>
                  <a:gd name="T1" fmla="*/ 448 w 448"/>
                  <a:gd name="T2" fmla="*/ 0 w 44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48">
                    <a:moveTo>
                      <a:pt x="0" y="0"/>
                    </a:moveTo>
                    <a:lnTo>
                      <a:pt x="4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Line 37">
                <a:extLst>
                  <a:ext uri="{FF2B5EF4-FFF2-40B4-BE49-F238E27FC236}">
                    <a16:creationId xmlns:a16="http://schemas.microsoft.com/office/drawing/2014/main" id="{6CC5CFB9-582C-433F-9840-C996CC7990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86563" y="4221163"/>
                <a:ext cx="71120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38">
                <a:extLst>
                  <a:ext uri="{FF2B5EF4-FFF2-40B4-BE49-F238E27FC236}">
                    <a16:creationId xmlns:a16="http://schemas.microsoft.com/office/drawing/2014/main" id="{A507EE3D-7DDA-4C2E-AF39-65A91EE9BB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4338" y="4198938"/>
                <a:ext cx="755650" cy="44450"/>
              </a:xfrm>
              <a:custGeom>
                <a:avLst/>
                <a:gdLst>
                  <a:gd name="T0" fmla="*/ 6 w 201"/>
                  <a:gd name="T1" fmla="*/ 12 h 12"/>
                  <a:gd name="T2" fmla="*/ 195 w 201"/>
                  <a:gd name="T3" fmla="*/ 12 h 12"/>
                  <a:gd name="T4" fmla="*/ 201 w 201"/>
                  <a:gd name="T5" fmla="*/ 6 h 12"/>
                  <a:gd name="T6" fmla="*/ 195 w 201"/>
                  <a:gd name="T7" fmla="*/ 0 h 12"/>
                  <a:gd name="T8" fmla="*/ 6 w 201"/>
                  <a:gd name="T9" fmla="*/ 0 h 12"/>
                  <a:gd name="T10" fmla="*/ 0 w 201"/>
                  <a:gd name="T11" fmla="*/ 6 h 12"/>
                  <a:gd name="T12" fmla="*/ 6 w 201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1" h="12">
                    <a:moveTo>
                      <a:pt x="6" y="12"/>
                    </a:moveTo>
                    <a:cubicBezTo>
                      <a:pt x="195" y="12"/>
                      <a:pt x="195" y="12"/>
                      <a:pt x="195" y="12"/>
                    </a:cubicBezTo>
                    <a:cubicBezTo>
                      <a:pt x="199" y="12"/>
                      <a:pt x="201" y="9"/>
                      <a:pt x="201" y="6"/>
                    </a:cubicBezTo>
                    <a:cubicBezTo>
                      <a:pt x="201" y="2"/>
                      <a:pt x="199" y="0"/>
                      <a:pt x="19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39">
                <a:extLst>
                  <a:ext uri="{FF2B5EF4-FFF2-40B4-BE49-F238E27FC236}">
                    <a16:creationId xmlns:a16="http://schemas.microsoft.com/office/drawing/2014/main" id="{8C42F7D6-DF42-480A-9BD1-7ECB2B5F8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86563" y="4525963"/>
                <a:ext cx="711200" cy="0"/>
              </a:xfrm>
              <a:custGeom>
                <a:avLst/>
                <a:gdLst>
                  <a:gd name="T0" fmla="*/ 0 w 448"/>
                  <a:gd name="T1" fmla="*/ 448 w 448"/>
                  <a:gd name="T2" fmla="*/ 0 w 44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48">
                    <a:moveTo>
                      <a:pt x="0" y="0"/>
                    </a:moveTo>
                    <a:lnTo>
                      <a:pt x="4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Line 40">
                <a:extLst>
                  <a:ext uri="{FF2B5EF4-FFF2-40B4-BE49-F238E27FC236}">
                    <a16:creationId xmlns:a16="http://schemas.microsoft.com/office/drawing/2014/main" id="{FC433506-FE8B-4929-A663-CF3E377986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86563" y="4525963"/>
                <a:ext cx="71120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41">
                <a:extLst>
                  <a:ext uri="{FF2B5EF4-FFF2-40B4-BE49-F238E27FC236}">
                    <a16:creationId xmlns:a16="http://schemas.microsoft.com/office/drawing/2014/main" id="{D125A822-1118-4A3E-ADF5-2C9DB99E18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4338" y="4502150"/>
                <a:ext cx="755650" cy="46038"/>
              </a:xfrm>
              <a:custGeom>
                <a:avLst/>
                <a:gdLst>
                  <a:gd name="T0" fmla="*/ 6 w 201"/>
                  <a:gd name="T1" fmla="*/ 12 h 12"/>
                  <a:gd name="T2" fmla="*/ 195 w 201"/>
                  <a:gd name="T3" fmla="*/ 12 h 12"/>
                  <a:gd name="T4" fmla="*/ 201 w 201"/>
                  <a:gd name="T5" fmla="*/ 6 h 12"/>
                  <a:gd name="T6" fmla="*/ 195 w 201"/>
                  <a:gd name="T7" fmla="*/ 0 h 12"/>
                  <a:gd name="T8" fmla="*/ 6 w 201"/>
                  <a:gd name="T9" fmla="*/ 0 h 12"/>
                  <a:gd name="T10" fmla="*/ 0 w 201"/>
                  <a:gd name="T11" fmla="*/ 6 h 12"/>
                  <a:gd name="T12" fmla="*/ 6 w 201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1" h="12">
                    <a:moveTo>
                      <a:pt x="6" y="12"/>
                    </a:moveTo>
                    <a:cubicBezTo>
                      <a:pt x="195" y="12"/>
                      <a:pt x="195" y="12"/>
                      <a:pt x="195" y="12"/>
                    </a:cubicBezTo>
                    <a:cubicBezTo>
                      <a:pt x="199" y="12"/>
                      <a:pt x="201" y="9"/>
                      <a:pt x="201" y="6"/>
                    </a:cubicBezTo>
                    <a:cubicBezTo>
                      <a:pt x="201" y="3"/>
                      <a:pt x="199" y="0"/>
                      <a:pt x="19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42">
                <a:extLst>
                  <a:ext uri="{FF2B5EF4-FFF2-40B4-BE49-F238E27FC236}">
                    <a16:creationId xmlns:a16="http://schemas.microsoft.com/office/drawing/2014/main" id="{75378A98-907E-438B-A3D2-8C231E6922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21475" y="4371975"/>
                <a:ext cx="839788" cy="0"/>
              </a:xfrm>
              <a:custGeom>
                <a:avLst/>
                <a:gdLst>
                  <a:gd name="T0" fmla="*/ 0 w 529"/>
                  <a:gd name="T1" fmla="*/ 529 w 529"/>
                  <a:gd name="T2" fmla="*/ 0 w 52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29">
                    <a:moveTo>
                      <a:pt x="0" y="0"/>
                    </a:moveTo>
                    <a:lnTo>
                      <a:pt x="52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Line 43">
                <a:extLst>
                  <a:ext uri="{FF2B5EF4-FFF2-40B4-BE49-F238E27FC236}">
                    <a16:creationId xmlns:a16="http://schemas.microsoft.com/office/drawing/2014/main" id="{37E35055-C75F-4817-AEFC-D44B99D34B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1475" y="4371975"/>
                <a:ext cx="839788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44">
                <a:extLst>
                  <a:ext uri="{FF2B5EF4-FFF2-40B4-BE49-F238E27FC236}">
                    <a16:creationId xmlns:a16="http://schemas.microsoft.com/office/drawing/2014/main" id="{086D9471-E4BF-42A1-B94A-FA4BCEE8DF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99250" y="4348163"/>
                <a:ext cx="884238" cy="46038"/>
              </a:xfrm>
              <a:custGeom>
                <a:avLst/>
                <a:gdLst>
                  <a:gd name="T0" fmla="*/ 6 w 235"/>
                  <a:gd name="T1" fmla="*/ 12 h 12"/>
                  <a:gd name="T2" fmla="*/ 229 w 235"/>
                  <a:gd name="T3" fmla="*/ 12 h 12"/>
                  <a:gd name="T4" fmla="*/ 235 w 235"/>
                  <a:gd name="T5" fmla="*/ 6 h 12"/>
                  <a:gd name="T6" fmla="*/ 229 w 235"/>
                  <a:gd name="T7" fmla="*/ 0 h 12"/>
                  <a:gd name="T8" fmla="*/ 6 w 235"/>
                  <a:gd name="T9" fmla="*/ 0 h 12"/>
                  <a:gd name="T10" fmla="*/ 0 w 235"/>
                  <a:gd name="T11" fmla="*/ 6 h 12"/>
                  <a:gd name="T12" fmla="*/ 6 w 235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5" h="12">
                    <a:moveTo>
                      <a:pt x="6" y="12"/>
                    </a:moveTo>
                    <a:cubicBezTo>
                      <a:pt x="229" y="12"/>
                      <a:pt x="229" y="12"/>
                      <a:pt x="229" y="12"/>
                    </a:cubicBezTo>
                    <a:cubicBezTo>
                      <a:pt x="232" y="12"/>
                      <a:pt x="235" y="10"/>
                      <a:pt x="235" y="6"/>
                    </a:cubicBezTo>
                    <a:cubicBezTo>
                      <a:pt x="235" y="3"/>
                      <a:pt x="232" y="0"/>
                      <a:pt x="22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2"/>
                      <a:pt x="6" y="12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Freeform 45">
                <a:extLst>
                  <a:ext uri="{FF2B5EF4-FFF2-40B4-BE49-F238E27FC236}">
                    <a16:creationId xmlns:a16="http://schemas.microsoft.com/office/drawing/2014/main" id="{29647D32-D334-4C66-86A4-B730A4B259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38950" y="3200400"/>
                <a:ext cx="604838" cy="184150"/>
              </a:xfrm>
              <a:custGeom>
                <a:avLst/>
                <a:gdLst>
                  <a:gd name="T0" fmla="*/ 161 w 161"/>
                  <a:gd name="T1" fmla="*/ 36 h 49"/>
                  <a:gd name="T2" fmla="*/ 126 w 161"/>
                  <a:gd name="T3" fmla="*/ 0 h 49"/>
                  <a:gd name="T4" fmla="*/ 36 w 161"/>
                  <a:gd name="T5" fmla="*/ 0 h 49"/>
                  <a:gd name="T6" fmla="*/ 0 w 161"/>
                  <a:gd name="T7" fmla="*/ 36 h 49"/>
                  <a:gd name="T8" fmla="*/ 0 w 161"/>
                  <a:gd name="T9" fmla="*/ 36 h 49"/>
                  <a:gd name="T10" fmla="*/ 13 w 161"/>
                  <a:gd name="T11" fmla="*/ 49 h 49"/>
                  <a:gd name="T12" fmla="*/ 148 w 161"/>
                  <a:gd name="T13" fmla="*/ 49 h 49"/>
                  <a:gd name="T14" fmla="*/ 161 w 161"/>
                  <a:gd name="T15" fmla="*/ 3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1" h="49">
                    <a:moveTo>
                      <a:pt x="161" y="36"/>
                    </a:moveTo>
                    <a:cubicBezTo>
                      <a:pt x="161" y="16"/>
                      <a:pt x="146" y="0"/>
                      <a:pt x="126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16" y="0"/>
                      <a:pt x="0" y="1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43"/>
                      <a:pt x="6" y="49"/>
                      <a:pt x="13" y="49"/>
                    </a:cubicBezTo>
                    <a:cubicBezTo>
                      <a:pt x="148" y="49"/>
                      <a:pt x="148" y="49"/>
                      <a:pt x="148" y="49"/>
                    </a:cubicBezTo>
                    <a:cubicBezTo>
                      <a:pt x="155" y="49"/>
                      <a:pt x="161" y="43"/>
                      <a:pt x="161" y="3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7" name="Freeform 46">
                <a:extLst>
                  <a:ext uri="{FF2B5EF4-FFF2-40B4-BE49-F238E27FC236}">
                    <a16:creationId xmlns:a16="http://schemas.microsoft.com/office/drawing/2014/main" id="{BB067C31-47DF-4186-8C54-02AC33EB354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89763" y="3016250"/>
                <a:ext cx="304800" cy="303213"/>
              </a:xfrm>
              <a:custGeom>
                <a:avLst/>
                <a:gdLst>
                  <a:gd name="T0" fmla="*/ 41 w 81"/>
                  <a:gd name="T1" fmla="*/ 0 h 81"/>
                  <a:gd name="T2" fmla="*/ 0 w 81"/>
                  <a:gd name="T3" fmla="*/ 40 h 81"/>
                  <a:gd name="T4" fmla="*/ 41 w 81"/>
                  <a:gd name="T5" fmla="*/ 81 h 81"/>
                  <a:gd name="T6" fmla="*/ 81 w 81"/>
                  <a:gd name="T7" fmla="*/ 40 h 81"/>
                  <a:gd name="T8" fmla="*/ 41 w 81"/>
                  <a:gd name="T9" fmla="*/ 0 h 81"/>
                  <a:gd name="T10" fmla="*/ 41 w 81"/>
                  <a:gd name="T11" fmla="*/ 69 h 81"/>
                  <a:gd name="T12" fmla="*/ 12 w 81"/>
                  <a:gd name="T13" fmla="*/ 40 h 81"/>
                  <a:gd name="T14" fmla="*/ 41 w 81"/>
                  <a:gd name="T15" fmla="*/ 12 h 81"/>
                  <a:gd name="T16" fmla="*/ 69 w 81"/>
                  <a:gd name="T17" fmla="*/ 40 h 81"/>
                  <a:gd name="T18" fmla="*/ 41 w 81"/>
                  <a:gd name="T19" fmla="*/ 69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" h="81">
                    <a:moveTo>
                      <a:pt x="41" y="0"/>
                    </a:moveTo>
                    <a:cubicBezTo>
                      <a:pt x="18" y="0"/>
                      <a:pt x="0" y="18"/>
                      <a:pt x="0" y="40"/>
                    </a:cubicBezTo>
                    <a:cubicBezTo>
                      <a:pt x="0" y="63"/>
                      <a:pt x="18" y="81"/>
                      <a:pt x="41" y="81"/>
                    </a:cubicBezTo>
                    <a:cubicBezTo>
                      <a:pt x="63" y="81"/>
                      <a:pt x="81" y="63"/>
                      <a:pt x="81" y="40"/>
                    </a:cubicBezTo>
                    <a:cubicBezTo>
                      <a:pt x="81" y="18"/>
                      <a:pt x="63" y="0"/>
                      <a:pt x="41" y="0"/>
                    </a:cubicBezTo>
                    <a:close/>
                    <a:moveTo>
                      <a:pt x="41" y="69"/>
                    </a:moveTo>
                    <a:cubicBezTo>
                      <a:pt x="25" y="69"/>
                      <a:pt x="12" y="56"/>
                      <a:pt x="12" y="40"/>
                    </a:cubicBezTo>
                    <a:cubicBezTo>
                      <a:pt x="12" y="24"/>
                      <a:pt x="25" y="12"/>
                      <a:pt x="41" y="12"/>
                    </a:cubicBezTo>
                    <a:cubicBezTo>
                      <a:pt x="56" y="12"/>
                      <a:pt x="69" y="24"/>
                      <a:pt x="69" y="40"/>
                    </a:cubicBezTo>
                    <a:cubicBezTo>
                      <a:pt x="69" y="56"/>
                      <a:pt x="56" y="69"/>
                      <a:pt x="41" y="6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D0498954-F763-4B68-9FA7-CDC13E476626}"/>
                </a:ext>
              </a:extLst>
            </p:cNvPr>
            <p:cNvSpPr/>
            <p:nvPr/>
          </p:nvSpPr>
          <p:spPr>
            <a:xfrm rot="2717603">
              <a:off x="-173015" y="4960000"/>
              <a:ext cx="751360" cy="834887"/>
            </a:xfrm>
            <a:custGeom>
              <a:avLst/>
              <a:gdLst>
                <a:gd name="connsiteX0" fmla="*/ 184970 w 751360"/>
                <a:gd name="connsiteY0" fmla="*/ 3969 h 834887"/>
                <a:gd name="connsiteX1" fmla="*/ 218776 w 751360"/>
                <a:gd name="connsiteY1" fmla="*/ 9240 h 834887"/>
                <a:gd name="connsiteX2" fmla="*/ 474653 w 751360"/>
                <a:gd name="connsiteY2" fmla="*/ 128216 h 834887"/>
                <a:gd name="connsiteX3" fmla="*/ 680823 w 751360"/>
                <a:gd name="connsiteY3" fmla="*/ 223558 h 834887"/>
                <a:gd name="connsiteX4" fmla="*/ 701195 w 751360"/>
                <a:gd name="connsiteY4" fmla="*/ 239449 h 834887"/>
                <a:gd name="connsiteX5" fmla="*/ 737865 w 751360"/>
                <a:gd name="connsiteY5" fmla="*/ 255339 h 834887"/>
                <a:gd name="connsiteX6" fmla="*/ 746829 w 751360"/>
                <a:gd name="connsiteY6" fmla="*/ 282230 h 834887"/>
                <a:gd name="connsiteX7" fmla="*/ 562663 w 751360"/>
                <a:gd name="connsiteY7" fmla="*/ 670937 h 834887"/>
                <a:gd name="connsiteX8" fmla="*/ 485328 w 751360"/>
                <a:gd name="connsiteY8" fmla="*/ 834887 h 834887"/>
                <a:gd name="connsiteX9" fmla="*/ 0 w 751360"/>
                <a:gd name="connsiteY9" fmla="*/ 354504 h 834887"/>
                <a:gd name="connsiteX10" fmla="*/ 101839 w 751360"/>
                <a:gd name="connsiteY10" fmla="*/ 158774 h 834887"/>
                <a:gd name="connsiteX11" fmla="*/ 176401 w 751360"/>
                <a:gd name="connsiteY11" fmla="*/ 14130 h 834887"/>
                <a:gd name="connsiteX12" fmla="*/ 184970 w 751360"/>
                <a:gd name="connsiteY12" fmla="*/ 3969 h 834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51360" h="834887">
                  <a:moveTo>
                    <a:pt x="184970" y="3969"/>
                  </a:moveTo>
                  <a:cubicBezTo>
                    <a:pt x="192343" y="-2983"/>
                    <a:pt x="197996" y="-539"/>
                    <a:pt x="218776" y="9240"/>
                  </a:cubicBezTo>
                  <a:lnTo>
                    <a:pt x="474653" y="128216"/>
                  </a:lnTo>
                  <a:lnTo>
                    <a:pt x="680823" y="223558"/>
                  </a:lnTo>
                  <a:cubicBezTo>
                    <a:pt x="689379" y="227225"/>
                    <a:pt x="698343" y="229670"/>
                    <a:pt x="701195" y="239449"/>
                  </a:cubicBezTo>
                  <a:cubicBezTo>
                    <a:pt x="713419" y="244745"/>
                    <a:pt x="725234" y="251265"/>
                    <a:pt x="737865" y="255339"/>
                  </a:cubicBezTo>
                  <a:cubicBezTo>
                    <a:pt x="754163" y="260636"/>
                    <a:pt x="753756" y="268377"/>
                    <a:pt x="746829" y="282230"/>
                  </a:cubicBezTo>
                  <a:cubicBezTo>
                    <a:pt x="684896" y="411799"/>
                    <a:pt x="623780" y="541368"/>
                    <a:pt x="562663" y="670937"/>
                  </a:cubicBezTo>
                  <a:lnTo>
                    <a:pt x="485328" y="834887"/>
                  </a:lnTo>
                  <a:lnTo>
                    <a:pt x="0" y="354504"/>
                  </a:lnTo>
                  <a:lnTo>
                    <a:pt x="101839" y="158774"/>
                  </a:lnTo>
                  <a:cubicBezTo>
                    <a:pt x="127100" y="110694"/>
                    <a:pt x="152361" y="62616"/>
                    <a:pt x="176401" y="14130"/>
                  </a:cubicBezTo>
                  <a:cubicBezTo>
                    <a:pt x="179864" y="9648"/>
                    <a:pt x="182513" y="6286"/>
                    <a:pt x="184970" y="3969"/>
                  </a:cubicBezTo>
                  <a:close/>
                </a:path>
              </a:pathLst>
            </a:custGeom>
            <a:solidFill>
              <a:schemeClr val="bg1"/>
            </a:solidFill>
            <a:ln w="42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46CDF88B-0092-435E-B024-60DECFF955B6}"/>
                </a:ext>
              </a:extLst>
            </p:cNvPr>
            <p:cNvSpPr/>
            <p:nvPr/>
          </p:nvSpPr>
          <p:spPr>
            <a:xfrm rot="578905">
              <a:off x="1255322" y="5572258"/>
              <a:ext cx="1098009" cy="279768"/>
            </a:xfrm>
            <a:custGeom>
              <a:avLst/>
              <a:gdLst>
                <a:gd name="connsiteX0" fmla="*/ 58249 w 1098009"/>
                <a:gd name="connsiteY0" fmla="*/ 232663 h 279768"/>
                <a:gd name="connsiteX1" fmla="*/ 125616 w 1098009"/>
                <a:gd name="connsiteY1" fmla="*/ 279768 h 279768"/>
                <a:gd name="connsiteX2" fmla="*/ 0 w 1098009"/>
                <a:gd name="connsiteY2" fmla="*/ 268625 h 279768"/>
                <a:gd name="connsiteX3" fmla="*/ 58249 w 1098009"/>
                <a:gd name="connsiteY3" fmla="*/ 232663 h 279768"/>
                <a:gd name="connsiteX4" fmla="*/ 1066212 w 1098009"/>
                <a:gd name="connsiteY4" fmla="*/ 1186 h 279768"/>
                <a:gd name="connsiteX5" fmla="*/ 1083940 w 1098009"/>
                <a:gd name="connsiteY5" fmla="*/ 11822 h 279768"/>
                <a:gd name="connsiteX6" fmla="*/ 1097110 w 1098009"/>
                <a:gd name="connsiteY6" fmla="*/ 72604 h 279768"/>
                <a:gd name="connsiteX7" fmla="*/ 1087992 w 1098009"/>
                <a:gd name="connsiteY7" fmla="*/ 86280 h 279768"/>
                <a:gd name="connsiteX8" fmla="*/ 348989 w 1098009"/>
                <a:gd name="connsiteY8" fmla="*/ 236208 h 279768"/>
                <a:gd name="connsiteX9" fmla="*/ 317079 w 1098009"/>
                <a:gd name="connsiteY9" fmla="*/ 228104 h 279768"/>
                <a:gd name="connsiteX10" fmla="*/ 248699 w 1098009"/>
                <a:gd name="connsiteY10" fmla="*/ 165296 h 279768"/>
                <a:gd name="connsiteX11" fmla="*/ 1066212 w 1098009"/>
                <a:gd name="connsiteY11" fmla="*/ 1186 h 279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98009" h="279768">
                  <a:moveTo>
                    <a:pt x="58249" y="232663"/>
                  </a:moveTo>
                  <a:cubicBezTo>
                    <a:pt x="82562" y="245832"/>
                    <a:pt x="103836" y="263560"/>
                    <a:pt x="125616" y="279768"/>
                  </a:cubicBezTo>
                  <a:cubicBezTo>
                    <a:pt x="85094" y="276223"/>
                    <a:pt x="44573" y="272677"/>
                    <a:pt x="0" y="268625"/>
                  </a:cubicBezTo>
                  <a:cubicBezTo>
                    <a:pt x="20767" y="255456"/>
                    <a:pt x="39508" y="243806"/>
                    <a:pt x="58249" y="232663"/>
                  </a:cubicBezTo>
                  <a:close/>
                  <a:moveTo>
                    <a:pt x="1066212" y="1186"/>
                  </a:moveTo>
                  <a:cubicBezTo>
                    <a:pt x="1075836" y="-841"/>
                    <a:pt x="1081914" y="-1854"/>
                    <a:pt x="1083940" y="11822"/>
                  </a:cubicBezTo>
                  <a:cubicBezTo>
                    <a:pt x="1086473" y="32083"/>
                    <a:pt x="1091538" y="52850"/>
                    <a:pt x="1097110" y="72604"/>
                  </a:cubicBezTo>
                  <a:cubicBezTo>
                    <a:pt x="1100149" y="83241"/>
                    <a:pt x="1095084" y="84760"/>
                    <a:pt x="1087992" y="86280"/>
                  </a:cubicBezTo>
                  <a:cubicBezTo>
                    <a:pt x="1075836" y="88812"/>
                    <a:pt x="381406" y="229117"/>
                    <a:pt x="348989" y="236208"/>
                  </a:cubicBezTo>
                  <a:cubicBezTo>
                    <a:pt x="336832" y="238740"/>
                    <a:pt x="327208" y="238234"/>
                    <a:pt x="317079" y="228104"/>
                  </a:cubicBezTo>
                  <a:cubicBezTo>
                    <a:pt x="296311" y="206830"/>
                    <a:pt x="273518" y="187583"/>
                    <a:pt x="248699" y="165296"/>
                  </a:cubicBezTo>
                  <a:cubicBezTo>
                    <a:pt x="278583" y="159724"/>
                    <a:pt x="1046458" y="5238"/>
                    <a:pt x="1066212" y="118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4E5D637D-C457-40C2-A139-88A223098DBE}"/>
                </a:ext>
              </a:extLst>
            </p:cNvPr>
            <p:cNvSpPr/>
            <p:nvPr/>
          </p:nvSpPr>
          <p:spPr>
            <a:xfrm rot="578905">
              <a:off x="327149" y="4514057"/>
              <a:ext cx="2328005" cy="1837744"/>
            </a:xfrm>
            <a:custGeom>
              <a:avLst/>
              <a:gdLst>
                <a:gd name="connsiteX0" fmla="*/ 1352938 w 2328005"/>
                <a:gd name="connsiteY0" fmla="*/ 868370 h 1837744"/>
                <a:gd name="connsiteX1" fmla="*/ 1475452 w 2328005"/>
                <a:gd name="connsiteY1" fmla="*/ 875207 h 1837744"/>
                <a:gd name="connsiteX2" fmla="*/ 1492673 w 2328005"/>
                <a:gd name="connsiteY2" fmla="*/ 879766 h 1837744"/>
                <a:gd name="connsiteX3" fmla="*/ 1564091 w 2328005"/>
                <a:gd name="connsiteY3" fmla="*/ 901040 h 1837744"/>
                <a:gd name="connsiteX4" fmla="*/ 1586885 w 2328005"/>
                <a:gd name="connsiteY4" fmla="*/ 904078 h 1837744"/>
                <a:gd name="connsiteX5" fmla="*/ 1724656 w 2328005"/>
                <a:gd name="connsiteY5" fmla="*/ 886857 h 1837744"/>
                <a:gd name="connsiteX6" fmla="*/ 1822413 w 2328005"/>
                <a:gd name="connsiteY6" fmla="*/ 889389 h 1837744"/>
                <a:gd name="connsiteX7" fmla="*/ 1886234 w 2328005"/>
                <a:gd name="connsiteY7" fmla="*/ 930924 h 1837744"/>
                <a:gd name="connsiteX8" fmla="*/ 1917132 w 2328005"/>
                <a:gd name="connsiteY8" fmla="*/ 951691 h 1837744"/>
                <a:gd name="connsiteX9" fmla="*/ 1962718 w 2328005"/>
                <a:gd name="connsiteY9" fmla="*/ 983601 h 1837744"/>
                <a:gd name="connsiteX10" fmla="*/ 1987537 w 2328005"/>
                <a:gd name="connsiteY10" fmla="*/ 1011459 h 1837744"/>
                <a:gd name="connsiteX11" fmla="*/ 1251066 w 2328005"/>
                <a:gd name="connsiteY11" fmla="*/ 1165945 h 1837744"/>
                <a:gd name="connsiteX12" fmla="*/ 1248027 w 2328005"/>
                <a:gd name="connsiteY12" fmla="*/ 1175569 h 1837744"/>
                <a:gd name="connsiteX13" fmla="*/ 1308302 w 2328005"/>
                <a:gd name="connsiteY13" fmla="*/ 1228753 h 1837744"/>
                <a:gd name="connsiteX14" fmla="*/ 1334134 w 2328005"/>
                <a:gd name="connsiteY14" fmla="*/ 1229260 h 1837744"/>
                <a:gd name="connsiteX15" fmla="*/ 2030591 w 2328005"/>
                <a:gd name="connsiteY15" fmla="*/ 1090982 h 1837744"/>
                <a:gd name="connsiteX16" fmla="*/ 2054903 w 2328005"/>
                <a:gd name="connsiteY16" fmla="*/ 1123398 h 1837744"/>
                <a:gd name="connsiteX17" fmla="*/ 2328005 w 2328005"/>
                <a:gd name="connsiteY17" fmla="*/ 1509212 h 1837744"/>
                <a:gd name="connsiteX18" fmla="*/ 1890846 w 2328005"/>
                <a:gd name="connsiteY18" fmla="*/ 1837539 h 1837744"/>
                <a:gd name="connsiteX19" fmla="*/ 1695475 w 2328005"/>
                <a:gd name="connsiteY19" fmla="*/ 1616268 h 1837744"/>
                <a:gd name="connsiteX20" fmla="*/ 1461234 w 2328005"/>
                <a:gd name="connsiteY20" fmla="*/ 1539142 h 1837744"/>
                <a:gd name="connsiteX21" fmla="*/ 1230805 w 2328005"/>
                <a:gd name="connsiteY21" fmla="*/ 1421228 h 1837744"/>
                <a:gd name="connsiteX22" fmla="*/ 1137607 w 2328005"/>
                <a:gd name="connsiteY22" fmla="*/ 1336641 h 1837744"/>
                <a:gd name="connsiteX23" fmla="*/ 1105190 w 2328005"/>
                <a:gd name="connsiteY23" fmla="*/ 1279912 h 1837744"/>
                <a:gd name="connsiteX24" fmla="*/ 1037823 w 2328005"/>
                <a:gd name="connsiteY24" fmla="*/ 1232806 h 1837744"/>
                <a:gd name="connsiteX25" fmla="*/ 1012498 w 2328005"/>
                <a:gd name="connsiteY25" fmla="*/ 1191271 h 1837744"/>
                <a:gd name="connsiteX26" fmla="*/ 1075812 w 2328005"/>
                <a:gd name="connsiteY26" fmla="*/ 1123398 h 1837744"/>
                <a:gd name="connsiteX27" fmla="*/ 1122917 w 2328005"/>
                <a:gd name="connsiteY27" fmla="*/ 1098073 h 1837744"/>
                <a:gd name="connsiteX28" fmla="*/ 1244988 w 2328005"/>
                <a:gd name="connsiteY28" fmla="*/ 938521 h 1837744"/>
                <a:gd name="connsiteX29" fmla="*/ 1313367 w 2328005"/>
                <a:gd name="connsiteY29" fmla="*/ 884831 h 1837744"/>
                <a:gd name="connsiteX30" fmla="*/ 1352938 w 2328005"/>
                <a:gd name="connsiteY30" fmla="*/ 868370 h 1837744"/>
                <a:gd name="connsiteX31" fmla="*/ 624850 w 2328005"/>
                <a:gd name="connsiteY31" fmla="*/ 11 h 1837744"/>
                <a:gd name="connsiteX32" fmla="*/ 651531 w 2328005"/>
                <a:gd name="connsiteY32" fmla="*/ 10872 h 1837744"/>
                <a:gd name="connsiteX33" fmla="*/ 653875 w 2328005"/>
                <a:gd name="connsiteY33" fmla="*/ 74725 h 1837744"/>
                <a:gd name="connsiteX34" fmla="*/ 608687 w 2328005"/>
                <a:gd name="connsiteY34" fmla="*/ 126552 h 1837744"/>
                <a:gd name="connsiteX35" fmla="*/ 694621 w 2328005"/>
                <a:gd name="connsiteY35" fmla="*/ 93416 h 1837744"/>
                <a:gd name="connsiteX36" fmla="*/ 815750 w 2328005"/>
                <a:gd name="connsiteY36" fmla="*/ 59445 h 1837744"/>
                <a:gd name="connsiteX37" fmla="*/ 866339 w 2328005"/>
                <a:gd name="connsiteY37" fmla="*/ 58118 h 1837744"/>
                <a:gd name="connsiteX38" fmla="*/ 895795 w 2328005"/>
                <a:gd name="connsiteY38" fmla="*/ 135900 h 1837744"/>
                <a:gd name="connsiteX39" fmla="*/ 972751 w 2328005"/>
                <a:gd name="connsiteY39" fmla="*/ 117382 h 1837744"/>
                <a:gd name="connsiteX40" fmla="*/ 1013012 w 2328005"/>
                <a:gd name="connsiteY40" fmla="*/ 117174 h 1837744"/>
                <a:gd name="connsiteX41" fmla="*/ 1045375 w 2328005"/>
                <a:gd name="connsiteY41" fmla="*/ 186008 h 1837744"/>
                <a:gd name="connsiteX42" fmla="*/ 994321 w 2328005"/>
                <a:gd name="connsiteY42" fmla="*/ 234130 h 1837744"/>
                <a:gd name="connsiteX43" fmla="*/ 850090 w 2328005"/>
                <a:gd name="connsiteY43" fmla="*/ 312201 h 1837744"/>
                <a:gd name="connsiteX44" fmla="*/ 675866 w 2328005"/>
                <a:gd name="connsiteY44" fmla="*/ 497120 h 1837744"/>
                <a:gd name="connsiteX45" fmla="*/ 655208 w 2328005"/>
                <a:gd name="connsiteY45" fmla="*/ 525927 h 1837744"/>
                <a:gd name="connsiteX46" fmla="*/ 865231 w 2328005"/>
                <a:gd name="connsiteY46" fmla="*/ 421832 h 1837744"/>
                <a:gd name="connsiteX47" fmla="*/ 1021286 w 2328005"/>
                <a:gd name="connsiteY47" fmla="*/ 302101 h 1837744"/>
                <a:gd name="connsiteX48" fmla="*/ 1077606 w 2328005"/>
                <a:gd name="connsiteY48" fmla="*/ 275304 h 1837744"/>
                <a:gd name="connsiteX49" fmla="*/ 1135640 w 2328005"/>
                <a:gd name="connsiteY49" fmla="*/ 294358 h 1837744"/>
                <a:gd name="connsiteX50" fmla="*/ 1128862 w 2328005"/>
                <a:gd name="connsiteY50" fmla="*/ 347158 h 1837744"/>
                <a:gd name="connsiteX51" fmla="*/ 1028813 w 2328005"/>
                <a:gd name="connsiteY51" fmla="*/ 455910 h 1837744"/>
                <a:gd name="connsiteX52" fmla="*/ 800327 w 2328005"/>
                <a:gd name="connsiteY52" fmla="*/ 657068 h 1837744"/>
                <a:gd name="connsiteX53" fmla="*/ 576118 w 2328005"/>
                <a:gd name="connsiteY53" fmla="*/ 875332 h 1837744"/>
                <a:gd name="connsiteX54" fmla="*/ 571369 w 2328005"/>
                <a:gd name="connsiteY54" fmla="*/ 881954 h 1837744"/>
                <a:gd name="connsiteX55" fmla="*/ 583741 w 2328005"/>
                <a:gd name="connsiteY55" fmla="*/ 877289 h 1837744"/>
                <a:gd name="connsiteX56" fmla="*/ 826112 w 2328005"/>
                <a:gd name="connsiteY56" fmla="*/ 723190 h 1837744"/>
                <a:gd name="connsiteX57" fmla="*/ 977646 w 2328005"/>
                <a:gd name="connsiteY57" fmla="*/ 716038 h 1837744"/>
                <a:gd name="connsiteX58" fmla="*/ 1017891 w 2328005"/>
                <a:gd name="connsiteY58" fmla="*/ 749411 h 1837744"/>
                <a:gd name="connsiteX59" fmla="*/ 1013203 w 2328005"/>
                <a:gd name="connsiteY59" fmla="*/ 774126 h 1837744"/>
                <a:gd name="connsiteX60" fmla="*/ 737147 w 2328005"/>
                <a:gd name="connsiteY60" fmla="*/ 957718 h 1837744"/>
                <a:gd name="connsiteX61" fmla="*/ 480939 w 2328005"/>
                <a:gd name="connsiteY61" fmla="*/ 1089859 h 1837744"/>
                <a:gd name="connsiteX62" fmla="*/ 396830 w 2328005"/>
                <a:gd name="connsiteY62" fmla="*/ 1109264 h 1837744"/>
                <a:gd name="connsiteX63" fmla="*/ 287055 w 2328005"/>
                <a:gd name="connsiteY63" fmla="*/ 1125305 h 1837744"/>
                <a:gd name="connsiteX64" fmla="*/ 261671 w 2328005"/>
                <a:gd name="connsiteY64" fmla="*/ 1123646 h 1837744"/>
                <a:gd name="connsiteX65" fmla="*/ 10194 w 2328005"/>
                <a:gd name="connsiteY65" fmla="*/ 676571 h 1837744"/>
                <a:gd name="connsiteX66" fmla="*/ 0 w 2328005"/>
                <a:gd name="connsiteY66" fmla="*/ 657227 h 1837744"/>
                <a:gd name="connsiteX67" fmla="*/ 241867 w 2328005"/>
                <a:gd name="connsiteY67" fmla="*/ 342324 h 1837744"/>
                <a:gd name="connsiteX68" fmla="*/ 494032 w 2328005"/>
                <a:gd name="connsiteY68" fmla="*/ 66894 h 1837744"/>
                <a:gd name="connsiteX69" fmla="*/ 596077 w 2328005"/>
                <a:gd name="connsiteY69" fmla="*/ 5700 h 1837744"/>
                <a:gd name="connsiteX70" fmla="*/ 624850 w 2328005"/>
                <a:gd name="connsiteY70" fmla="*/ 11 h 1837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2328005" h="1837744">
                  <a:moveTo>
                    <a:pt x="1352938" y="868370"/>
                  </a:moveTo>
                  <a:cubicBezTo>
                    <a:pt x="1392921" y="857827"/>
                    <a:pt x="1434044" y="863810"/>
                    <a:pt x="1475452" y="875207"/>
                  </a:cubicBezTo>
                  <a:lnTo>
                    <a:pt x="1492673" y="879766"/>
                  </a:lnTo>
                  <a:cubicBezTo>
                    <a:pt x="1517492" y="882805"/>
                    <a:pt x="1541298" y="890909"/>
                    <a:pt x="1564091" y="901040"/>
                  </a:cubicBezTo>
                  <a:cubicBezTo>
                    <a:pt x="1571689" y="904079"/>
                    <a:pt x="1578780" y="905092"/>
                    <a:pt x="1586885" y="904078"/>
                  </a:cubicBezTo>
                  <a:cubicBezTo>
                    <a:pt x="1632470" y="896987"/>
                    <a:pt x="1678563" y="890402"/>
                    <a:pt x="1724656" y="886857"/>
                  </a:cubicBezTo>
                  <a:cubicBezTo>
                    <a:pt x="1757580" y="884324"/>
                    <a:pt x="1789997" y="882805"/>
                    <a:pt x="1822413" y="889389"/>
                  </a:cubicBezTo>
                  <a:cubicBezTo>
                    <a:pt x="1848752" y="894961"/>
                    <a:pt x="1871545" y="907118"/>
                    <a:pt x="1886234" y="930924"/>
                  </a:cubicBezTo>
                  <a:cubicBezTo>
                    <a:pt x="1893325" y="942573"/>
                    <a:pt x="1901936" y="949664"/>
                    <a:pt x="1917132" y="951691"/>
                  </a:cubicBezTo>
                  <a:cubicBezTo>
                    <a:pt x="1936886" y="953717"/>
                    <a:pt x="1950561" y="968912"/>
                    <a:pt x="1962718" y="983601"/>
                  </a:cubicBezTo>
                  <a:cubicBezTo>
                    <a:pt x="1970315" y="993225"/>
                    <a:pt x="1978420" y="1002849"/>
                    <a:pt x="1987537" y="1011459"/>
                  </a:cubicBezTo>
                  <a:cubicBezTo>
                    <a:pt x="1982979" y="1023109"/>
                    <a:pt x="1255624" y="1164426"/>
                    <a:pt x="1251066" y="1165945"/>
                  </a:cubicBezTo>
                  <a:cubicBezTo>
                    <a:pt x="1244988" y="1167466"/>
                    <a:pt x="1241948" y="1171011"/>
                    <a:pt x="1248027" y="1175569"/>
                  </a:cubicBezTo>
                  <a:cubicBezTo>
                    <a:pt x="1268793" y="1192284"/>
                    <a:pt x="1286015" y="1213558"/>
                    <a:pt x="1308302" y="1228753"/>
                  </a:cubicBezTo>
                  <a:cubicBezTo>
                    <a:pt x="1316406" y="1234325"/>
                    <a:pt x="1325524" y="1231286"/>
                    <a:pt x="1334134" y="1229260"/>
                  </a:cubicBezTo>
                  <a:lnTo>
                    <a:pt x="2030591" y="1090982"/>
                  </a:lnTo>
                  <a:cubicBezTo>
                    <a:pt x="2043253" y="1098073"/>
                    <a:pt x="2047812" y="1112255"/>
                    <a:pt x="2054903" y="1123398"/>
                  </a:cubicBezTo>
                  <a:cubicBezTo>
                    <a:pt x="2059462" y="1137074"/>
                    <a:pt x="2267775" y="1373801"/>
                    <a:pt x="2328005" y="1509212"/>
                  </a:cubicBezTo>
                  <a:cubicBezTo>
                    <a:pt x="2203872" y="1632333"/>
                    <a:pt x="2050398" y="1700274"/>
                    <a:pt x="1890846" y="1837539"/>
                  </a:cubicBezTo>
                  <a:cubicBezTo>
                    <a:pt x="1882742" y="1844630"/>
                    <a:pt x="1767078" y="1666001"/>
                    <a:pt x="1695475" y="1616268"/>
                  </a:cubicBezTo>
                  <a:cubicBezTo>
                    <a:pt x="1623873" y="1566536"/>
                    <a:pt x="1538679" y="1571649"/>
                    <a:pt x="1461234" y="1539142"/>
                  </a:cubicBezTo>
                  <a:cubicBezTo>
                    <a:pt x="1383789" y="1506636"/>
                    <a:pt x="1284743" y="1454979"/>
                    <a:pt x="1230805" y="1421228"/>
                  </a:cubicBezTo>
                  <a:cubicBezTo>
                    <a:pt x="1176868" y="1387478"/>
                    <a:pt x="1160400" y="1373616"/>
                    <a:pt x="1137607" y="1336641"/>
                  </a:cubicBezTo>
                  <a:cubicBezTo>
                    <a:pt x="1126463" y="1317899"/>
                    <a:pt x="1116333" y="1298652"/>
                    <a:pt x="1105190" y="1279912"/>
                  </a:cubicBezTo>
                  <a:cubicBezTo>
                    <a:pt x="1079864" y="1268261"/>
                    <a:pt x="1057578" y="1252560"/>
                    <a:pt x="1037823" y="1232806"/>
                  </a:cubicBezTo>
                  <a:cubicBezTo>
                    <a:pt x="1026680" y="1220649"/>
                    <a:pt x="1013511" y="1209506"/>
                    <a:pt x="1012498" y="1191271"/>
                  </a:cubicBezTo>
                  <a:cubicBezTo>
                    <a:pt x="1009965" y="1153789"/>
                    <a:pt x="1037823" y="1122386"/>
                    <a:pt x="1075812" y="1123398"/>
                  </a:cubicBezTo>
                  <a:cubicBezTo>
                    <a:pt x="1098099" y="1123905"/>
                    <a:pt x="1110761" y="1117320"/>
                    <a:pt x="1122917" y="1098073"/>
                  </a:cubicBezTo>
                  <a:cubicBezTo>
                    <a:pt x="1158880" y="1041343"/>
                    <a:pt x="1198388" y="987653"/>
                    <a:pt x="1244988" y="938521"/>
                  </a:cubicBezTo>
                  <a:cubicBezTo>
                    <a:pt x="1265248" y="917248"/>
                    <a:pt x="1287028" y="898000"/>
                    <a:pt x="1313367" y="884831"/>
                  </a:cubicBezTo>
                  <a:cubicBezTo>
                    <a:pt x="1326410" y="877234"/>
                    <a:pt x="1339611" y="871884"/>
                    <a:pt x="1352938" y="868370"/>
                  </a:cubicBezTo>
                  <a:close/>
                  <a:moveTo>
                    <a:pt x="624850" y="11"/>
                  </a:moveTo>
                  <a:cubicBezTo>
                    <a:pt x="634228" y="218"/>
                    <a:pt x="643257" y="3184"/>
                    <a:pt x="651531" y="10872"/>
                  </a:cubicBezTo>
                  <a:cubicBezTo>
                    <a:pt x="663589" y="22026"/>
                    <a:pt x="664048" y="54945"/>
                    <a:pt x="653875" y="74725"/>
                  </a:cubicBezTo>
                  <a:cubicBezTo>
                    <a:pt x="642989" y="95498"/>
                    <a:pt x="626288" y="111096"/>
                    <a:pt x="608687" y="126552"/>
                  </a:cubicBezTo>
                  <a:cubicBezTo>
                    <a:pt x="637221" y="115427"/>
                    <a:pt x="665993" y="103972"/>
                    <a:pt x="694621" y="93416"/>
                  </a:cubicBezTo>
                  <a:cubicBezTo>
                    <a:pt x="734246" y="78712"/>
                    <a:pt x="773914" y="66045"/>
                    <a:pt x="815750" y="59445"/>
                  </a:cubicBezTo>
                  <a:cubicBezTo>
                    <a:pt x="832806" y="56635"/>
                    <a:pt x="849670" y="56192"/>
                    <a:pt x="866339" y="58118"/>
                  </a:cubicBezTo>
                  <a:cubicBezTo>
                    <a:pt x="910235" y="64027"/>
                    <a:pt x="924189" y="99103"/>
                    <a:pt x="895795" y="135900"/>
                  </a:cubicBezTo>
                  <a:cubicBezTo>
                    <a:pt x="922805" y="129699"/>
                    <a:pt x="946979" y="120460"/>
                    <a:pt x="972751" y="117382"/>
                  </a:cubicBezTo>
                  <a:cubicBezTo>
                    <a:pt x="986252" y="116033"/>
                    <a:pt x="999754" y="114685"/>
                    <a:pt x="1013012" y="117174"/>
                  </a:cubicBezTo>
                  <a:cubicBezTo>
                    <a:pt x="1048854" y="123824"/>
                    <a:pt x="1062866" y="153927"/>
                    <a:pt x="1045375" y="186008"/>
                  </a:cubicBezTo>
                  <a:cubicBezTo>
                    <a:pt x="1033446" y="207536"/>
                    <a:pt x="1015183" y="222517"/>
                    <a:pt x="994321" y="234130"/>
                  </a:cubicBezTo>
                  <a:cubicBezTo>
                    <a:pt x="946386" y="260422"/>
                    <a:pt x="897270" y="284866"/>
                    <a:pt x="850090" y="312201"/>
                  </a:cubicBezTo>
                  <a:cubicBezTo>
                    <a:pt x="774506" y="356773"/>
                    <a:pt x="724312" y="426068"/>
                    <a:pt x="675866" y="497120"/>
                  </a:cubicBezTo>
                  <a:cubicBezTo>
                    <a:pt x="670499" y="505304"/>
                    <a:pt x="664231" y="513344"/>
                    <a:pt x="655208" y="525927"/>
                  </a:cubicBezTo>
                  <a:cubicBezTo>
                    <a:pt x="733364" y="498743"/>
                    <a:pt x="803380" y="468229"/>
                    <a:pt x="865231" y="421832"/>
                  </a:cubicBezTo>
                  <a:cubicBezTo>
                    <a:pt x="917691" y="382239"/>
                    <a:pt x="969158" y="341933"/>
                    <a:pt x="1021286" y="302101"/>
                  </a:cubicBezTo>
                  <a:cubicBezTo>
                    <a:pt x="1037888" y="289439"/>
                    <a:pt x="1056332" y="279101"/>
                    <a:pt x="1077606" y="275304"/>
                  </a:cubicBezTo>
                  <a:cubicBezTo>
                    <a:pt x="1100254" y="270989"/>
                    <a:pt x="1121515" y="274202"/>
                    <a:pt x="1135640" y="294358"/>
                  </a:cubicBezTo>
                  <a:cubicBezTo>
                    <a:pt x="1148677" y="313235"/>
                    <a:pt x="1138792" y="331215"/>
                    <a:pt x="1128862" y="347158"/>
                  </a:cubicBezTo>
                  <a:cubicBezTo>
                    <a:pt x="1102874" y="389690"/>
                    <a:pt x="1065772" y="423250"/>
                    <a:pt x="1028813" y="455910"/>
                  </a:cubicBezTo>
                  <a:cubicBezTo>
                    <a:pt x="952903" y="523310"/>
                    <a:pt x="875150" y="588387"/>
                    <a:pt x="800327" y="657068"/>
                  </a:cubicBezTo>
                  <a:cubicBezTo>
                    <a:pt x="723748" y="727499"/>
                    <a:pt x="649105" y="800822"/>
                    <a:pt x="576118" y="875332"/>
                  </a:cubicBezTo>
                  <a:cubicBezTo>
                    <a:pt x="574363" y="877082"/>
                    <a:pt x="573031" y="879636"/>
                    <a:pt x="571369" y="881954"/>
                  </a:cubicBezTo>
                  <a:cubicBezTo>
                    <a:pt x="577380" y="884760"/>
                    <a:pt x="580135" y="880218"/>
                    <a:pt x="583741" y="877289"/>
                  </a:cubicBezTo>
                  <a:cubicBezTo>
                    <a:pt x="661855" y="821496"/>
                    <a:pt x="737608" y="762006"/>
                    <a:pt x="826112" y="723190"/>
                  </a:cubicBezTo>
                  <a:cubicBezTo>
                    <a:pt x="875127" y="701683"/>
                    <a:pt x="925635" y="692779"/>
                    <a:pt x="977646" y="716038"/>
                  </a:cubicBezTo>
                  <a:cubicBezTo>
                    <a:pt x="994351" y="723505"/>
                    <a:pt x="1007402" y="735371"/>
                    <a:pt x="1017891" y="749411"/>
                  </a:cubicBezTo>
                  <a:cubicBezTo>
                    <a:pt x="1024269" y="757996"/>
                    <a:pt x="1027330" y="767711"/>
                    <a:pt x="1013203" y="774126"/>
                  </a:cubicBezTo>
                  <a:cubicBezTo>
                    <a:pt x="910242" y="819120"/>
                    <a:pt x="827071" y="893848"/>
                    <a:pt x="737147" y="957718"/>
                  </a:cubicBezTo>
                  <a:cubicBezTo>
                    <a:pt x="657989" y="1014265"/>
                    <a:pt x="575670" y="1064033"/>
                    <a:pt x="480939" y="1089859"/>
                  </a:cubicBezTo>
                  <a:cubicBezTo>
                    <a:pt x="452792" y="1096249"/>
                    <a:pt x="424977" y="1102874"/>
                    <a:pt x="396830" y="1109264"/>
                  </a:cubicBezTo>
                  <a:cubicBezTo>
                    <a:pt x="360349" y="1114689"/>
                    <a:pt x="323300" y="1120209"/>
                    <a:pt x="287055" y="1125305"/>
                  </a:cubicBezTo>
                  <a:cubicBezTo>
                    <a:pt x="278527" y="1126710"/>
                    <a:pt x="269618" y="1129345"/>
                    <a:pt x="261671" y="1123646"/>
                  </a:cubicBezTo>
                  <a:cubicBezTo>
                    <a:pt x="177876" y="974811"/>
                    <a:pt x="93751" y="825738"/>
                    <a:pt x="10194" y="676571"/>
                  </a:cubicBezTo>
                  <a:cubicBezTo>
                    <a:pt x="7127" y="670360"/>
                    <a:pt x="3398" y="663675"/>
                    <a:pt x="0" y="657227"/>
                  </a:cubicBezTo>
                  <a:cubicBezTo>
                    <a:pt x="79818" y="551515"/>
                    <a:pt x="158074" y="445186"/>
                    <a:pt x="241867" y="342324"/>
                  </a:cubicBezTo>
                  <a:cubicBezTo>
                    <a:pt x="320578" y="245846"/>
                    <a:pt x="397778" y="147282"/>
                    <a:pt x="494032" y="66894"/>
                  </a:cubicBezTo>
                  <a:cubicBezTo>
                    <a:pt x="524537" y="41137"/>
                    <a:pt x="557640" y="18749"/>
                    <a:pt x="596077" y="5700"/>
                  </a:cubicBezTo>
                  <a:cubicBezTo>
                    <a:pt x="605745" y="2355"/>
                    <a:pt x="615472" y="-196"/>
                    <a:pt x="624850" y="11"/>
                  </a:cubicBezTo>
                  <a:close/>
                </a:path>
              </a:pathLst>
            </a:custGeom>
            <a:solidFill>
              <a:srgbClr val="FCD9C1"/>
            </a:solidFill>
            <a:ln w="2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00BF08CA-7A73-4604-A8D8-B2008F10DA28}"/>
                </a:ext>
              </a:extLst>
            </p:cNvPr>
            <p:cNvSpPr/>
            <p:nvPr/>
          </p:nvSpPr>
          <p:spPr>
            <a:xfrm rot="21479217" flipH="1">
              <a:off x="1937072" y="6023955"/>
              <a:ext cx="1006835" cy="848673"/>
            </a:xfrm>
            <a:custGeom>
              <a:avLst/>
              <a:gdLst>
                <a:gd name="connsiteX0" fmla="*/ 447868 w 1006835"/>
                <a:gd name="connsiteY0" fmla="*/ 72 h 848673"/>
                <a:gd name="connsiteX1" fmla="*/ 431875 w 1006835"/>
                <a:gd name="connsiteY1" fmla="*/ 14129 h 848673"/>
                <a:gd name="connsiteX2" fmla="*/ 357313 w 1006835"/>
                <a:gd name="connsiteY2" fmla="*/ 158774 h 848673"/>
                <a:gd name="connsiteX3" fmla="*/ 216335 w 1006835"/>
                <a:gd name="connsiteY3" fmla="*/ 429727 h 848673"/>
                <a:gd name="connsiteX4" fmla="*/ 58246 w 1006835"/>
                <a:gd name="connsiteY4" fmla="*/ 736943 h 848673"/>
                <a:gd name="connsiteX5" fmla="*/ 0 w 1006835"/>
                <a:gd name="connsiteY5" fmla="*/ 848673 h 848673"/>
                <a:gd name="connsiteX6" fmla="*/ 746679 w 1006835"/>
                <a:gd name="connsiteY6" fmla="*/ 822428 h 848673"/>
                <a:gd name="connsiteX7" fmla="*/ 818137 w 1006835"/>
                <a:gd name="connsiteY7" fmla="*/ 670937 h 848673"/>
                <a:gd name="connsiteX8" fmla="*/ 1002304 w 1006835"/>
                <a:gd name="connsiteY8" fmla="*/ 282230 h 848673"/>
                <a:gd name="connsiteX9" fmla="*/ 993340 w 1006835"/>
                <a:gd name="connsiteY9" fmla="*/ 255339 h 848673"/>
                <a:gd name="connsiteX10" fmla="*/ 474251 w 1006835"/>
                <a:gd name="connsiteY10" fmla="*/ 9240 h 848673"/>
                <a:gd name="connsiteX11" fmla="*/ 447868 w 1006835"/>
                <a:gd name="connsiteY11" fmla="*/ 72 h 848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6835" h="848673">
                  <a:moveTo>
                    <a:pt x="447868" y="72"/>
                  </a:moveTo>
                  <a:cubicBezTo>
                    <a:pt x="442470" y="683"/>
                    <a:pt x="438803" y="5165"/>
                    <a:pt x="431875" y="14129"/>
                  </a:cubicBezTo>
                  <a:cubicBezTo>
                    <a:pt x="407836" y="62616"/>
                    <a:pt x="382575" y="110695"/>
                    <a:pt x="357313" y="158774"/>
                  </a:cubicBezTo>
                  <a:cubicBezTo>
                    <a:pt x="310050" y="248820"/>
                    <a:pt x="261970" y="338866"/>
                    <a:pt x="216335" y="429727"/>
                  </a:cubicBezTo>
                  <a:cubicBezTo>
                    <a:pt x="164590" y="532812"/>
                    <a:pt x="108362" y="633043"/>
                    <a:pt x="58246" y="736943"/>
                  </a:cubicBezTo>
                  <a:lnTo>
                    <a:pt x="0" y="848673"/>
                  </a:lnTo>
                  <a:lnTo>
                    <a:pt x="746679" y="822428"/>
                  </a:lnTo>
                  <a:lnTo>
                    <a:pt x="818137" y="670937"/>
                  </a:lnTo>
                  <a:cubicBezTo>
                    <a:pt x="879254" y="541368"/>
                    <a:pt x="940372" y="411799"/>
                    <a:pt x="1002304" y="282230"/>
                  </a:cubicBezTo>
                  <a:cubicBezTo>
                    <a:pt x="1009231" y="268377"/>
                    <a:pt x="1009638" y="260636"/>
                    <a:pt x="993340" y="255339"/>
                  </a:cubicBezTo>
                  <a:lnTo>
                    <a:pt x="474251" y="9240"/>
                  </a:lnTo>
                  <a:cubicBezTo>
                    <a:pt x="460397" y="2721"/>
                    <a:pt x="453267" y="-539"/>
                    <a:pt x="447868" y="72"/>
                  </a:cubicBezTo>
                  <a:close/>
                </a:path>
              </a:pathLst>
            </a:custGeom>
            <a:solidFill>
              <a:schemeClr val="bg1"/>
            </a:solidFill>
            <a:ln w="42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0DA673CF-2EDB-422F-9ABB-DFBEB7C1B56D}"/>
              </a:ext>
            </a:extLst>
          </p:cNvPr>
          <p:cNvGrpSpPr/>
          <p:nvPr/>
        </p:nvGrpSpPr>
        <p:grpSpPr>
          <a:xfrm flipV="1">
            <a:off x="10020730" y="-169310"/>
            <a:ext cx="2171270" cy="2406184"/>
            <a:chOff x="9423207" y="3983156"/>
            <a:chExt cx="2776373" cy="3076754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2E06FA9F-FCAF-4367-8429-4401940420D6}"/>
                </a:ext>
              </a:extLst>
            </p:cNvPr>
            <p:cNvGrpSpPr/>
            <p:nvPr/>
          </p:nvGrpSpPr>
          <p:grpSpPr>
            <a:xfrm>
              <a:off x="9423207" y="3983156"/>
              <a:ext cx="2119814" cy="1895900"/>
              <a:chOff x="9423207" y="3983156"/>
              <a:chExt cx="2119814" cy="1895900"/>
            </a:xfrm>
          </p:grpSpPr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990B5BE7-4FCA-4CD7-9285-C11CE3FC32FE}"/>
                  </a:ext>
                </a:extLst>
              </p:cNvPr>
              <p:cNvSpPr>
                <a:spLocks/>
              </p:cNvSpPr>
              <p:nvPr/>
            </p:nvSpPr>
            <p:spPr>
              <a:xfrm rot="18902941">
                <a:off x="9423207" y="4277920"/>
                <a:ext cx="2119814" cy="1396196"/>
              </a:xfrm>
              <a:custGeom>
                <a:avLst/>
                <a:gdLst>
                  <a:gd name="connsiteX0" fmla="*/ 1311116 w 1314450"/>
                  <a:gd name="connsiteY0" fmla="*/ 813911 h 857250"/>
                  <a:gd name="connsiteX1" fmla="*/ 1281589 w 1314450"/>
                  <a:gd name="connsiteY1" fmla="*/ 852964 h 857250"/>
                  <a:gd name="connsiteX2" fmla="*/ 36671 w 1314450"/>
                  <a:gd name="connsiteY2" fmla="*/ 852964 h 857250"/>
                  <a:gd name="connsiteX3" fmla="*/ 7144 w 1314450"/>
                  <a:gd name="connsiteY3" fmla="*/ 813911 h 857250"/>
                  <a:gd name="connsiteX4" fmla="*/ 7144 w 1314450"/>
                  <a:gd name="connsiteY4" fmla="*/ 46196 h 857250"/>
                  <a:gd name="connsiteX5" fmla="*/ 36671 w 1314450"/>
                  <a:gd name="connsiteY5" fmla="*/ 7144 h 857250"/>
                  <a:gd name="connsiteX6" fmla="*/ 1281589 w 1314450"/>
                  <a:gd name="connsiteY6" fmla="*/ 7144 h 857250"/>
                  <a:gd name="connsiteX7" fmla="*/ 1311116 w 1314450"/>
                  <a:gd name="connsiteY7" fmla="*/ 46196 h 857250"/>
                  <a:gd name="connsiteX8" fmla="*/ 1311116 w 1314450"/>
                  <a:gd name="connsiteY8" fmla="*/ 813911 h 85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14450" h="857250">
                    <a:moveTo>
                      <a:pt x="1311116" y="813911"/>
                    </a:moveTo>
                    <a:cubicBezTo>
                      <a:pt x="1311116" y="834866"/>
                      <a:pt x="1297781" y="852964"/>
                      <a:pt x="1281589" y="852964"/>
                    </a:cubicBezTo>
                    <a:lnTo>
                      <a:pt x="36671" y="852964"/>
                    </a:lnTo>
                    <a:cubicBezTo>
                      <a:pt x="20479" y="852964"/>
                      <a:pt x="7144" y="835819"/>
                      <a:pt x="7144" y="813911"/>
                    </a:cubicBezTo>
                    <a:lnTo>
                      <a:pt x="7144" y="46196"/>
                    </a:lnTo>
                    <a:cubicBezTo>
                      <a:pt x="7144" y="25241"/>
                      <a:pt x="20479" y="7144"/>
                      <a:pt x="36671" y="7144"/>
                    </a:cubicBezTo>
                    <a:lnTo>
                      <a:pt x="1281589" y="7144"/>
                    </a:lnTo>
                    <a:cubicBezTo>
                      <a:pt x="1297781" y="7144"/>
                      <a:pt x="1311116" y="24289"/>
                      <a:pt x="1311116" y="46196"/>
                    </a:cubicBezTo>
                    <a:lnTo>
                      <a:pt x="1311116" y="813911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B8FC0160-2002-4793-BCEA-24E60BE6C05A}"/>
                  </a:ext>
                </a:extLst>
              </p:cNvPr>
              <p:cNvSpPr/>
              <p:nvPr/>
            </p:nvSpPr>
            <p:spPr>
              <a:xfrm rot="18902941">
                <a:off x="9431062" y="4290263"/>
                <a:ext cx="2101836" cy="1370763"/>
              </a:xfrm>
              <a:custGeom>
                <a:avLst/>
                <a:gdLst>
                  <a:gd name="connsiteX0" fmla="*/ 1311116 w 1314450"/>
                  <a:gd name="connsiteY0" fmla="*/ 813911 h 857250"/>
                  <a:gd name="connsiteX1" fmla="*/ 1281589 w 1314450"/>
                  <a:gd name="connsiteY1" fmla="*/ 852964 h 857250"/>
                  <a:gd name="connsiteX2" fmla="*/ 36671 w 1314450"/>
                  <a:gd name="connsiteY2" fmla="*/ 852964 h 857250"/>
                  <a:gd name="connsiteX3" fmla="*/ 7144 w 1314450"/>
                  <a:gd name="connsiteY3" fmla="*/ 813911 h 857250"/>
                  <a:gd name="connsiteX4" fmla="*/ 7144 w 1314450"/>
                  <a:gd name="connsiteY4" fmla="*/ 46196 h 857250"/>
                  <a:gd name="connsiteX5" fmla="*/ 36671 w 1314450"/>
                  <a:gd name="connsiteY5" fmla="*/ 7144 h 857250"/>
                  <a:gd name="connsiteX6" fmla="*/ 1281589 w 1314450"/>
                  <a:gd name="connsiteY6" fmla="*/ 7144 h 857250"/>
                  <a:gd name="connsiteX7" fmla="*/ 1311116 w 1314450"/>
                  <a:gd name="connsiteY7" fmla="*/ 46196 h 857250"/>
                  <a:gd name="connsiteX8" fmla="*/ 1311116 w 1314450"/>
                  <a:gd name="connsiteY8" fmla="*/ 813911 h 85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14450" h="857250">
                    <a:moveTo>
                      <a:pt x="1311116" y="813911"/>
                    </a:moveTo>
                    <a:cubicBezTo>
                      <a:pt x="1311116" y="834866"/>
                      <a:pt x="1297781" y="852964"/>
                      <a:pt x="1281589" y="852964"/>
                    </a:cubicBezTo>
                    <a:lnTo>
                      <a:pt x="36671" y="852964"/>
                    </a:lnTo>
                    <a:cubicBezTo>
                      <a:pt x="20479" y="852964"/>
                      <a:pt x="7144" y="835819"/>
                      <a:pt x="7144" y="813911"/>
                    </a:cubicBezTo>
                    <a:lnTo>
                      <a:pt x="7144" y="46196"/>
                    </a:lnTo>
                    <a:cubicBezTo>
                      <a:pt x="7144" y="25241"/>
                      <a:pt x="20479" y="7144"/>
                      <a:pt x="36671" y="7144"/>
                    </a:cubicBezTo>
                    <a:lnTo>
                      <a:pt x="1281589" y="7144"/>
                    </a:lnTo>
                    <a:cubicBezTo>
                      <a:pt x="1297781" y="7144"/>
                      <a:pt x="1311116" y="24289"/>
                      <a:pt x="1311116" y="46196"/>
                    </a:cubicBezTo>
                    <a:lnTo>
                      <a:pt x="1311116" y="813911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1BCA5556-DBC9-4F45-BB9C-A567E4DB1411}"/>
                  </a:ext>
                </a:extLst>
              </p:cNvPr>
              <p:cNvSpPr/>
              <p:nvPr/>
            </p:nvSpPr>
            <p:spPr>
              <a:xfrm rot="18902941">
                <a:off x="9510609" y="4379560"/>
                <a:ext cx="1919067" cy="1172764"/>
              </a:xfrm>
              <a:custGeom>
                <a:avLst/>
                <a:gdLst>
                  <a:gd name="connsiteX0" fmla="*/ 7144 w 1200150"/>
                  <a:gd name="connsiteY0" fmla="*/ 7144 h 733425"/>
                  <a:gd name="connsiteX1" fmla="*/ 1196816 w 1200150"/>
                  <a:gd name="connsiteY1" fmla="*/ 7144 h 733425"/>
                  <a:gd name="connsiteX2" fmla="*/ 1196816 w 1200150"/>
                  <a:gd name="connsiteY2" fmla="*/ 730091 h 733425"/>
                  <a:gd name="connsiteX3" fmla="*/ 7144 w 1200150"/>
                  <a:gd name="connsiteY3" fmla="*/ 730091 h 73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0150" h="733425">
                    <a:moveTo>
                      <a:pt x="7144" y="7144"/>
                    </a:moveTo>
                    <a:lnTo>
                      <a:pt x="1196816" y="7144"/>
                    </a:lnTo>
                    <a:lnTo>
                      <a:pt x="1196816" y="730091"/>
                    </a:lnTo>
                    <a:lnTo>
                      <a:pt x="7144" y="730091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0" name="Freeform 18">
                <a:extLst>
                  <a:ext uri="{FF2B5EF4-FFF2-40B4-BE49-F238E27FC236}">
                    <a16:creationId xmlns:a16="http://schemas.microsoft.com/office/drawing/2014/main" id="{4A606DBE-3B48-446A-B8AB-DA94DCAF2616}"/>
                  </a:ext>
                </a:extLst>
              </p:cNvPr>
              <p:cNvSpPr>
                <a:spLocks/>
              </p:cNvSpPr>
              <p:nvPr/>
            </p:nvSpPr>
            <p:spPr bwMode="auto">
              <a:xfrm rot="18902941">
                <a:off x="9922753" y="4999678"/>
                <a:ext cx="239076" cy="879378"/>
              </a:xfrm>
              <a:custGeom>
                <a:avLst/>
                <a:gdLst>
                  <a:gd name="T0" fmla="*/ 564 w 862"/>
                  <a:gd name="T1" fmla="*/ 78 h 2998"/>
                  <a:gd name="T2" fmla="*/ 579 w 862"/>
                  <a:gd name="T3" fmla="*/ 156 h 2998"/>
                  <a:gd name="T4" fmla="*/ 570 w 862"/>
                  <a:gd name="T5" fmla="*/ 282 h 2998"/>
                  <a:gd name="T6" fmla="*/ 531 w 862"/>
                  <a:gd name="T7" fmla="*/ 420 h 2998"/>
                  <a:gd name="T8" fmla="*/ 675 w 862"/>
                  <a:gd name="T9" fmla="*/ 489 h 2998"/>
                  <a:gd name="T10" fmla="*/ 819 w 862"/>
                  <a:gd name="T11" fmla="*/ 589 h 2998"/>
                  <a:gd name="T12" fmla="*/ 851 w 862"/>
                  <a:gd name="T13" fmla="*/ 876 h 2998"/>
                  <a:gd name="T14" fmla="*/ 846 w 862"/>
                  <a:gd name="T15" fmla="*/ 1427 h 2998"/>
                  <a:gd name="T16" fmla="*/ 817 w 862"/>
                  <a:gd name="T17" fmla="*/ 1724 h 2998"/>
                  <a:gd name="T18" fmla="*/ 739 w 862"/>
                  <a:gd name="T19" fmla="*/ 1745 h 2998"/>
                  <a:gd name="T20" fmla="*/ 753 w 862"/>
                  <a:gd name="T21" fmla="*/ 1714 h 2998"/>
                  <a:gd name="T22" fmla="*/ 750 w 862"/>
                  <a:gd name="T23" fmla="*/ 1698 h 2998"/>
                  <a:gd name="T24" fmla="*/ 790 w 862"/>
                  <a:gd name="T25" fmla="*/ 1658 h 2998"/>
                  <a:gd name="T26" fmla="*/ 788 w 862"/>
                  <a:gd name="T27" fmla="*/ 1607 h 2998"/>
                  <a:gd name="T28" fmla="*/ 742 w 862"/>
                  <a:gd name="T29" fmla="*/ 1660 h 2998"/>
                  <a:gd name="T30" fmla="*/ 751 w 862"/>
                  <a:gd name="T31" fmla="*/ 1380 h 2998"/>
                  <a:gd name="T32" fmla="*/ 702 w 862"/>
                  <a:gd name="T33" fmla="*/ 1000 h 2998"/>
                  <a:gd name="T34" fmla="*/ 684 w 862"/>
                  <a:gd name="T35" fmla="*/ 831 h 2998"/>
                  <a:gd name="T36" fmla="*/ 642 w 862"/>
                  <a:gd name="T37" fmla="*/ 1014 h 2998"/>
                  <a:gd name="T38" fmla="*/ 730 w 862"/>
                  <a:gd name="T39" fmla="*/ 1656 h 2998"/>
                  <a:gd name="T40" fmla="*/ 708 w 862"/>
                  <a:gd name="T41" fmla="*/ 1924 h 2998"/>
                  <a:gd name="T42" fmla="*/ 753 w 862"/>
                  <a:gd name="T43" fmla="*/ 2256 h 2998"/>
                  <a:gd name="T44" fmla="*/ 671 w 862"/>
                  <a:gd name="T45" fmla="*/ 2687 h 2998"/>
                  <a:gd name="T46" fmla="*/ 722 w 862"/>
                  <a:gd name="T47" fmla="*/ 2894 h 2998"/>
                  <a:gd name="T48" fmla="*/ 568 w 862"/>
                  <a:gd name="T49" fmla="*/ 2989 h 2998"/>
                  <a:gd name="T50" fmla="*/ 551 w 862"/>
                  <a:gd name="T51" fmla="*/ 2773 h 2998"/>
                  <a:gd name="T52" fmla="*/ 570 w 862"/>
                  <a:gd name="T53" fmla="*/ 2627 h 2998"/>
                  <a:gd name="T54" fmla="*/ 539 w 862"/>
                  <a:gd name="T55" fmla="*/ 2349 h 2998"/>
                  <a:gd name="T56" fmla="*/ 515 w 862"/>
                  <a:gd name="T57" fmla="*/ 1994 h 2998"/>
                  <a:gd name="T58" fmla="*/ 422 w 862"/>
                  <a:gd name="T59" fmla="*/ 1576 h 2998"/>
                  <a:gd name="T60" fmla="*/ 386 w 862"/>
                  <a:gd name="T61" fmla="*/ 1833 h 2998"/>
                  <a:gd name="T62" fmla="*/ 319 w 862"/>
                  <a:gd name="T63" fmla="*/ 2120 h 2998"/>
                  <a:gd name="T64" fmla="*/ 311 w 862"/>
                  <a:gd name="T65" fmla="*/ 2525 h 2998"/>
                  <a:gd name="T66" fmla="*/ 339 w 862"/>
                  <a:gd name="T67" fmla="*/ 2773 h 2998"/>
                  <a:gd name="T68" fmla="*/ 331 w 862"/>
                  <a:gd name="T69" fmla="*/ 2984 h 2998"/>
                  <a:gd name="T70" fmla="*/ 210 w 862"/>
                  <a:gd name="T71" fmla="*/ 2989 h 2998"/>
                  <a:gd name="T72" fmla="*/ 195 w 862"/>
                  <a:gd name="T73" fmla="*/ 2838 h 2998"/>
                  <a:gd name="T74" fmla="*/ 191 w 862"/>
                  <a:gd name="T75" fmla="*/ 2504 h 2998"/>
                  <a:gd name="T76" fmla="*/ 130 w 862"/>
                  <a:gd name="T77" fmla="*/ 2254 h 2998"/>
                  <a:gd name="T78" fmla="*/ 171 w 862"/>
                  <a:gd name="T79" fmla="*/ 1971 h 2998"/>
                  <a:gd name="T80" fmla="*/ 148 w 862"/>
                  <a:gd name="T81" fmla="*/ 1718 h 2998"/>
                  <a:gd name="T82" fmla="*/ 204 w 862"/>
                  <a:gd name="T83" fmla="*/ 1189 h 2998"/>
                  <a:gd name="T84" fmla="*/ 195 w 862"/>
                  <a:gd name="T85" fmla="*/ 809 h 2998"/>
                  <a:gd name="T86" fmla="*/ 168 w 862"/>
                  <a:gd name="T87" fmla="*/ 962 h 2998"/>
                  <a:gd name="T88" fmla="*/ 144 w 862"/>
                  <a:gd name="T89" fmla="*/ 1229 h 2998"/>
                  <a:gd name="T90" fmla="*/ 110 w 862"/>
                  <a:gd name="T91" fmla="*/ 1402 h 2998"/>
                  <a:gd name="T92" fmla="*/ 122 w 862"/>
                  <a:gd name="T93" fmla="*/ 1656 h 2998"/>
                  <a:gd name="T94" fmla="*/ 82 w 862"/>
                  <a:gd name="T95" fmla="*/ 1656 h 2998"/>
                  <a:gd name="T96" fmla="*/ 110 w 862"/>
                  <a:gd name="T97" fmla="*/ 1704 h 2998"/>
                  <a:gd name="T98" fmla="*/ 124 w 862"/>
                  <a:gd name="T99" fmla="*/ 1729 h 2998"/>
                  <a:gd name="T100" fmla="*/ 95 w 862"/>
                  <a:gd name="T101" fmla="*/ 1751 h 2998"/>
                  <a:gd name="T102" fmla="*/ 2 w 862"/>
                  <a:gd name="T103" fmla="*/ 1640 h 2998"/>
                  <a:gd name="T104" fmla="*/ 2 w 862"/>
                  <a:gd name="T105" fmla="*/ 1140 h 2998"/>
                  <a:gd name="T106" fmla="*/ 11 w 862"/>
                  <a:gd name="T107" fmla="*/ 933 h 2998"/>
                  <a:gd name="T108" fmla="*/ 22 w 862"/>
                  <a:gd name="T109" fmla="*/ 693 h 2998"/>
                  <a:gd name="T110" fmla="*/ 99 w 862"/>
                  <a:gd name="T111" fmla="*/ 524 h 2998"/>
                  <a:gd name="T112" fmla="*/ 288 w 862"/>
                  <a:gd name="T113" fmla="*/ 453 h 2998"/>
                  <a:gd name="T114" fmla="*/ 339 w 862"/>
                  <a:gd name="T115" fmla="*/ 311 h 2998"/>
                  <a:gd name="T116" fmla="*/ 299 w 862"/>
                  <a:gd name="T117" fmla="*/ 224 h 2998"/>
                  <a:gd name="T118" fmla="*/ 313 w 862"/>
                  <a:gd name="T119" fmla="*/ 104 h 29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862" h="2998">
                    <a:moveTo>
                      <a:pt x="439" y="0"/>
                    </a:moveTo>
                    <a:lnTo>
                      <a:pt x="522" y="27"/>
                    </a:lnTo>
                    <a:lnTo>
                      <a:pt x="551" y="73"/>
                    </a:lnTo>
                    <a:lnTo>
                      <a:pt x="555" y="76"/>
                    </a:lnTo>
                    <a:lnTo>
                      <a:pt x="560" y="78"/>
                    </a:lnTo>
                    <a:lnTo>
                      <a:pt x="564" y="78"/>
                    </a:lnTo>
                    <a:lnTo>
                      <a:pt x="568" y="80"/>
                    </a:lnTo>
                    <a:lnTo>
                      <a:pt x="570" y="80"/>
                    </a:lnTo>
                    <a:lnTo>
                      <a:pt x="573" y="84"/>
                    </a:lnTo>
                    <a:lnTo>
                      <a:pt x="575" y="87"/>
                    </a:lnTo>
                    <a:lnTo>
                      <a:pt x="579" y="93"/>
                    </a:lnTo>
                    <a:lnTo>
                      <a:pt x="579" y="156"/>
                    </a:lnTo>
                    <a:lnTo>
                      <a:pt x="580" y="180"/>
                    </a:lnTo>
                    <a:lnTo>
                      <a:pt x="584" y="202"/>
                    </a:lnTo>
                    <a:lnTo>
                      <a:pt x="588" y="222"/>
                    </a:lnTo>
                    <a:lnTo>
                      <a:pt x="588" y="240"/>
                    </a:lnTo>
                    <a:lnTo>
                      <a:pt x="580" y="262"/>
                    </a:lnTo>
                    <a:lnTo>
                      <a:pt x="570" y="282"/>
                    </a:lnTo>
                    <a:lnTo>
                      <a:pt x="557" y="302"/>
                    </a:lnTo>
                    <a:lnTo>
                      <a:pt x="544" y="324"/>
                    </a:lnTo>
                    <a:lnTo>
                      <a:pt x="533" y="344"/>
                    </a:lnTo>
                    <a:lnTo>
                      <a:pt x="526" y="367"/>
                    </a:lnTo>
                    <a:lnTo>
                      <a:pt x="524" y="393"/>
                    </a:lnTo>
                    <a:lnTo>
                      <a:pt x="531" y="420"/>
                    </a:lnTo>
                    <a:lnTo>
                      <a:pt x="544" y="438"/>
                    </a:lnTo>
                    <a:lnTo>
                      <a:pt x="562" y="453"/>
                    </a:lnTo>
                    <a:lnTo>
                      <a:pt x="586" y="464"/>
                    </a:lnTo>
                    <a:lnTo>
                      <a:pt x="613" y="473"/>
                    </a:lnTo>
                    <a:lnTo>
                      <a:pt x="644" y="482"/>
                    </a:lnTo>
                    <a:lnTo>
                      <a:pt x="675" y="489"/>
                    </a:lnTo>
                    <a:lnTo>
                      <a:pt x="706" y="498"/>
                    </a:lnTo>
                    <a:lnTo>
                      <a:pt x="737" y="507"/>
                    </a:lnTo>
                    <a:lnTo>
                      <a:pt x="762" y="520"/>
                    </a:lnTo>
                    <a:lnTo>
                      <a:pt x="786" y="536"/>
                    </a:lnTo>
                    <a:lnTo>
                      <a:pt x="802" y="556"/>
                    </a:lnTo>
                    <a:lnTo>
                      <a:pt x="819" y="589"/>
                    </a:lnTo>
                    <a:lnTo>
                      <a:pt x="831" y="629"/>
                    </a:lnTo>
                    <a:lnTo>
                      <a:pt x="840" y="674"/>
                    </a:lnTo>
                    <a:lnTo>
                      <a:pt x="846" y="722"/>
                    </a:lnTo>
                    <a:lnTo>
                      <a:pt x="850" y="774"/>
                    </a:lnTo>
                    <a:lnTo>
                      <a:pt x="851" y="825"/>
                    </a:lnTo>
                    <a:lnTo>
                      <a:pt x="851" y="876"/>
                    </a:lnTo>
                    <a:lnTo>
                      <a:pt x="851" y="925"/>
                    </a:lnTo>
                    <a:lnTo>
                      <a:pt x="851" y="973"/>
                    </a:lnTo>
                    <a:lnTo>
                      <a:pt x="862" y="1127"/>
                    </a:lnTo>
                    <a:lnTo>
                      <a:pt x="850" y="1227"/>
                    </a:lnTo>
                    <a:lnTo>
                      <a:pt x="844" y="1329"/>
                    </a:lnTo>
                    <a:lnTo>
                      <a:pt x="846" y="1427"/>
                    </a:lnTo>
                    <a:lnTo>
                      <a:pt x="853" y="1524"/>
                    </a:lnTo>
                    <a:lnTo>
                      <a:pt x="862" y="1616"/>
                    </a:lnTo>
                    <a:lnTo>
                      <a:pt x="862" y="1649"/>
                    </a:lnTo>
                    <a:lnTo>
                      <a:pt x="853" y="1676"/>
                    </a:lnTo>
                    <a:lnTo>
                      <a:pt x="839" y="1702"/>
                    </a:lnTo>
                    <a:lnTo>
                      <a:pt x="817" y="1724"/>
                    </a:lnTo>
                    <a:lnTo>
                      <a:pt x="793" y="1742"/>
                    </a:lnTo>
                    <a:lnTo>
                      <a:pt x="768" y="1754"/>
                    </a:lnTo>
                    <a:lnTo>
                      <a:pt x="742" y="1764"/>
                    </a:lnTo>
                    <a:lnTo>
                      <a:pt x="742" y="1756"/>
                    </a:lnTo>
                    <a:lnTo>
                      <a:pt x="740" y="1751"/>
                    </a:lnTo>
                    <a:lnTo>
                      <a:pt x="739" y="1745"/>
                    </a:lnTo>
                    <a:lnTo>
                      <a:pt x="739" y="1742"/>
                    </a:lnTo>
                    <a:lnTo>
                      <a:pt x="739" y="1736"/>
                    </a:lnTo>
                    <a:lnTo>
                      <a:pt x="739" y="1729"/>
                    </a:lnTo>
                    <a:lnTo>
                      <a:pt x="744" y="1724"/>
                    </a:lnTo>
                    <a:lnTo>
                      <a:pt x="750" y="1720"/>
                    </a:lnTo>
                    <a:lnTo>
                      <a:pt x="753" y="1714"/>
                    </a:lnTo>
                    <a:lnTo>
                      <a:pt x="757" y="1707"/>
                    </a:lnTo>
                    <a:lnTo>
                      <a:pt x="759" y="1700"/>
                    </a:lnTo>
                    <a:lnTo>
                      <a:pt x="755" y="1698"/>
                    </a:lnTo>
                    <a:lnTo>
                      <a:pt x="751" y="1698"/>
                    </a:lnTo>
                    <a:lnTo>
                      <a:pt x="750" y="1698"/>
                    </a:lnTo>
                    <a:lnTo>
                      <a:pt x="750" y="1698"/>
                    </a:lnTo>
                    <a:lnTo>
                      <a:pt x="750" y="1696"/>
                    </a:lnTo>
                    <a:lnTo>
                      <a:pt x="750" y="1694"/>
                    </a:lnTo>
                    <a:lnTo>
                      <a:pt x="748" y="1693"/>
                    </a:lnTo>
                    <a:lnTo>
                      <a:pt x="748" y="1687"/>
                    </a:lnTo>
                    <a:lnTo>
                      <a:pt x="770" y="1674"/>
                    </a:lnTo>
                    <a:lnTo>
                      <a:pt x="790" y="1658"/>
                    </a:lnTo>
                    <a:lnTo>
                      <a:pt x="808" y="1640"/>
                    </a:lnTo>
                    <a:lnTo>
                      <a:pt x="806" y="1631"/>
                    </a:lnTo>
                    <a:lnTo>
                      <a:pt x="804" y="1624"/>
                    </a:lnTo>
                    <a:lnTo>
                      <a:pt x="802" y="1618"/>
                    </a:lnTo>
                    <a:lnTo>
                      <a:pt x="799" y="1613"/>
                    </a:lnTo>
                    <a:lnTo>
                      <a:pt x="788" y="1607"/>
                    </a:lnTo>
                    <a:lnTo>
                      <a:pt x="779" y="1613"/>
                    </a:lnTo>
                    <a:lnTo>
                      <a:pt x="775" y="1625"/>
                    </a:lnTo>
                    <a:lnTo>
                      <a:pt x="771" y="1638"/>
                    </a:lnTo>
                    <a:lnTo>
                      <a:pt x="766" y="1647"/>
                    </a:lnTo>
                    <a:lnTo>
                      <a:pt x="757" y="1656"/>
                    </a:lnTo>
                    <a:lnTo>
                      <a:pt x="742" y="1660"/>
                    </a:lnTo>
                    <a:lnTo>
                      <a:pt x="735" y="1547"/>
                    </a:lnTo>
                    <a:lnTo>
                      <a:pt x="768" y="1493"/>
                    </a:lnTo>
                    <a:lnTo>
                      <a:pt x="768" y="1469"/>
                    </a:lnTo>
                    <a:lnTo>
                      <a:pt x="766" y="1442"/>
                    </a:lnTo>
                    <a:lnTo>
                      <a:pt x="759" y="1413"/>
                    </a:lnTo>
                    <a:lnTo>
                      <a:pt x="751" y="1380"/>
                    </a:lnTo>
                    <a:lnTo>
                      <a:pt x="742" y="1349"/>
                    </a:lnTo>
                    <a:lnTo>
                      <a:pt x="733" y="1318"/>
                    </a:lnTo>
                    <a:lnTo>
                      <a:pt x="724" y="1291"/>
                    </a:lnTo>
                    <a:lnTo>
                      <a:pt x="719" y="1267"/>
                    </a:lnTo>
                    <a:lnTo>
                      <a:pt x="722" y="1056"/>
                    </a:lnTo>
                    <a:lnTo>
                      <a:pt x="702" y="1000"/>
                    </a:lnTo>
                    <a:lnTo>
                      <a:pt x="699" y="974"/>
                    </a:lnTo>
                    <a:lnTo>
                      <a:pt x="697" y="945"/>
                    </a:lnTo>
                    <a:lnTo>
                      <a:pt x="695" y="914"/>
                    </a:lnTo>
                    <a:lnTo>
                      <a:pt x="695" y="884"/>
                    </a:lnTo>
                    <a:lnTo>
                      <a:pt x="691" y="854"/>
                    </a:lnTo>
                    <a:lnTo>
                      <a:pt x="684" y="831"/>
                    </a:lnTo>
                    <a:lnTo>
                      <a:pt x="671" y="813"/>
                    </a:lnTo>
                    <a:lnTo>
                      <a:pt x="668" y="809"/>
                    </a:lnTo>
                    <a:lnTo>
                      <a:pt x="668" y="889"/>
                    </a:lnTo>
                    <a:lnTo>
                      <a:pt x="653" y="927"/>
                    </a:lnTo>
                    <a:lnTo>
                      <a:pt x="644" y="969"/>
                    </a:lnTo>
                    <a:lnTo>
                      <a:pt x="642" y="1014"/>
                    </a:lnTo>
                    <a:lnTo>
                      <a:pt x="642" y="1060"/>
                    </a:lnTo>
                    <a:lnTo>
                      <a:pt x="648" y="1105"/>
                    </a:lnTo>
                    <a:lnTo>
                      <a:pt x="655" y="1149"/>
                    </a:lnTo>
                    <a:lnTo>
                      <a:pt x="662" y="1187"/>
                    </a:lnTo>
                    <a:lnTo>
                      <a:pt x="728" y="1620"/>
                    </a:lnTo>
                    <a:lnTo>
                      <a:pt x="730" y="1656"/>
                    </a:lnTo>
                    <a:lnTo>
                      <a:pt x="728" y="1698"/>
                    </a:lnTo>
                    <a:lnTo>
                      <a:pt x="722" y="1744"/>
                    </a:lnTo>
                    <a:lnTo>
                      <a:pt x="717" y="1789"/>
                    </a:lnTo>
                    <a:lnTo>
                      <a:pt x="710" y="1836"/>
                    </a:lnTo>
                    <a:lnTo>
                      <a:pt x="708" y="1882"/>
                    </a:lnTo>
                    <a:lnTo>
                      <a:pt x="708" y="1924"/>
                    </a:lnTo>
                    <a:lnTo>
                      <a:pt x="713" y="1974"/>
                    </a:lnTo>
                    <a:lnTo>
                      <a:pt x="722" y="2027"/>
                    </a:lnTo>
                    <a:lnTo>
                      <a:pt x="733" y="2082"/>
                    </a:lnTo>
                    <a:lnTo>
                      <a:pt x="744" y="2140"/>
                    </a:lnTo>
                    <a:lnTo>
                      <a:pt x="751" y="2198"/>
                    </a:lnTo>
                    <a:lnTo>
                      <a:pt x="753" y="2256"/>
                    </a:lnTo>
                    <a:lnTo>
                      <a:pt x="748" y="2313"/>
                    </a:lnTo>
                    <a:lnTo>
                      <a:pt x="731" y="2387"/>
                    </a:lnTo>
                    <a:lnTo>
                      <a:pt x="715" y="2458"/>
                    </a:lnTo>
                    <a:lnTo>
                      <a:pt x="699" y="2531"/>
                    </a:lnTo>
                    <a:lnTo>
                      <a:pt x="684" y="2607"/>
                    </a:lnTo>
                    <a:lnTo>
                      <a:pt x="671" y="2687"/>
                    </a:lnTo>
                    <a:lnTo>
                      <a:pt x="670" y="2727"/>
                    </a:lnTo>
                    <a:lnTo>
                      <a:pt x="675" y="2762"/>
                    </a:lnTo>
                    <a:lnTo>
                      <a:pt x="684" y="2796"/>
                    </a:lnTo>
                    <a:lnTo>
                      <a:pt x="697" y="2829"/>
                    </a:lnTo>
                    <a:lnTo>
                      <a:pt x="710" y="2862"/>
                    </a:lnTo>
                    <a:lnTo>
                      <a:pt x="722" y="2894"/>
                    </a:lnTo>
                    <a:lnTo>
                      <a:pt x="731" y="2927"/>
                    </a:lnTo>
                    <a:lnTo>
                      <a:pt x="735" y="2964"/>
                    </a:lnTo>
                    <a:lnTo>
                      <a:pt x="699" y="2980"/>
                    </a:lnTo>
                    <a:lnTo>
                      <a:pt x="659" y="2989"/>
                    </a:lnTo>
                    <a:lnTo>
                      <a:pt x="615" y="2991"/>
                    </a:lnTo>
                    <a:lnTo>
                      <a:pt x="568" y="2989"/>
                    </a:lnTo>
                    <a:lnTo>
                      <a:pt x="559" y="2962"/>
                    </a:lnTo>
                    <a:lnTo>
                      <a:pt x="551" y="2929"/>
                    </a:lnTo>
                    <a:lnTo>
                      <a:pt x="548" y="2894"/>
                    </a:lnTo>
                    <a:lnTo>
                      <a:pt x="551" y="2856"/>
                    </a:lnTo>
                    <a:lnTo>
                      <a:pt x="555" y="2784"/>
                    </a:lnTo>
                    <a:lnTo>
                      <a:pt x="551" y="2773"/>
                    </a:lnTo>
                    <a:lnTo>
                      <a:pt x="546" y="2760"/>
                    </a:lnTo>
                    <a:lnTo>
                      <a:pt x="542" y="2745"/>
                    </a:lnTo>
                    <a:lnTo>
                      <a:pt x="542" y="2727"/>
                    </a:lnTo>
                    <a:lnTo>
                      <a:pt x="551" y="2696"/>
                    </a:lnTo>
                    <a:lnTo>
                      <a:pt x="560" y="2664"/>
                    </a:lnTo>
                    <a:lnTo>
                      <a:pt x="570" y="2627"/>
                    </a:lnTo>
                    <a:lnTo>
                      <a:pt x="575" y="2589"/>
                    </a:lnTo>
                    <a:lnTo>
                      <a:pt x="577" y="2545"/>
                    </a:lnTo>
                    <a:lnTo>
                      <a:pt x="571" y="2500"/>
                    </a:lnTo>
                    <a:lnTo>
                      <a:pt x="560" y="2453"/>
                    </a:lnTo>
                    <a:lnTo>
                      <a:pt x="550" y="2402"/>
                    </a:lnTo>
                    <a:lnTo>
                      <a:pt x="539" y="2349"/>
                    </a:lnTo>
                    <a:lnTo>
                      <a:pt x="535" y="2294"/>
                    </a:lnTo>
                    <a:lnTo>
                      <a:pt x="539" y="2240"/>
                    </a:lnTo>
                    <a:lnTo>
                      <a:pt x="559" y="2116"/>
                    </a:lnTo>
                    <a:lnTo>
                      <a:pt x="548" y="2076"/>
                    </a:lnTo>
                    <a:lnTo>
                      <a:pt x="531" y="2036"/>
                    </a:lnTo>
                    <a:lnTo>
                      <a:pt x="515" y="1994"/>
                    </a:lnTo>
                    <a:lnTo>
                      <a:pt x="502" y="1953"/>
                    </a:lnTo>
                    <a:lnTo>
                      <a:pt x="491" y="1784"/>
                    </a:lnTo>
                    <a:lnTo>
                      <a:pt x="439" y="1540"/>
                    </a:lnTo>
                    <a:lnTo>
                      <a:pt x="431" y="1540"/>
                    </a:lnTo>
                    <a:lnTo>
                      <a:pt x="426" y="1556"/>
                    </a:lnTo>
                    <a:lnTo>
                      <a:pt x="422" y="1576"/>
                    </a:lnTo>
                    <a:lnTo>
                      <a:pt x="422" y="1600"/>
                    </a:lnTo>
                    <a:lnTo>
                      <a:pt x="406" y="1642"/>
                    </a:lnTo>
                    <a:lnTo>
                      <a:pt x="397" y="1685"/>
                    </a:lnTo>
                    <a:lnTo>
                      <a:pt x="391" y="1733"/>
                    </a:lnTo>
                    <a:lnTo>
                      <a:pt x="390" y="1782"/>
                    </a:lnTo>
                    <a:lnTo>
                      <a:pt x="386" y="1833"/>
                    </a:lnTo>
                    <a:lnTo>
                      <a:pt x="382" y="1885"/>
                    </a:lnTo>
                    <a:lnTo>
                      <a:pt x="375" y="1936"/>
                    </a:lnTo>
                    <a:lnTo>
                      <a:pt x="362" y="1985"/>
                    </a:lnTo>
                    <a:lnTo>
                      <a:pt x="346" y="2031"/>
                    </a:lnTo>
                    <a:lnTo>
                      <a:pt x="330" y="2076"/>
                    </a:lnTo>
                    <a:lnTo>
                      <a:pt x="319" y="2120"/>
                    </a:lnTo>
                    <a:lnTo>
                      <a:pt x="339" y="2209"/>
                    </a:lnTo>
                    <a:lnTo>
                      <a:pt x="339" y="2364"/>
                    </a:lnTo>
                    <a:lnTo>
                      <a:pt x="331" y="2400"/>
                    </a:lnTo>
                    <a:lnTo>
                      <a:pt x="322" y="2438"/>
                    </a:lnTo>
                    <a:lnTo>
                      <a:pt x="315" y="2482"/>
                    </a:lnTo>
                    <a:lnTo>
                      <a:pt x="311" y="2525"/>
                    </a:lnTo>
                    <a:lnTo>
                      <a:pt x="315" y="2569"/>
                    </a:lnTo>
                    <a:lnTo>
                      <a:pt x="319" y="2664"/>
                    </a:lnTo>
                    <a:lnTo>
                      <a:pt x="348" y="2727"/>
                    </a:lnTo>
                    <a:lnTo>
                      <a:pt x="348" y="2744"/>
                    </a:lnTo>
                    <a:lnTo>
                      <a:pt x="344" y="2758"/>
                    </a:lnTo>
                    <a:lnTo>
                      <a:pt x="339" y="2773"/>
                    </a:lnTo>
                    <a:lnTo>
                      <a:pt x="335" y="2784"/>
                    </a:lnTo>
                    <a:lnTo>
                      <a:pt x="331" y="2822"/>
                    </a:lnTo>
                    <a:lnTo>
                      <a:pt x="333" y="2862"/>
                    </a:lnTo>
                    <a:lnTo>
                      <a:pt x="335" y="2902"/>
                    </a:lnTo>
                    <a:lnTo>
                      <a:pt x="337" y="2944"/>
                    </a:lnTo>
                    <a:lnTo>
                      <a:pt x="331" y="2984"/>
                    </a:lnTo>
                    <a:lnTo>
                      <a:pt x="322" y="2984"/>
                    </a:lnTo>
                    <a:lnTo>
                      <a:pt x="304" y="2993"/>
                    </a:lnTo>
                    <a:lnTo>
                      <a:pt x="280" y="2998"/>
                    </a:lnTo>
                    <a:lnTo>
                      <a:pt x="257" y="2998"/>
                    </a:lnTo>
                    <a:lnTo>
                      <a:pt x="233" y="2996"/>
                    </a:lnTo>
                    <a:lnTo>
                      <a:pt x="210" y="2989"/>
                    </a:lnTo>
                    <a:lnTo>
                      <a:pt x="190" y="2980"/>
                    </a:lnTo>
                    <a:lnTo>
                      <a:pt x="173" y="2965"/>
                    </a:lnTo>
                    <a:lnTo>
                      <a:pt x="162" y="2949"/>
                    </a:lnTo>
                    <a:lnTo>
                      <a:pt x="159" y="2929"/>
                    </a:lnTo>
                    <a:lnTo>
                      <a:pt x="179" y="2885"/>
                    </a:lnTo>
                    <a:lnTo>
                      <a:pt x="195" y="2838"/>
                    </a:lnTo>
                    <a:lnTo>
                      <a:pt x="206" y="2784"/>
                    </a:lnTo>
                    <a:lnTo>
                      <a:pt x="211" y="2727"/>
                    </a:lnTo>
                    <a:lnTo>
                      <a:pt x="213" y="2671"/>
                    </a:lnTo>
                    <a:lnTo>
                      <a:pt x="210" y="2613"/>
                    </a:lnTo>
                    <a:lnTo>
                      <a:pt x="202" y="2556"/>
                    </a:lnTo>
                    <a:lnTo>
                      <a:pt x="191" y="2504"/>
                    </a:lnTo>
                    <a:lnTo>
                      <a:pt x="179" y="2467"/>
                    </a:lnTo>
                    <a:lnTo>
                      <a:pt x="166" y="2431"/>
                    </a:lnTo>
                    <a:lnTo>
                      <a:pt x="153" y="2389"/>
                    </a:lnTo>
                    <a:lnTo>
                      <a:pt x="140" y="2347"/>
                    </a:lnTo>
                    <a:lnTo>
                      <a:pt x="133" y="2302"/>
                    </a:lnTo>
                    <a:lnTo>
                      <a:pt x="130" y="2254"/>
                    </a:lnTo>
                    <a:lnTo>
                      <a:pt x="135" y="2204"/>
                    </a:lnTo>
                    <a:lnTo>
                      <a:pt x="142" y="2165"/>
                    </a:lnTo>
                    <a:lnTo>
                      <a:pt x="151" y="2120"/>
                    </a:lnTo>
                    <a:lnTo>
                      <a:pt x="159" y="2071"/>
                    </a:lnTo>
                    <a:lnTo>
                      <a:pt x="166" y="2022"/>
                    </a:lnTo>
                    <a:lnTo>
                      <a:pt x="171" y="1971"/>
                    </a:lnTo>
                    <a:lnTo>
                      <a:pt x="171" y="1924"/>
                    </a:lnTo>
                    <a:lnTo>
                      <a:pt x="168" y="1880"/>
                    </a:lnTo>
                    <a:lnTo>
                      <a:pt x="162" y="1847"/>
                    </a:lnTo>
                    <a:lnTo>
                      <a:pt x="157" y="1809"/>
                    </a:lnTo>
                    <a:lnTo>
                      <a:pt x="151" y="1765"/>
                    </a:lnTo>
                    <a:lnTo>
                      <a:pt x="148" y="1718"/>
                    </a:lnTo>
                    <a:lnTo>
                      <a:pt x="144" y="1673"/>
                    </a:lnTo>
                    <a:lnTo>
                      <a:pt x="142" y="1629"/>
                    </a:lnTo>
                    <a:lnTo>
                      <a:pt x="144" y="1591"/>
                    </a:lnTo>
                    <a:lnTo>
                      <a:pt x="148" y="1560"/>
                    </a:lnTo>
                    <a:lnTo>
                      <a:pt x="195" y="1224"/>
                    </a:lnTo>
                    <a:lnTo>
                      <a:pt x="204" y="1189"/>
                    </a:lnTo>
                    <a:lnTo>
                      <a:pt x="213" y="1153"/>
                    </a:lnTo>
                    <a:lnTo>
                      <a:pt x="222" y="1113"/>
                    </a:lnTo>
                    <a:lnTo>
                      <a:pt x="226" y="1071"/>
                    </a:lnTo>
                    <a:lnTo>
                      <a:pt x="222" y="1029"/>
                    </a:lnTo>
                    <a:lnTo>
                      <a:pt x="199" y="904"/>
                    </a:lnTo>
                    <a:lnTo>
                      <a:pt x="195" y="809"/>
                    </a:lnTo>
                    <a:lnTo>
                      <a:pt x="191" y="813"/>
                    </a:lnTo>
                    <a:lnTo>
                      <a:pt x="180" y="836"/>
                    </a:lnTo>
                    <a:lnTo>
                      <a:pt x="175" y="865"/>
                    </a:lnTo>
                    <a:lnTo>
                      <a:pt x="171" y="896"/>
                    </a:lnTo>
                    <a:lnTo>
                      <a:pt x="171" y="929"/>
                    </a:lnTo>
                    <a:lnTo>
                      <a:pt x="168" y="962"/>
                    </a:lnTo>
                    <a:lnTo>
                      <a:pt x="162" y="993"/>
                    </a:lnTo>
                    <a:lnTo>
                      <a:pt x="139" y="1067"/>
                    </a:lnTo>
                    <a:lnTo>
                      <a:pt x="135" y="1107"/>
                    </a:lnTo>
                    <a:lnTo>
                      <a:pt x="135" y="1147"/>
                    </a:lnTo>
                    <a:lnTo>
                      <a:pt x="140" y="1189"/>
                    </a:lnTo>
                    <a:lnTo>
                      <a:pt x="144" y="1229"/>
                    </a:lnTo>
                    <a:lnTo>
                      <a:pt x="144" y="1269"/>
                    </a:lnTo>
                    <a:lnTo>
                      <a:pt x="139" y="1309"/>
                    </a:lnTo>
                    <a:lnTo>
                      <a:pt x="135" y="1325"/>
                    </a:lnTo>
                    <a:lnTo>
                      <a:pt x="128" y="1347"/>
                    </a:lnTo>
                    <a:lnTo>
                      <a:pt x="119" y="1373"/>
                    </a:lnTo>
                    <a:lnTo>
                      <a:pt x="110" y="1402"/>
                    </a:lnTo>
                    <a:lnTo>
                      <a:pt x="102" y="1429"/>
                    </a:lnTo>
                    <a:lnTo>
                      <a:pt x="99" y="1456"/>
                    </a:lnTo>
                    <a:lnTo>
                      <a:pt x="97" y="1480"/>
                    </a:lnTo>
                    <a:lnTo>
                      <a:pt x="99" y="1500"/>
                    </a:lnTo>
                    <a:lnTo>
                      <a:pt x="128" y="1544"/>
                    </a:lnTo>
                    <a:lnTo>
                      <a:pt x="122" y="1656"/>
                    </a:lnTo>
                    <a:lnTo>
                      <a:pt x="108" y="1660"/>
                    </a:lnTo>
                    <a:lnTo>
                      <a:pt x="99" y="1640"/>
                    </a:lnTo>
                    <a:lnTo>
                      <a:pt x="91" y="1616"/>
                    </a:lnTo>
                    <a:lnTo>
                      <a:pt x="68" y="1607"/>
                    </a:lnTo>
                    <a:lnTo>
                      <a:pt x="62" y="1636"/>
                    </a:lnTo>
                    <a:lnTo>
                      <a:pt x="82" y="1656"/>
                    </a:lnTo>
                    <a:lnTo>
                      <a:pt x="104" y="1678"/>
                    </a:lnTo>
                    <a:lnTo>
                      <a:pt x="119" y="1700"/>
                    </a:lnTo>
                    <a:lnTo>
                      <a:pt x="115" y="1702"/>
                    </a:lnTo>
                    <a:lnTo>
                      <a:pt x="111" y="1702"/>
                    </a:lnTo>
                    <a:lnTo>
                      <a:pt x="110" y="1702"/>
                    </a:lnTo>
                    <a:lnTo>
                      <a:pt x="110" y="1704"/>
                    </a:lnTo>
                    <a:lnTo>
                      <a:pt x="110" y="1704"/>
                    </a:lnTo>
                    <a:lnTo>
                      <a:pt x="110" y="1705"/>
                    </a:lnTo>
                    <a:lnTo>
                      <a:pt x="108" y="1707"/>
                    </a:lnTo>
                    <a:lnTo>
                      <a:pt x="108" y="1713"/>
                    </a:lnTo>
                    <a:lnTo>
                      <a:pt x="119" y="1718"/>
                    </a:lnTo>
                    <a:lnTo>
                      <a:pt x="124" y="1729"/>
                    </a:lnTo>
                    <a:lnTo>
                      <a:pt x="128" y="1744"/>
                    </a:lnTo>
                    <a:lnTo>
                      <a:pt x="124" y="1749"/>
                    </a:lnTo>
                    <a:lnTo>
                      <a:pt x="122" y="1754"/>
                    </a:lnTo>
                    <a:lnTo>
                      <a:pt x="119" y="1760"/>
                    </a:lnTo>
                    <a:lnTo>
                      <a:pt x="115" y="1764"/>
                    </a:lnTo>
                    <a:lnTo>
                      <a:pt x="95" y="1751"/>
                    </a:lnTo>
                    <a:lnTo>
                      <a:pt x="75" y="1740"/>
                    </a:lnTo>
                    <a:lnTo>
                      <a:pt x="57" y="1729"/>
                    </a:lnTo>
                    <a:lnTo>
                      <a:pt x="39" y="1714"/>
                    </a:lnTo>
                    <a:lnTo>
                      <a:pt x="24" y="1696"/>
                    </a:lnTo>
                    <a:lnTo>
                      <a:pt x="11" y="1673"/>
                    </a:lnTo>
                    <a:lnTo>
                      <a:pt x="2" y="1640"/>
                    </a:lnTo>
                    <a:lnTo>
                      <a:pt x="2" y="1607"/>
                    </a:lnTo>
                    <a:lnTo>
                      <a:pt x="6" y="1574"/>
                    </a:lnTo>
                    <a:lnTo>
                      <a:pt x="11" y="1540"/>
                    </a:lnTo>
                    <a:lnTo>
                      <a:pt x="17" y="1505"/>
                    </a:lnTo>
                    <a:lnTo>
                      <a:pt x="19" y="1473"/>
                    </a:lnTo>
                    <a:lnTo>
                      <a:pt x="2" y="1140"/>
                    </a:lnTo>
                    <a:lnTo>
                      <a:pt x="0" y="1105"/>
                    </a:lnTo>
                    <a:lnTo>
                      <a:pt x="2" y="1071"/>
                    </a:lnTo>
                    <a:lnTo>
                      <a:pt x="8" y="1038"/>
                    </a:lnTo>
                    <a:lnTo>
                      <a:pt x="13" y="1005"/>
                    </a:lnTo>
                    <a:lnTo>
                      <a:pt x="15" y="969"/>
                    </a:lnTo>
                    <a:lnTo>
                      <a:pt x="11" y="933"/>
                    </a:lnTo>
                    <a:lnTo>
                      <a:pt x="8" y="904"/>
                    </a:lnTo>
                    <a:lnTo>
                      <a:pt x="6" y="867"/>
                    </a:lnTo>
                    <a:lnTo>
                      <a:pt x="8" y="825"/>
                    </a:lnTo>
                    <a:lnTo>
                      <a:pt x="11" y="782"/>
                    </a:lnTo>
                    <a:lnTo>
                      <a:pt x="17" y="736"/>
                    </a:lnTo>
                    <a:lnTo>
                      <a:pt x="22" y="693"/>
                    </a:lnTo>
                    <a:lnTo>
                      <a:pt x="30" y="653"/>
                    </a:lnTo>
                    <a:lnTo>
                      <a:pt x="39" y="616"/>
                    </a:lnTo>
                    <a:lnTo>
                      <a:pt x="46" y="587"/>
                    </a:lnTo>
                    <a:lnTo>
                      <a:pt x="55" y="567"/>
                    </a:lnTo>
                    <a:lnTo>
                      <a:pt x="75" y="544"/>
                    </a:lnTo>
                    <a:lnTo>
                      <a:pt x="99" y="524"/>
                    </a:lnTo>
                    <a:lnTo>
                      <a:pt x="128" y="509"/>
                    </a:lnTo>
                    <a:lnTo>
                      <a:pt x="159" y="496"/>
                    </a:lnTo>
                    <a:lnTo>
                      <a:pt x="191" y="485"/>
                    </a:lnTo>
                    <a:lnTo>
                      <a:pt x="224" y="476"/>
                    </a:lnTo>
                    <a:lnTo>
                      <a:pt x="257" y="465"/>
                    </a:lnTo>
                    <a:lnTo>
                      <a:pt x="288" y="453"/>
                    </a:lnTo>
                    <a:lnTo>
                      <a:pt x="315" y="436"/>
                    </a:lnTo>
                    <a:lnTo>
                      <a:pt x="339" y="416"/>
                    </a:lnTo>
                    <a:lnTo>
                      <a:pt x="339" y="391"/>
                    </a:lnTo>
                    <a:lnTo>
                      <a:pt x="340" y="364"/>
                    </a:lnTo>
                    <a:lnTo>
                      <a:pt x="340" y="336"/>
                    </a:lnTo>
                    <a:lnTo>
                      <a:pt x="339" y="311"/>
                    </a:lnTo>
                    <a:lnTo>
                      <a:pt x="331" y="293"/>
                    </a:lnTo>
                    <a:lnTo>
                      <a:pt x="322" y="280"/>
                    </a:lnTo>
                    <a:lnTo>
                      <a:pt x="313" y="269"/>
                    </a:lnTo>
                    <a:lnTo>
                      <a:pt x="304" y="254"/>
                    </a:lnTo>
                    <a:lnTo>
                      <a:pt x="299" y="236"/>
                    </a:lnTo>
                    <a:lnTo>
                      <a:pt x="299" y="224"/>
                    </a:lnTo>
                    <a:lnTo>
                      <a:pt x="302" y="214"/>
                    </a:lnTo>
                    <a:lnTo>
                      <a:pt x="306" y="207"/>
                    </a:lnTo>
                    <a:lnTo>
                      <a:pt x="311" y="200"/>
                    </a:lnTo>
                    <a:lnTo>
                      <a:pt x="315" y="193"/>
                    </a:lnTo>
                    <a:lnTo>
                      <a:pt x="302" y="133"/>
                    </a:lnTo>
                    <a:lnTo>
                      <a:pt x="313" y="104"/>
                    </a:lnTo>
                    <a:lnTo>
                      <a:pt x="330" y="74"/>
                    </a:lnTo>
                    <a:lnTo>
                      <a:pt x="353" y="47"/>
                    </a:lnTo>
                    <a:lnTo>
                      <a:pt x="380" y="25"/>
                    </a:lnTo>
                    <a:lnTo>
                      <a:pt x="410" y="9"/>
                    </a:lnTo>
                    <a:lnTo>
                      <a:pt x="4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/>
              </a:p>
            </p:txBody>
          </p: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7BE13E38-B75E-41F4-BF2E-3332BBD6A1D0}"/>
                  </a:ext>
                </a:extLst>
              </p:cNvPr>
              <p:cNvGrpSpPr/>
              <p:nvPr/>
            </p:nvGrpSpPr>
            <p:grpSpPr>
              <a:xfrm rot="18900000">
                <a:off x="10066374" y="4360768"/>
                <a:ext cx="1196173" cy="911419"/>
                <a:chOff x="11413389" y="3573459"/>
                <a:chExt cx="1196173" cy="911419"/>
              </a:xfrm>
            </p:grpSpPr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1A5ADD7F-8BC1-4FE4-B93B-6AA924C7433E}"/>
                    </a:ext>
                  </a:extLst>
                </p:cNvPr>
                <p:cNvSpPr/>
                <p:nvPr/>
              </p:nvSpPr>
              <p:spPr>
                <a:xfrm>
                  <a:off x="11413389" y="3573459"/>
                  <a:ext cx="1196173" cy="138033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63A27E45-28A4-4E09-8485-EE8FFBFC932E}"/>
                    </a:ext>
                  </a:extLst>
                </p:cNvPr>
                <p:cNvSpPr/>
                <p:nvPr/>
              </p:nvSpPr>
              <p:spPr>
                <a:xfrm>
                  <a:off x="11422238" y="3822358"/>
                  <a:ext cx="543285" cy="397885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Freeform: Shape 69">
                  <a:extLst>
                    <a:ext uri="{FF2B5EF4-FFF2-40B4-BE49-F238E27FC236}">
                      <a16:creationId xmlns:a16="http://schemas.microsoft.com/office/drawing/2014/main" id="{A99D0027-11E7-449D-99C8-116D41781CEA}"/>
                    </a:ext>
                  </a:extLst>
                </p:cNvPr>
                <p:cNvSpPr/>
                <p:nvPr/>
              </p:nvSpPr>
              <p:spPr>
                <a:xfrm>
                  <a:off x="11473996" y="3874089"/>
                  <a:ext cx="451750" cy="301194"/>
                </a:xfrm>
                <a:custGeom>
                  <a:avLst/>
                  <a:gdLst>
                    <a:gd name="connsiteX0" fmla="*/ 146903 w 451750"/>
                    <a:gd name="connsiteY0" fmla="*/ 254995 h 301194"/>
                    <a:gd name="connsiteX1" fmla="*/ 442184 w 451750"/>
                    <a:gd name="connsiteY1" fmla="*/ 254995 h 301194"/>
                    <a:gd name="connsiteX2" fmla="*/ 451747 w 451750"/>
                    <a:gd name="connsiteY2" fmla="*/ 264558 h 301194"/>
                    <a:gd name="connsiteX3" fmla="*/ 451747 w 451750"/>
                    <a:gd name="connsiteY3" fmla="*/ 291631 h 301194"/>
                    <a:gd name="connsiteX4" fmla="*/ 442184 w 451750"/>
                    <a:gd name="connsiteY4" fmla="*/ 301194 h 301194"/>
                    <a:gd name="connsiteX5" fmla="*/ 146903 w 451750"/>
                    <a:gd name="connsiteY5" fmla="*/ 301194 h 301194"/>
                    <a:gd name="connsiteX6" fmla="*/ 137340 w 451750"/>
                    <a:gd name="connsiteY6" fmla="*/ 291631 h 301194"/>
                    <a:gd name="connsiteX7" fmla="*/ 137340 w 451750"/>
                    <a:gd name="connsiteY7" fmla="*/ 264558 h 301194"/>
                    <a:gd name="connsiteX8" fmla="*/ 146903 w 451750"/>
                    <a:gd name="connsiteY8" fmla="*/ 254995 h 301194"/>
                    <a:gd name="connsiteX9" fmla="*/ 9563 w 451750"/>
                    <a:gd name="connsiteY9" fmla="*/ 254995 h 301194"/>
                    <a:gd name="connsiteX10" fmla="*/ 83300 w 451750"/>
                    <a:gd name="connsiteY10" fmla="*/ 254995 h 301194"/>
                    <a:gd name="connsiteX11" fmla="*/ 92863 w 451750"/>
                    <a:gd name="connsiteY11" fmla="*/ 264558 h 301194"/>
                    <a:gd name="connsiteX12" fmla="*/ 92863 w 451750"/>
                    <a:gd name="connsiteY12" fmla="*/ 291631 h 301194"/>
                    <a:gd name="connsiteX13" fmla="*/ 83300 w 451750"/>
                    <a:gd name="connsiteY13" fmla="*/ 301194 h 301194"/>
                    <a:gd name="connsiteX14" fmla="*/ 9563 w 451750"/>
                    <a:gd name="connsiteY14" fmla="*/ 301194 h 301194"/>
                    <a:gd name="connsiteX15" fmla="*/ 0 w 451750"/>
                    <a:gd name="connsiteY15" fmla="*/ 291631 h 301194"/>
                    <a:gd name="connsiteX16" fmla="*/ 0 w 451750"/>
                    <a:gd name="connsiteY16" fmla="*/ 264558 h 301194"/>
                    <a:gd name="connsiteX17" fmla="*/ 9563 w 451750"/>
                    <a:gd name="connsiteY17" fmla="*/ 254995 h 301194"/>
                    <a:gd name="connsiteX18" fmla="*/ 146904 w 451750"/>
                    <a:gd name="connsiteY18" fmla="*/ 169997 h 301194"/>
                    <a:gd name="connsiteX19" fmla="*/ 442185 w 451750"/>
                    <a:gd name="connsiteY19" fmla="*/ 169997 h 301194"/>
                    <a:gd name="connsiteX20" fmla="*/ 451748 w 451750"/>
                    <a:gd name="connsiteY20" fmla="*/ 179560 h 301194"/>
                    <a:gd name="connsiteX21" fmla="*/ 451748 w 451750"/>
                    <a:gd name="connsiteY21" fmla="*/ 206633 h 301194"/>
                    <a:gd name="connsiteX22" fmla="*/ 442185 w 451750"/>
                    <a:gd name="connsiteY22" fmla="*/ 216196 h 301194"/>
                    <a:gd name="connsiteX23" fmla="*/ 146904 w 451750"/>
                    <a:gd name="connsiteY23" fmla="*/ 216196 h 301194"/>
                    <a:gd name="connsiteX24" fmla="*/ 137341 w 451750"/>
                    <a:gd name="connsiteY24" fmla="*/ 206633 h 301194"/>
                    <a:gd name="connsiteX25" fmla="*/ 137341 w 451750"/>
                    <a:gd name="connsiteY25" fmla="*/ 179560 h 301194"/>
                    <a:gd name="connsiteX26" fmla="*/ 146904 w 451750"/>
                    <a:gd name="connsiteY26" fmla="*/ 169997 h 301194"/>
                    <a:gd name="connsiteX27" fmla="*/ 9563 w 451750"/>
                    <a:gd name="connsiteY27" fmla="*/ 169997 h 301194"/>
                    <a:gd name="connsiteX28" fmla="*/ 83300 w 451750"/>
                    <a:gd name="connsiteY28" fmla="*/ 169997 h 301194"/>
                    <a:gd name="connsiteX29" fmla="*/ 92863 w 451750"/>
                    <a:gd name="connsiteY29" fmla="*/ 179560 h 301194"/>
                    <a:gd name="connsiteX30" fmla="*/ 92863 w 451750"/>
                    <a:gd name="connsiteY30" fmla="*/ 206633 h 301194"/>
                    <a:gd name="connsiteX31" fmla="*/ 83300 w 451750"/>
                    <a:gd name="connsiteY31" fmla="*/ 216196 h 301194"/>
                    <a:gd name="connsiteX32" fmla="*/ 9563 w 451750"/>
                    <a:gd name="connsiteY32" fmla="*/ 216196 h 301194"/>
                    <a:gd name="connsiteX33" fmla="*/ 0 w 451750"/>
                    <a:gd name="connsiteY33" fmla="*/ 206633 h 301194"/>
                    <a:gd name="connsiteX34" fmla="*/ 0 w 451750"/>
                    <a:gd name="connsiteY34" fmla="*/ 179560 h 301194"/>
                    <a:gd name="connsiteX35" fmla="*/ 9563 w 451750"/>
                    <a:gd name="connsiteY35" fmla="*/ 169997 h 301194"/>
                    <a:gd name="connsiteX36" fmla="*/ 146903 w 451750"/>
                    <a:gd name="connsiteY36" fmla="*/ 84998 h 301194"/>
                    <a:gd name="connsiteX37" fmla="*/ 442184 w 451750"/>
                    <a:gd name="connsiteY37" fmla="*/ 84998 h 301194"/>
                    <a:gd name="connsiteX38" fmla="*/ 451747 w 451750"/>
                    <a:gd name="connsiteY38" fmla="*/ 94561 h 301194"/>
                    <a:gd name="connsiteX39" fmla="*/ 451747 w 451750"/>
                    <a:gd name="connsiteY39" fmla="*/ 121634 h 301194"/>
                    <a:gd name="connsiteX40" fmla="*/ 442184 w 451750"/>
                    <a:gd name="connsiteY40" fmla="*/ 131197 h 301194"/>
                    <a:gd name="connsiteX41" fmla="*/ 146903 w 451750"/>
                    <a:gd name="connsiteY41" fmla="*/ 131197 h 301194"/>
                    <a:gd name="connsiteX42" fmla="*/ 137340 w 451750"/>
                    <a:gd name="connsiteY42" fmla="*/ 121634 h 301194"/>
                    <a:gd name="connsiteX43" fmla="*/ 137340 w 451750"/>
                    <a:gd name="connsiteY43" fmla="*/ 94561 h 301194"/>
                    <a:gd name="connsiteX44" fmla="*/ 146903 w 451750"/>
                    <a:gd name="connsiteY44" fmla="*/ 84998 h 301194"/>
                    <a:gd name="connsiteX45" fmla="*/ 9563 w 451750"/>
                    <a:gd name="connsiteY45" fmla="*/ 84998 h 301194"/>
                    <a:gd name="connsiteX46" fmla="*/ 83300 w 451750"/>
                    <a:gd name="connsiteY46" fmla="*/ 84998 h 301194"/>
                    <a:gd name="connsiteX47" fmla="*/ 92863 w 451750"/>
                    <a:gd name="connsiteY47" fmla="*/ 94561 h 301194"/>
                    <a:gd name="connsiteX48" fmla="*/ 92863 w 451750"/>
                    <a:gd name="connsiteY48" fmla="*/ 121634 h 301194"/>
                    <a:gd name="connsiteX49" fmla="*/ 83300 w 451750"/>
                    <a:gd name="connsiteY49" fmla="*/ 131197 h 301194"/>
                    <a:gd name="connsiteX50" fmla="*/ 9563 w 451750"/>
                    <a:gd name="connsiteY50" fmla="*/ 131197 h 301194"/>
                    <a:gd name="connsiteX51" fmla="*/ 0 w 451750"/>
                    <a:gd name="connsiteY51" fmla="*/ 121634 h 301194"/>
                    <a:gd name="connsiteX52" fmla="*/ 0 w 451750"/>
                    <a:gd name="connsiteY52" fmla="*/ 94561 h 301194"/>
                    <a:gd name="connsiteX53" fmla="*/ 9563 w 451750"/>
                    <a:gd name="connsiteY53" fmla="*/ 84998 h 301194"/>
                    <a:gd name="connsiteX54" fmla="*/ 9564 w 451750"/>
                    <a:gd name="connsiteY54" fmla="*/ 1 h 301194"/>
                    <a:gd name="connsiteX55" fmla="*/ 83301 w 451750"/>
                    <a:gd name="connsiteY55" fmla="*/ 1 h 301194"/>
                    <a:gd name="connsiteX56" fmla="*/ 92864 w 451750"/>
                    <a:gd name="connsiteY56" fmla="*/ 9564 h 301194"/>
                    <a:gd name="connsiteX57" fmla="*/ 92864 w 451750"/>
                    <a:gd name="connsiteY57" fmla="*/ 36637 h 301194"/>
                    <a:gd name="connsiteX58" fmla="*/ 83301 w 451750"/>
                    <a:gd name="connsiteY58" fmla="*/ 46200 h 301194"/>
                    <a:gd name="connsiteX59" fmla="*/ 9564 w 451750"/>
                    <a:gd name="connsiteY59" fmla="*/ 46200 h 301194"/>
                    <a:gd name="connsiteX60" fmla="*/ 1 w 451750"/>
                    <a:gd name="connsiteY60" fmla="*/ 36637 h 301194"/>
                    <a:gd name="connsiteX61" fmla="*/ 1 w 451750"/>
                    <a:gd name="connsiteY61" fmla="*/ 9564 h 301194"/>
                    <a:gd name="connsiteX62" fmla="*/ 9564 w 451750"/>
                    <a:gd name="connsiteY62" fmla="*/ 1 h 301194"/>
                    <a:gd name="connsiteX63" fmla="*/ 146906 w 451750"/>
                    <a:gd name="connsiteY63" fmla="*/ 0 h 301194"/>
                    <a:gd name="connsiteX64" fmla="*/ 442187 w 451750"/>
                    <a:gd name="connsiteY64" fmla="*/ 0 h 301194"/>
                    <a:gd name="connsiteX65" fmla="*/ 451750 w 451750"/>
                    <a:gd name="connsiteY65" fmla="*/ 9563 h 301194"/>
                    <a:gd name="connsiteX66" fmla="*/ 451750 w 451750"/>
                    <a:gd name="connsiteY66" fmla="*/ 36636 h 301194"/>
                    <a:gd name="connsiteX67" fmla="*/ 442187 w 451750"/>
                    <a:gd name="connsiteY67" fmla="*/ 46199 h 301194"/>
                    <a:gd name="connsiteX68" fmla="*/ 146906 w 451750"/>
                    <a:gd name="connsiteY68" fmla="*/ 46199 h 301194"/>
                    <a:gd name="connsiteX69" fmla="*/ 137343 w 451750"/>
                    <a:gd name="connsiteY69" fmla="*/ 36636 h 301194"/>
                    <a:gd name="connsiteX70" fmla="*/ 137343 w 451750"/>
                    <a:gd name="connsiteY70" fmla="*/ 9563 h 301194"/>
                    <a:gd name="connsiteX71" fmla="*/ 146906 w 451750"/>
                    <a:gd name="connsiteY71" fmla="*/ 0 h 3011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</a:cxnLst>
                  <a:rect l="l" t="t" r="r" b="b"/>
                  <a:pathLst>
                    <a:path w="451750" h="301194">
                      <a:moveTo>
                        <a:pt x="146903" y="254995"/>
                      </a:moveTo>
                      <a:lnTo>
                        <a:pt x="442184" y="254995"/>
                      </a:lnTo>
                      <a:cubicBezTo>
                        <a:pt x="447465" y="254995"/>
                        <a:pt x="451747" y="259277"/>
                        <a:pt x="451747" y="264558"/>
                      </a:cubicBezTo>
                      <a:lnTo>
                        <a:pt x="451747" y="291631"/>
                      </a:lnTo>
                      <a:cubicBezTo>
                        <a:pt x="451747" y="296912"/>
                        <a:pt x="447465" y="301194"/>
                        <a:pt x="442184" y="301194"/>
                      </a:cubicBezTo>
                      <a:lnTo>
                        <a:pt x="146903" y="301194"/>
                      </a:lnTo>
                      <a:cubicBezTo>
                        <a:pt x="141622" y="301194"/>
                        <a:pt x="137340" y="296912"/>
                        <a:pt x="137340" y="291631"/>
                      </a:cubicBezTo>
                      <a:lnTo>
                        <a:pt x="137340" y="264558"/>
                      </a:lnTo>
                      <a:cubicBezTo>
                        <a:pt x="137340" y="259277"/>
                        <a:pt x="141622" y="254995"/>
                        <a:pt x="146903" y="254995"/>
                      </a:cubicBezTo>
                      <a:close/>
                      <a:moveTo>
                        <a:pt x="9563" y="254995"/>
                      </a:moveTo>
                      <a:lnTo>
                        <a:pt x="83300" y="254995"/>
                      </a:lnTo>
                      <a:cubicBezTo>
                        <a:pt x="88581" y="254995"/>
                        <a:pt x="92863" y="259277"/>
                        <a:pt x="92863" y="264558"/>
                      </a:cubicBezTo>
                      <a:lnTo>
                        <a:pt x="92863" y="291631"/>
                      </a:lnTo>
                      <a:cubicBezTo>
                        <a:pt x="92863" y="296912"/>
                        <a:pt x="88581" y="301194"/>
                        <a:pt x="83300" y="301194"/>
                      </a:cubicBezTo>
                      <a:lnTo>
                        <a:pt x="9563" y="301194"/>
                      </a:lnTo>
                      <a:cubicBezTo>
                        <a:pt x="4282" y="301194"/>
                        <a:pt x="0" y="296912"/>
                        <a:pt x="0" y="291631"/>
                      </a:cubicBezTo>
                      <a:lnTo>
                        <a:pt x="0" y="264558"/>
                      </a:lnTo>
                      <a:cubicBezTo>
                        <a:pt x="0" y="259277"/>
                        <a:pt x="4282" y="254995"/>
                        <a:pt x="9563" y="254995"/>
                      </a:cubicBezTo>
                      <a:close/>
                      <a:moveTo>
                        <a:pt x="146904" y="169997"/>
                      </a:moveTo>
                      <a:lnTo>
                        <a:pt x="442185" y="169997"/>
                      </a:lnTo>
                      <a:cubicBezTo>
                        <a:pt x="447466" y="169997"/>
                        <a:pt x="451748" y="174279"/>
                        <a:pt x="451748" y="179560"/>
                      </a:cubicBezTo>
                      <a:lnTo>
                        <a:pt x="451748" y="206633"/>
                      </a:lnTo>
                      <a:cubicBezTo>
                        <a:pt x="451748" y="211914"/>
                        <a:pt x="447466" y="216196"/>
                        <a:pt x="442185" y="216196"/>
                      </a:cubicBezTo>
                      <a:lnTo>
                        <a:pt x="146904" y="216196"/>
                      </a:lnTo>
                      <a:cubicBezTo>
                        <a:pt x="141623" y="216196"/>
                        <a:pt x="137341" y="211914"/>
                        <a:pt x="137341" y="206633"/>
                      </a:cubicBezTo>
                      <a:lnTo>
                        <a:pt x="137341" y="179560"/>
                      </a:lnTo>
                      <a:cubicBezTo>
                        <a:pt x="137341" y="174279"/>
                        <a:pt x="141623" y="169997"/>
                        <a:pt x="146904" y="169997"/>
                      </a:cubicBezTo>
                      <a:close/>
                      <a:moveTo>
                        <a:pt x="9563" y="169997"/>
                      </a:moveTo>
                      <a:lnTo>
                        <a:pt x="83300" y="169997"/>
                      </a:lnTo>
                      <a:cubicBezTo>
                        <a:pt x="88581" y="169997"/>
                        <a:pt x="92863" y="174279"/>
                        <a:pt x="92863" y="179560"/>
                      </a:cubicBezTo>
                      <a:lnTo>
                        <a:pt x="92863" y="206633"/>
                      </a:lnTo>
                      <a:cubicBezTo>
                        <a:pt x="92863" y="211914"/>
                        <a:pt x="88581" y="216196"/>
                        <a:pt x="83300" y="216196"/>
                      </a:cubicBezTo>
                      <a:lnTo>
                        <a:pt x="9563" y="216196"/>
                      </a:lnTo>
                      <a:cubicBezTo>
                        <a:pt x="4282" y="216196"/>
                        <a:pt x="0" y="211914"/>
                        <a:pt x="0" y="206633"/>
                      </a:cubicBezTo>
                      <a:lnTo>
                        <a:pt x="0" y="179560"/>
                      </a:lnTo>
                      <a:cubicBezTo>
                        <a:pt x="0" y="174279"/>
                        <a:pt x="4282" y="169997"/>
                        <a:pt x="9563" y="169997"/>
                      </a:cubicBezTo>
                      <a:close/>
                      <a:moveTo>
                        <a:pt x="146903" y="84998"/>
                      </a:moveTo>
                      <a:lnTo>
                        <a:pt x="442184" y="84998"/>
                      </a:lnTo>
                      <a:cubicBezTo>
                        <a:pt x="447465" y="84998"/>
                        <a:pt x="451747" y="89280"/>
                        <a:pt x="451747" y="94561"/>
                      </a:cubicBezTo>
                      <a:lnTo>
                        <a:pt x="451747" y="121634"/>
                      </a:lnTo>
                      <a:cubicBezTo>
                        <a:pt x="451747" y="126915"/>
                        <a:pt x="447465" y="131197"/>
                        <a:pt x="442184" y="131197"/>
                      </a:cubicBezTo>
                      <a:lnTo>
                        <a:pt x="146903" y="131197"/>
                      </a:lnTo>
                      <a:cubicBezTo>
                        <a:pt x="141622" y="131197"/>
                        <a:pt x="137340" y="126915"/>
                        <a:pt x="137340" y="121634"/>
                      </a:cubicBezTo>
                      <a:lnTo>
                        <a:pt x="137340" y="94561"/>
                      </a:lnTo>
                      <a:cubicBezTo>
                        <a:pt x="137340" y="89280"/>
                        <a:pt x="141622" y="84998"/>
                        <a:pt x="146903" y="84998"/>
                      </a:cubicBezTo>
                      <a:close/>
                      <a:moveTo>
                        <a:pt x="9563" y="84998"/>
                      </a:moveTo>
                      <a:lnTo>
                        <a:pt x="83300" y="84998"/>
                      </a:lnTo>
                      <a:cubicBezTo>
                        <a:pt x="88581" y="84998"/>
                        <a:pt x="92863" y="89280"/>
                        <a:pt x="92863" y="94561"/>
                      </a:cubicBezTo>
                      <a:lnTo>
                        <a:pt x="92863" y="121634"/>
                      </a:lnTo>
                      <a:cubicBezTo>
                        <a:pt x="92863" y="126915"/>
                        <a:pt x="88581" y="131197"/>
                        <a:pt x="83300" y="131197"/>
                      </a:cubicBezTo>
                      <a:lnTo>
                        <a:pt x="9563" y="131197"/>
                      </a:lnTo>
                      <a:cubicBezTo>
                        <a:pt x="4282" y="131197"/>
                        <a:pt x="0" y="126915"/>
                        <a:pt x="0" y="121634"/>
                      </a:cubicBezTo>
                      <a:lnTo>
                        <a:pt x="0" y="94561"/>
                      </a:lnTo>
                      <a:cubicBezTo>
                        <a:pt x="0" y="89280"/>
                        <a:pt x="4282" y="84998"/>
                        <a:pt x="9563" y="84998"/>
                      </a:cubicBezTo>
                      <a:close/>
                      <a:moveTo>
                        <a:pt x="9564" y="1"/>
                      </a:moveTo>
                      <a:lnTo>
                        <a:pt x="83301" y="1"/>
                      </a:lnTo>
                      <a:cubicBezTo>
                        <a:pt x="88582" y="1"/>
                        <a:pt x="92864" y="4283"/>
                        <a:pt x="92864" y="9564"/>
                      </a:cubicBezTo>
                      <a:lnTo>
                        <a:pt x="92864" y="36637"/>
                      </a:lnTo>
                      <a:cubicBezTo>
                        <a:pt x="92864" y="41918"/>
                        <a:pt x="88582" y="46200"/>
                        <a:pt x="83301" y="46200"/>
                      </a:cubicBezTo>
                      <a:lnTo>
                        <a:pt x="9564" y="46200"/>
                      </a:lnTo>
                      <a:cubicBezTo>
                        <a:pt x="4283" y="46200"/>
                        <a:pt x="1" y="41918"/>
                        <a:pt x="1" y="36637"/>
                      </a:cubicBezTo>
                      <a:lnTo>
                        <a:pt x="1" y="9564"/>
                      </a:lnTo>
                      <a:cubicBezTo>
                        <a:pt x="1" y="4283"/>
                        <a:pt x="4283" y="1"/>
                        <a:pt x="9564" y="1"/>
                      </a:cubicBezTo>
                      <a:close/>
                      <a:moveTo>
                        <a:pt x="146906" y="0"/>
                      </a:moveTo>
                      <a:lnTo>
                        <a:pt x="442187" y="0"/>
                      </a:lnTo>
                      <a:cubicBezTo>
                        <a:pt x="447468" y="0"/>
                        <a:pt x="451750" y="4282"/>
                        <a:pt x="451750" y="9563"/>
                      </a:cubicBezTo>
                      <a:lnTo>
                        <a:pt x="451750" y="36636"/>
                      </a:lnTo>
                      <a:cubicBezTo>
                        <a:pt x="451750" y="41917"/>
                        <a:pt x="447468" y="46199"/>
                        <a:pt x="442187" y="46199"/>
                      </a:cubicBezTo>
                      <a:lnTo>
                        <a:pt x="146906" y="46199"/>
                      </a:lnTo>
                      <a:cubicBezTo>
                        <a:pt x="141625" y="46199"/>
                        <a:pt x="137343" y="41917"/>
                        <a:pt x="137343" y="36636"/>
                      </a:cubicBezTo>
                      <a:lnTo>
                        <a:pt x="137343" y="9563"/>
                      </a:lnTo>
                      <a:cubicBezTo>
                        <a:pt x="137343" y="4282"/>
                        <a:pt x="141625" y="0"/>
                        <a:pt x="146906" y="0"/>
                      </a:cubicBezTo>
                      <a:close/>
                    </a:path>
                  </a:pathLst>
                </a:custGeom>
                <a:solidFill>
                  <a:schemeClr val="tx1">
                    <a:alpha val="2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1FCC378A-72ED-4AC2-B45C-C15CD53FA003}"/>
                    </a:ext>
                  </a:extLst>
                </p:cNvPr>
                <p:cNvSpPr/>
                <p:nvPr/>
              </p:nvSpPr>
              <p:spPr>
                <a:xfrm>
                  <a:off x="12066277" y="3822357"/>
                  <a:ext cx="543285" cy="397885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Freeform: Shape 71">
                  <a:extLst>
                    <a:ext uri="{FF2B5EF4-FFF2-40B4-BE49-F238E27FC236}">
                      <a16:creationId xmlns:a16="http://schemas.microsoft.com/office/drawing/2014/main" id="{68016264-4655-4800-A5D9-9AABAEB0DB40}"/>
                    </a:ext>
                  </a:extLst>
                </p:cNvPr>
                <p:cNvSpPr/>
                <p:nvPr/>
              </p:nvSpPr>
              <p:spPr>
                <a:xfrm>
                  <a:off x="12140596" y="3858434"/>
                  <a:ext cx="394645" cy="307976"/>
                </a:xfrm>
                <a:custGeom>
                  <a:avLst/>
                  <a:gdLst>
                    <a:gd name="connsiteX0" fmla="*/ 0 w 785813"/>
                    <a:gd name="connsiteY0" fmla="*/ 527286 h 700821"/>
                    <a:gd name="connsiteX1" fmla="*/ 69056 w 785813"/>
                    <a:gd name="connsiteY1" fmla="*/ 470136 h 700821"/>
                    <a:gd name="connsiteX2" fmla="*/ 109538 w 785813"/>
                    <a:gd name="connsiteY2" fmla="*/ 441561 h 700821"/>
                    <a:gd name="connsiteX3" fmla="*/ 192881 w 785813"/>
                    <a:gd name="connsiteY3" fmla="*/ 529667 h 700821"/>
                    <a:gd name="connsiteX4" fmla="*/ 204788 w 785813"/>
                    <a:gd name="connsiteY4" fmla="*/ 1030 h 700821"/>
                    <a:gd name="connsiteX5" fmla="*/ 290513 w 785813"/>
                    <a:gd name="connsiteY5" fmla="*/ 686830 h 700821"/>
                    <a:gd name="connsiteX6" fmla="*/ 447675 w 785813"/>
                    <a:gd name="connsiteY6" fmla="*/ 451086 h 700821"/>
                    <a:gd name="connsiteX7" fmla="*/ 581025 w 785813"/>
                    <a:gd name="connsiteY7" fmla="*/ 310592 h 700821"/>
                    <a:gd name="connsiteX8" fmla="*/ 745331 w 785813"/>
                    <a:gd name="connsiteY8" fmla="*/ 422511 h 700821"/>
                    <a:gd name="connsiteX9" fmla="*/ 785813 w 785813"/>
                    <a:gd name="connsiteY9" fmla="*/ 448705 h 700821"/>
                    <a:gd name="connsiteX0" fmla="*/ 0 w 785813"/>
                    <a:gd name="connsiteY0" fmla="*/ 527286 h 700821"/>
                    <a:gd name="connsiteX1" fmla="*/ 69056 w 785813"/>
                    <a:gd name="connsiteY1" fmla="*/ 470136 h 700821"/>
                    <a:gd name="connsiteX2" fmla="*/ 109538 w 785813"/>
                    <a:gd name="connsiteY2" fmla="*/ 441561 h 700821"/>
                    <a:gd name="connsiteX3" fmla="*/ 192881 w 785813"/>
                    <a:gd name="connsiteY3" fmla="*/ 529667 h 700821"/>
                    <a:gd name="connsiteX4" fmla="*/ 204788 w 785813"/>
                    <a:gd name="connsiteY4" fmla="*/ 1030 h 700821"/>
                    <a:gd name="connsiteX5" fmla="*/ 290513 w 785813"/>
                    <a:gd name="connsiteY5" fmla="*/ 686830 h 700821"/>
                    <a:gd name="connsiteX6" fmla="*/ 447675 w 785813"/>
                    <a:gd name="connsiteY6" fmla="*/ 451086 h 700821"/>
                    <a:gd name="connsiteX7" fmla="*/ 581025 w 785813"/>
                    <a:gd name="connsiteY7" fmla="*/ 310592 h 700821"/>
                    <a:gd name="connsiteX8" fmla="*/ 745331 w 785813"/>
                    <a:gd name="connsiteY8" fmla="*/ 422511 h 700821"/>
                    <a:gd name="connsiteX9" fmla="*/ 785813 w 785813"/>
                    <a:gd name="connsiteY9" fmla="*/ 448705 h 700821"/>
                    <a:gd name="connsiteX0" fmla="*/ 0 w 785813"/>
                    <a:gd name="connsiteY0" fmla="*/ 527286 h 700821"/>
                    <a:gd name="connsiteX1" fmla="*/ 69056 w 785813"/>
                    <a:gd name="connsiteY1" fmla="*/ 470136 h 700821"/>
                    <a:gd name="connsiteX2" fmla="*/ 109538 w 785813"/>
                    <a:gd name="connsiteY2" fmla="*/ 441561 h 700821"/>
                    <a:gd name="connsiteX3" fmla="*/ 192881 w 785813"/>
                    <a:gd name="connsiteY3" fmla="*/ 529667 h 700821"/>
                    <a:gd name="connsiteX4" fmla="*/ 204788 w 785813"/>
                    <a:gd name="connsiteY4" fmla="*/ 1030 h 700821"/>
                    <a:gd name="connsiteX5" fmla="*/ 290513 w 785813"/>
                    <a:gd name="connsiteY5" fmla="*/ 686830 h 700821"/>
                    <a:gd name="connsiteX6" fmla="*/ 447675 w 785813"/>
                    <a:gd name="connsiteY6" fmla="*/ 451086 h 700821"/>
                    <a:gd name="connsiteX7" fmla="*/ 581025 w 785813"/>
                    <a:gd name="connsiteY7" fmla="*/ 310592 h 700821"/>
                    <a:gd name="connsiteX8" fmla="*/ 745331 w 785813"/>
                    <a:gd name="connsiteY8" fmla="*/ 422511 h 700821"/>
                    <a:gd name="connsiteX9" fmla="*/ 785813 w 785813"/>
                    <a:gd name="connsiteY9" fmla="*/ 448705 h 700821"/>
                    <a:gd name="connsiteX0" fmla="*/ 0 w 785813"/>
                    <a:gd name="connsiteY0" fmla="*/ 527286 h 700821"/>
                    <a:gd name="connsiteX1" fmla="*/ 69056 w 785813"/>
                    <a:gd name="connsiteY1" fmla="*/ 471064 h 700821"/>
                    <a:gd name="connsiteX2" fmla="*/ 109538 w 785813"/>
                    <a:gd name="connsiteY2" fmla="*/ 441561 h 700821"/>
                    <a:gd name="connsiteX3" fmla="*/ 192881 w 785813"/>
                    <a:gd name="connsiteY3" fmla="*/ 529667 h 700821"/>
                    <a:gd name="connsiteX4" fmla="*/ 204788 w 785813"/>
                    <a:gd name="connsiteY4" fmla="*/ 1030 h 700821"/>
                    <a:gd name="connsiteX5" fmla="*/ 290513 w 785813"/>
                    <a:gd name="connsiteY5" fmla="*/ 686830 h 700821"/>
                    <a:gd name="connsiteX6" fmla="*/ 447675 w 785813"/>
                    <a:gd name="connsiteY6" fmla="*/ 451086 h 700821"/>
                    <a:gd name="connsiteX7" fmla="*/ 581025 w 785813"/>
                    <a:gd name="connsiteY7" fmla="*/ 310592 h 700821"/>
                    <a:gd name="connsiteX8" fmla="*/ 745331 w 785813"/>
                    <a:gd name="connsiteY8" fmla="*/ 422511 h 700821"/>
                    <a:gd name="connsiteX9" fmla="*/ 785813 w 785813"/>
                    <a:gd name="connsiteY9" fmla="*/ 448705 h 700821"/>
                    <a:gd name="connsiteX0" fmla="*/ 0 w 785813"/>
                    <a:gd name="connsiteY0" fmla="*/ 527286 h 700821"/>
                    <a:gd name="connsiteX1" fmla="*/ 69056 w 785813"/>
                    <a:gd name="connsiteY1" fmla="*/ 471064 h 700821"/>
                    <a:gd name="connsiteX2" fmla="*/ 91915 w 785813"/>
                    <a:gd name="connsiteY2" fmla="*/ 443416 h 700821"/>
                    <a:gd name="connsiteX3" fmla="*/ 192881 w 785813"/>
                    <a:gd name="connsiteY3" fmla="*/ 529667 h 700821"/>
                    <a:gd name="connsiteX4" fmla="*/ 204788 w 785813"/>
                    <a:gd name="connsiteY4" fmla="*/ 1030 h 700821"/>
                    <a:gd name="connsiteX5" fmla="*/ 290513 w 785813"/>
                    <a:gd name="connsiteY5" fmla="*/ 686830 h 700821"/>
                    <a:gd name="connsiteX6" fmla="*/ 447675 w 785813"/>
                    <a:gd name="connsiteY6" fmla="*/ 451086 h 700821"/>
                    <a:gd name="connsiteX7" fmla="*/ 581025 w 785813"/>
                    <a:gd name="connsiteY7" fmla="*/ 310592 h 700821"/>
                    <a:gd name="connsiteX8" fmla="*/ 745331 w 785813"/>
                    <a:gd name="connsiteY8" fmla="*/ 422511 h 700821"/>
                    <a:gd name="connsiteX9" fmla="*/ 785813 w 785813"/>
                    <a:gd name="connsiteY9" fmla="*/ 448705 h 700821"/>
                    <a:gd name="connsiteX0" fmla="*/ 0 w 785813"/>
                    <a:gd name="connsiteY0" fmla="*/ 527286 h 700821"/>
                    <a:gd name="connsiteX1" fmla="*/ 66273 w 785813"/>
                    <a:gd name="connsiteY1" fmla="*/ 486832 h 700821"/>
                    <a:gd name="connsiteX2" fmla="*/ 91915 w 785813"/>
                    <a:gd name="connsiteY2" fmla="*/ 443416 h 700821"/>
                    <a:gd name="connsiteX3" fmla="*/ 192881 w 785813"/>
                    <a:gd name="connsiteY3" fmla="*/ 529667 h 700821"/>
                    <a:gd name="connsiteX4" fmla="*/ 204788 w 785813"/>
                    <a:gd name="connsiteY4" fmla="*/ 1030 h 700821"/>
                    <a:gd name="connsiteX5" fmla="*/ 290513 w 785813"/>
                    <a:gd name="connsiteY5" fmla="*/ 686830 h 700821"/>
                    <a:gd name="connsiteX6" fmla="*/ 447675 w 785813"/>
                    <a:gd name="connsiteY6" fmla="*/ 451086 h 700821"/>
                    <a:gd name="connsiteX7" fmla="*/ 581025 w 785813"/>
                    <a:gd name="connsiteY7" fmla="*/ 310592 h 700821"/>
                    <a:gd name="connsiteX8" fmla="*/ 745331 w 785813"/>
                    <a:gd name="connsiteY8" fmla="*/ 422511 h 700821"/>
                    <a:gd name="connsiteX9" fmla="*/ 785813 w 785813"/>
                    <a:gd name="connsiteY9" fmla="*/ 448705 h 700821"/>
                    <a:gd name="connsiteX0" fmla="*/ 0 w 785813"/>
                    <a:gd name="connsiteY0" fmla="*/ 527286 h 700821"/>
                    <a:gd name="connsiteX1" fmla="*/ 66273 w 785813"/>
                    <a:gd name="connsiteY1" fmla="*/ 486832 h 700821"/>
                    <a:gd name="connsiteX2" fmla="*/ 91915 w 785813"/>
                    <a:gd name="connsiteY2" fmla="*/ 443416 h 700821"/>
                    <a:gd name="connsiteX3" fmla="*/ 192881 w 785813"/>
                    <a:gd name="connsiteY3" fmla="*/ 529667 h 700821"/>
                    <a:gd name="connsiteX4" fmla="*/ 204788 w 785813"/>
                    <a:gd name="connsiteY4" fmla="*/ 1030 h 700821"/>
                    <a:gd name="connsiteX5" fmla="*/ 290513 w 785813"/>
                    <a:gd name="connsiteY5" fmla="*/ 686830 h 700821"/>
                    <a:gd name="connsiteX6" fmla="*/ 447675 w 785813"/>
                    <a:gd name="connsiteY6" fmla="*/ 451086 h 700821"/>
                    <a:gd name="connsiteX7" fmla="*/ 581025 w 785813"/>
                    <a:gd name="connsiteY7" fmla="*/ 310592 h 700821"/>
                    <a:gd name="connsiteX8" fmla="*/ 745331 w 785813"/>
                    <a:gd name="connsiteY8" fmla="*/ 422511 h 700821"/>
                    <a:gd name="connsiteX9" fmla="*/ 785813 w 785813"/>
                    <a:gd name="connsiteY9" fmla="*/ 448705 h 700821"/>
                    <a:gd name="connsiteX0" fmla="*/ 0 w 785813"/>
                    <a:gd name="connsiteY0" fmla="*/ 527286 h 700821"/>
                    <a:gd name="connsiteX1" fmla="*/ 66273 w 785813"/>
                    <a:gd name="connsiteY1" fmla="*/ 486832 h 700821"/>
                    <a:gd name="connsiteX2" fmla="*/ 91915 w 785813"/>
                    <a:gd name="connsiteY2" fmla="*/ 443416 h 700821"/>
                    <a:gd name="connsiteX3" fmla="*/ 192881 w 785813"/>
                    <a:gd name="connsiteY3" fmla="*/ 529667 h 700821"/>
                    <a:gd name="connsiteX4" fmla="*/ 204788 w 785813"/>
                    <a:gd name="connsiteY4" fmla="*/ 1030 h 700821"/>
                    <a:gd name="connsiteX5" fmla="*/ 290513 w 785813"/>
                    <a:gd name="connsiteY5" fmla="*/ 686830 h 700821"/>
                    <a:gd name="connsiteX6" fmla="*/ 447675 w 785813"/>
                    <a:gd name="connsiteY6" fmla="*/ 451086 h 700821"/>
                    <a:gd name="connsiteX7" fmla="*/ 581025 w 785813"/>
                    <a:gd name="connsiteY7" fmla="*/ 310592 h 700821"/>
                    <a:gd name="connsiteX8" fmla="*/ 745331 w 785813"/>
                    <a:gd name="connsiteY8" fmla="*/ 422511 h 700821"/>
                    <a:gd name="connsiteX9" fmla="*/ 785813 w 785813"/>
                    <a:gd name="connsiteY9" fmla="*/ 448705 h 700821"/>
                    <a:gd name="connsiteX0" fmla="*/ 0 w 785813"/>
                    <a:gd name="connsiteY0" fmla="*/ 527286 h 700821"/>
                    <a:gd name="connsiteX1" fmla="*/ 62563 w 785813"/>
                    <a:gd name="connsiteY1" fmla="*/ 487760 h 700821"/>
                    <a:gd name="connsiteX2" fmla="*/ 91915 w 785813"/>
                    <a:gd name="connsiteY2" fmla="*/ 443416 h 700821"/>
                    <a:gd name="connsiteX3" fmla="*/ 192881 w 785813"/>
                    <a:gd name="connsiteY3" fmla="*/ 529667 h 700821"/>
                    <a:gd name="connsiteX4" fmla="*/ 204788 w 785813"/>
                    <a:gd name="connsiteY4" fmla="*/ 1030 h 700821"/>
                    <a:gd name="connsiteX5" fmla="*/ 290513 w 785813"/>
                    <a:gd name="connsiteY5" fmla="*/ 686830 h 700821"/>
                    <a:gd name="connsiteX6" fmla="*/ 447675 w 785813"/>
                    <a:gd name="connsiteY6" fmla="*/ 451086 h 700821"/>
                    <a:gd name="connsiteX7" fmla="*/ 581025 w 785813"/>
                    <a:gd name="connsiteY7" fmla="*/ 310592 h 700821"/>
                    <a:gd name="connsiteX8" fmla="*/ 745331 w 785813"/>
                    <a:gd name="connsiteY8" fmla="*/ 422511 h 700821"/>
                    <a:gd name="connsiteX9" fmla="*/ 785813 w 785813"/>
                    <a:gd name="connsiteY9" fmla="*/ 448705 h 700821"/>
                    <a:gd name="connsiteX0" fmla="*/ 0 w 785813"/>
                    <a:gd name="connsiteY0" fmla="*/ 527286 h 700821"/>
                    <a:gd name="connsiteX1" fmla="*/ 62563 w 785813"/>
                    <a:gd name="connsiteY1" fmla="*/ 487760 h 700821"/>
                    <a:gd name="connsiteX2" fmla="*/ 91915 w 785813"/>
                    <a:gd name="connsiteY2" fmla="*/ 443416 h 700821"/>
                    <a:gd name="connsiteX3" fmla="*/ 192881 w 785813"/>
                    <a:gd name="connsiteY3" fmla="*/ 529667 h 700821"/>
                    <a:gd name="connsiteX4" fmla="*/ 204788 w 785813"/>
                    <a:gd name="connsiteY4" fmla="*/ 1030 h 700821"/>
                    <a:gd name="connsiteX5" fmla="*/ 290513 w 785813"/>
                    <a:gd name="connsiteY5" fmla="*/ 686830 h 700821"/>
                    <a:gd name="connsiteX6" fmla="*/ 447675 w 785813"/>
                    <a:gd name="connsiteY6" fmla="*/ 451086 h 700821"/>
                    <a:gd name="connsiteX7" fmla="*/ 581025 w 785813"/>
                    <a:gd name="connsiteY7" fmla="*/ 310592 h 700821"/>
                    <a:gd name="connsiteX8" fmla="*/ 745331 w 785813"/>
                    <a:gd name="connsiteY8" fmla="*/ 422511 h 700821"/>
                    <a:gd name="connsiteX9" fmla="*/ 785813 w 785813"/>
                    <a:gd name="connsiteY9" fmla="*/ 448705 h 700821"/>
                    <a:gd name="connsiteX0" fmla="*/ 0 w 785813"/>
                    <a:gd name="connsiteY0" fmla="*/ 527286 h 700821"/>
                    <a:gd name="connsiteX1" fmla="*/ 62563 w 785813"/>
                    <a:gd name="connsiteY1" fmla="*/ 487760 h 700821"/>
                    <a:gd name="connsiteX2" fmla="*/ 91915 w 785813"/>
                    <a:gd name="connsiteY2" fmla="*/ 443416 h 700821"/>
                    <a:gd name="connsiteX3" fmla="*/ 192881 w 785813"/>
                    <a:gd name="connsiteY3" fmla="*/ 529667 h 700821"/>
                    <a:gd name="connsiteX4" fmla="*/ 204788 w 785813"/>
                    <a:gd name="connsiteY4" fmla="*/ 1030 h 700821"/>
                    <a:gd name="connsiteX5" fmla="*/ 290513 w 785813"/>
                    <a:gd name="connsiteY5" fmla="*/ 686830 h 700821"/>
                    <a:gd name="connsiteX6" fmla="*/ 447675 w 785813"/>
                    <a:gd name="connsiteY6" fmla="*/ 451086 h 700821"/>
                    <a:gd name="connsiteX7" fmla="*/ 581025 w 785813"/>
                    <a:gd name="connsiteY7" fmla="*/ 310592 h 700821"/>
                    <a:gd name="connsiteX8" fmla="*/ 745331 w 785813"/>
                    <a:gd name="connsiteY8" fmla="*/ 422511 h 700821"/>
                    <a:gd name="connsiteX9" fmla="*/ 785813 w 785813"/>
                    <a:gd name="connsiteY9" fmla="*/ 448705 h 700821"/>
                    <a:gd name="connsiteX0" fmla="*/ 0 w 785813"/>
                    <a:gd name="connsiteY0" fmla="*/ 527288 h 700823"/>
                    <a:gd name="connsiteX1" fmla="*/ 62563 w 785813"/>
                    <a:gd name="connsiteY1" fmla="*/ 487762 h 700823"/>
                    <a:gd name="connsiteX2" fmla="*/ 88205 w 785813"/>
                    <a:gd name="connsiteY2" fmla="*/ 448983 h 700823"/>
                    <a:gd name="connsiteX3" fmla="*/ 192881 w 785813"/>
                    <a:gd name="connsiteY3" fmla="*/ 529669 h 700823"/>
                    <a:gd name="connsiteX4" fmla="*/ 204788 w 785813"/>
                    <a:gd name="connsiteY4" fmla="*/ 1032 h 700823"/>
                    <a:gd name="connsiteX5" fmla="*/ 290513 w 785813"/>
                    <a:gd name="connsiteY5" fmla="*/ 686832 h 700823"/>
                    <a:gd name="connsiteX6" fmla="*/ 447675 w 785813"/>
                    <a:gd name="connsiteY6" fmla="*/ 451088 h 700823"/>
                    <a:gd name="connsiteX7" fmla="*/ 581025 w 785813"/>
                    <a:gd name="connsiteY7" fmla="*/ 310594 h 700823"/>
                    <a:gd name="connsiteX8" fmla="*/ 745331 w 785813"/>
                    <a:gd name="connsiteY8" fmla="*/ 422513 h 700823"/>
                    <a:gd name="connsiteX9" fmla="*/ 785813 w 785813"/>
                    <a:gd name="connsiteY9" fmla="*/ 448707 h 700823"/>
                    <a:gd name="connsiteX0" fmla="*/ 0 w 785813"/>
                    <a:gd name="connsiteY0" fmla="*/ 527288 h 700823"/>
                    <a:gd name="connsiteX1" fmla="*/ 62563 w 785813"/>
                    <a:gd name="connsiteY1" fmla="*/ 487762 h 700823"/>
                    <a:gd name="connsiteX2" fmla="*/ 88205 w 785813"/>
                    <a:gd name="connsiteY2" fmla="*/ 448983 h 700823"/>
                    <a:gd name="connsiteX3" fmla="*/ 192881 w 785813"/>
                    <a:gd name="connsiteY3" fmla="*/ 529669 h 700823"/>
                    <a:gd name="connsiteX4" fmla="*/ 204788 w 785813"/>
                    <a:gd name="connsiteY4" fmla="*/ 1032 h 700823"/>
                    <a:gd name="connsiteX5" fmla="*/ 290513 w 785813"/>
                    <a:gd name="connsiteY5" fmla="*/ 686832 h 700823"/>
                    <a:gd name="connsiteX6" fmla="*/ 447675 w 785813"/>
                    <a:gd name="connsiteY6" fmla="*/ 451088 h 700823"/>
                    <a:gd name="connsiteX7" fmla="*/ 581025 w 785813"/>
                    <a:gd name="connsiteY7" fmla="*/ 310594 h 700823"/>
                    <a:gd name="connsiteX8" fmla="*/ 745331 w 785813"/>
                    <a:gd name="connsiteY8" fmla="*/ 422513 h 700823"/>
                    <a:gd name="connsiteX9" fmla="*/ 785813 w 785813"/>
                    <a:gd name="connsiteY9" fmla="*/ 448707 h 700823"/>
                    <a:gd name="connsiteX0" fmla="*/ 0 w 785813"/>
                    <a:gd name="connsiteY0" fmla="*/ 527288 h 700823"/>
                    <a:gd name="connsiteX1" fmla="*/ 62563 w 785813"/>
                    <a:gd name="connsiteY1" fmla="*/ 487762 h 700823"/>
                    <a:gd name="connsiteX2" fmla="*/ 88205 w 785813"/>
                    <a:gd name="connsiteY2" fmla="*/ 448983 h 700823"/>
                    <a:gd name="connsiteX3" fmla="*/ 192881 w 785813"/>
                    <a:gd name="connsiteY3" fmla="*/ 529669 h 700823"/>
                    <a:gd name="connsiteX4" fmla="*/ 204788 w 785813"/>
                    <a:gd name="connsiteY4" fmla="*/ 1032 h 700823"/>
                    <a:gd name="connsiteX5" fmla="*/ 290513 w 785813"/>
                    <a:gd name="connsiteY5" fmla="*/ 686832 h 700823"/>
                    <a:gd name="connsiteX6" fmla="*/ 447675 w 785813"/>
                    <a:gd name="connsiteY6" fmla="*/ 451088 h 700823"/>
                    <a:gd name="connsiteX7" fmla="*/ 581025 w 785813"/>
                    <a:gd name="connsiteY7" fmla="*/ 310594 h 700823"/>
                    <a:gd name="connsiteX8" fmla="*/ 745331 w 785813"/>
                    <a:gd name="connsiteY8" fmla="*/ 422513 h 700823"/>
                    <a:gd name="connsiteX9" fmla="*/ 785813 w 785813"/>
                    <a:gd name="connsiteY9" fmla="*/ 448707 h 700823"/>
                    <a:gd name="connsiteX0" fmla="*/ 0 w 785813"/>
                    <a:gd name="connsiteY0" fmla="*/ 527343 h 700878"/>
                    <a:gd name="connsiteX1" fmla="*/ 62563 w 785813"/>
                    <a:gd name="connsiteY1" fmla="*/ 487817 h 700878"/>
                    <a:gd name="connsiteX2" fmla="*/ 88205 w 785813"/>
                    <a:gd name="connsiteY2" fmla="*/ 449038 h 700878"/>
                    <a:gd name="connsiteX3" fmla="*/ 206794 w 785813"/>
                    <a:gd name="connsiteY3" fmla="*/ 526014 h 700878"/>
                    <a:gd name="connsiteX4" fmla="*/ 204788 w 785813"/>
                    <a:gd name="connsiteY4" fmla="*/ 1087 h 700878"/>
                    <a:gd name="connsiteX5" fmla="*/ 290513 w 785813"/>
                    <a:gd name="connsiteY5" fmla="*/ 686887 h 700878"/>
                    <a:gd name="connsiteX6" fmla="*/ 447675 w 785813"/>
                    <a:gd name="connsiteY6" fmla="*/ 451143 h 700878"/>
                    <a:gd name="connsiteX7" fmla="*/ 581025 w 785813"/>
                    <a:gd name="connsiteY7" fmla="*/ 310649 h 700878"/>
                    <a:gd name="connsiteX8" fmla="*/ 745331 w 785813"/>
                    <a:gd name="connsiteY8" fmla="*/ 422568 h 700878"/>
                    <a:gd name="connsiteX9" fmla="*/ 785813 w 785813"/>
                    <a:gd name="connsiteY9" fmla="*/ 448762 h 700878"/>
                    <a:gd name="connsiteX0" fmla="*/ 0 w 785813"/>
                    <a:gd name="connsiteY0" fmla="*/ 527262 h 700797"/>
                    <a:gd name="connsiteX1" fmla="*/ 62563 w 785813"/>
                    <a:gd name="connsiteY1" fmla="*/ 487736 h 700797"/>
                    <a:gd name="connsiteX2" fmla="*/ 88205 w 785813"/>
                    <a:gd name="connsiteY2" fmla="*/ 448957 h 700797"/>
                    <a:gd name="connsiteX3" fmla="*/ 206794 w 785813"/>
                    <a:gd name="connsiteY3" fmla="*/ 525933 h 700797"/>
                    <a:gd name="connsiteX4" fmla="*/ 204788 w 785813"/>
                    <a:gd name="connsiteY4" fmla="*/ 1006 h 700797"/>
                    <a:gd name="connsiteX5" fmla="*/ 290513 w 785813"/>
                    <a:gd name="connsiteY5" fmla="*/ 686806 h 700797"/>
                    <a:gd name="connsiteX6" fmla="*/ 447675 w 785813"/>
                    <a:gd name="connsiteY6" fmla="*/ 451062 h 700797"/>
                    <a:gd name="connsiteX7" fmla="*/ 581025 w 785813"/>
                    <a:gd name="connsiteY7" fmla="*/ 310568 h 700797"/>
                    <a:gd name="connsiteX8" fmla="*/ 745331 w 785813"/>
                    <a:gd name="connsiteY8" fmla="*/ 422487 h 700797"/>
                    <a:gd name="connsiteX9" fmla="*/ 785813 w 785813"/>
                    <a:gd name="connsiteY9" fmla="*/ 448681 h 700797"/>
                    <a:gd name="connsiteX0" fmla="*/ 0 w 785813"/>
                    <a:gd name="connsiteY0" fmla="*/ 527247 h 700782"/>
                    <a:gd name="connsiteX1" fmla="*/ 62563 w 785813"/>
                    <a:gd name="connsiteY1" fmla="*/ 487721 h 700782"/>
                    <a:gd name="connsiteX2" fmla="*/ 88205 w 785813"/>
                    <a:gd name="connsiteY2" fmla="*/ 448942 h 700782"/>
                    <a:gd name="connsiteX3" fmla="*/ 206794 w 785813"/>
                    <a:gd name="connsiteY3" fmla="*/ 525918 h 700782"/>
                    <a:gd name="connsiteX4" fmla="*/ 204788 w 785813"/>
                    <a:gd name="connsiteY4" fmla="*/ 991 h 700782"/>
                    <a:gd name="connsiteX5" fmla="*/ 290513 w 785813"/>
                    <a:gd name="connsiteY5" fmla="*/ 686791 h 700782"/>
                    <a:gd name="connsiteX6" fmla="*/ 447675 w 785813"/>
                    <a:gd name="connsiteY6" fmla="*/ 451047 h 700782"/>
                    <a:gd name="connsiteX7" fmla="*/ 581025 w 785813"/>
                    <a:gd name="connsiteY7" fmla="*/ 310553 h 700782"/>
                    <a:gd name="connsiteX8" fmla="*/ 745331 w 785813"/>
                    <a:gd name="connsiteY8" fmla="*/ 422472 h 700782"/>
                    <a:gd name="connsiteX9" fmla="*/ 785813 w 785813"/>
                    <a:gd name="connsiteY9" fmla="*/ 448666 h 700782"/>
                    <a:gd name="connsiteX0" fmla="*/ 0 w 785813"/>
                    <a:gd name="connsiteY0" fmla="*/ 527343 h 700878"/>
                    <a:gd name="connsiteX1" fmla="*/ 62563 w 785813"/>
                    <a:gd name="connsiteY1" fmla="*/ 487817 h 700878"/>
                    <a:gd name="connsiteX2" fmla="*/ 91915 w 785813"/>
                    <a:gd name="connsiteY2" fmla="*/ 448111 h 700878"/>
                    <a:gd name="connsiteX3" fmla="*/ 206794 w 785813"/>
                    <a:gd name="connsiteY3" fmla="*/ 526014 h 700878"/>
                    <a:gd name="connsiteX4" fmla="*/ 204788 w 785813"/>
                    <a:gd name="connsiteY4" fmla="*/ 1087 h 700878"/>
                    <a:gd name="connsiteX5" fmla="*/ 290513 w 785813"/>
                    <a:gd name="connsiteY5" fmla="*/ 686887 h 700878"/>
                    <a:gd name="connsiteX6" fmla="*/ 447675 w 785813"/>
                    <a:gd name="connsiteY6" fmla="*/ 451143 h 700878"/>
                    <a:gd name="connsiteX7" fmla="*/ 581025 w 785813"/>
                    <a:gd name="connsiteY7" fmla="*/ 310649 h 700878"/>
                    <a:gd name="connsiteX8" fmla="*/ 745331 w 785813"/>
                    <a:gd name="connsiteY8" fmla="*/ 422568 h 700878"/>
                    <a:gd name="connsiteX9" fmla="*/ 785813 w 785813"/>
                    <a:gd name="connsiteY9" fmla="*/ 448762 h 700878"/>
                    <a:gd name="connsiteX0" fmla="*/ 0 w 785813"/>
                    <a:gd name="connsiteY0" fmla="*/ 527343 h 700878"/>
                    <a:gd name="connsiteX1" fmla="*/ 62563 w 785813"/>
                    <a:gd name="connsiteY1" fmla="*/ 487817 h 700878"/>
                    <a:gd name="connsiteX2" fmla="*/ 91915 w 785813"/>
                    <a:gd name="connsiteY2" fmla="*/ 448111 h 700878"/>
                    <a:gd name="connsiteX3" fmla="*/ 206794 w 785813"/>
                    <a:gd name="connsiteY3" fmla="*/ 526014 h 700878"/>
                    <a:gd name="connsiteX4" fmla="*/ 204788 w 785813"/>
                    <a:gd name="connsiteY4" fmla="*/ 1087 h 700878"/>
                    <a:gd name="connsiteX5" fmla="*/ 290513 w 785813"/>
                    <a:gd name="connsiteY5" fmla="*/ 686887 h 700878"/>
                    <a:gd name="connsiteX6" fmla="*/ 447675 w 785813"/>
                    <a:gd name="connsiteY6" fmla="*/ 451143 h 700878"/>
                    <a:gd name="connsiteX7" fmla="*/ 581025 w 785813"/>
                    <a:gd name="connsiteY7" fmla="*/ 310649 h 700878"/>
                    <a:gd name="connsiteX8" fmla="*/ 745331 w 785813"/>
                    <a:gd name="connsiteY8" fmla="*/ 422568 h 700878"/>
                    <a:gd name="connsiteX9" fmla="*/ 785813 w 785813"/>
                    <a:gd name="connsiteY9" fmla="*/ 448762 h 700878"/>
                    <a:gd name="connsiteX0" fmla="*/ 0 w 785813"/>
                    <a:gd name="connsiteY0" fmla="*/ 527343 h 700878"/>
                    <a:gd name="connsiteX1" fmla="*/ 62563 w 785813"/>
                    <a:gd name="connsiteY1" fmla="*/ 487817 h 700878"/>
                    <a:gd name="connsiteX2" fmla="*/ 91915 w 785813"/>
                    <a:gd name="connsiteY2" fmla="*/ 448111 h 700878"/>
                    <a:gd name="connsiteX3" fmla="*/ 206794 w 785813"/>
                    <a:gd name="connsiteY3" fmla="*/ 526014 h 700878"/>
                    <a:gd name="connsiteX4" fmla="*/ 204788 w 785813"/>
                    <a:gd name="connsiteY4" fmla="*/ 1087 h 700878"/>
                    <a:gd name="connsiteX5" fmla="*/ 290513 w 785813"/>
                    <a:gd name="connsiteY5" fmla="*/ 686887 h 700878"/>
                    <a:gd name="connsiteX6" fmla="*/ 447675 w 785813"/>
                    <a:gd name="connsiteY6" fmla="*/ 451143 h 700878"/>
                    <a:gd name="connsiteX7" fmla="*/ 581025 w 785813"/>
                    <a:gd name="connsiteY7" fmla="*/ 310649 h 700878"/>
                    <a:gd name="connsiteX8" fmla="*/ 745331 w 785813"/>
                    <a:gd name="connsiteY8" fmla="*/ 422568 h 700878"/>
                    <a:gd name="connsiteX9" fmla="*/ 785813 w 785813"/>
                    <a:gd name="connsiteY9" fmla="*/ 448762 h 700878"/>
                    <a:gd name="connsiteX0" fmla="*/ 0 w 785813"/>
                    <a:gd name="connsiteY0" fmla="*/ 527343 h 700878"/>
                    <a:gd name="connsiteX1" fmla="*/ 62563 w 785813"/>
                    <a:gd name="connsiteY1" fmla="*/ 487817 h 700878"/>
                    <a:gd name="connsiteX2" fmla="*/ 91915 w 785813"/>
                    <a:gd name="connsiteY2" fmla="*/ 448111 h 700878"/>
                    <a:gd name="connsiteX3" fmla="*/ 206794 w 785813"/>
                    <a:gd name="connsiteY3" fmla="*/ 526014 h 700878"/>
                    <a:gd name="connsiteX4" fmla="*/ 204788 w 785813"/>
                    <a:gd name="connsiteY4" fmla="*/ 1087 h 700878"/>
                    <a:gd name="connsiteX5" fmla="*/ 290513 w 785813"/>
                    <a:gd name="connsiteY5" fmla="*/ 686887 h 700878"/>
                    <a:gd name="connsiteX6" fmla="*/ 447675 w 785813"/>
                    <a:gd name="connsiteY6" fmla="*/ 451143 h 700878"/>
                    <a:gd name="connsiteX7" fmla="*/ 581025 w 785813"/>
                    <a:gd name="connsiteY7" fmla="*/ 310649 h 700878"/>
                    <a:gd name="connsiteX8" fmla="*/ 745331 w 785813"/>
                    <a:gd name="connsiteY8" fmla="*/ 422568 h 700878"/>
                    <a:gd name="connsiteX9" fmla="*/ 785813 w 785813"/>
                    <a:gd name="connsiteY9" fmla="*/ 448762 h 700878"/>
                    <a:gd name="connsiteX0" fmla="*/ 0 w 785813"/>
                    <a:gd name="connsiteY0" fmla="*/ 527343 h 700878"/>
                    <a:gd name="connsiteX1" fmla="*/ 62563 w 785813"/>
                    <a:gd name="connsiteY1" fmla="*/ 487817 h 700878"/>
                    <a:gd name="connsiteX2" fmla="*/ 91915 w 785813"/>
                    <a:gd name="connsiteY2" fmla="*/ 448111 h 700878"/>
                    <a:gd name="connsiteX3" fmla="*/ 206794 w 785813"/>
                    <a:gd name="connsiteY3" fmla="*/ 526014 h 700878"/>
                    <a:gd name="connsiteX4" fmla="*/ 204788 w 785813"/>
                    <a:gd name="connsiteY4" fmla="*/ 1087 h 700878"/>
                    <a:gd name="connsiteX5" fmla="*/ 290513 w 785813"/>
                    <a:gd name="connsiteY5" fmla="*/ 686887 h 700878"/>
                    <a:gd name="connsiteX6" fmla="*/ 447675 w 785813"/>
                    <a:gd name="connsiteY6" fmla="*/ 451143 h 700878"/>
                    <a:gd name="connsiteX7" fmla="*/ 581025 w 785813"/>
                    <a:gd name="connsiteY7" fmla="*/ 310649 h 700878"/>
                    <a:gd name="connsiteX8" fmla="*/ 745331 w 785813"/>
                    <a:gd name="connsiteY8" fmla="*/ 422568 h 700878"/>
                    <a:gd name="connsiteX9" fmla="*/ 785813 w 785813"/>
                    <a:gd name="connsiteY9" fmla="*/ 448762 h 700878"/>
                    <a:gd name="connsiteX0" fmla="*/ 0 w 785813"/>
                    <a:gd name="connsiteY0" fmla="*/ 527343 h 700878"/>
                    <a:gd name="connsiteX1" fmla="*/ 62563 w 785813"/>
                    <a:gd name="connsiteY1" fmla="*/ 487817 h 700878"/>
                    <a:gd name="connsiteX2" fmla="*/ 91915 w 785813"/>
                    <a:gd name="connsiteY2" fmla="*/ 448111 h 700878"/>
                    <a:gd name="connsiteX3" fmla="*/ 206794 w 785813"/>
                    <a:gd name="connsiteY3" fmla="*/ 526014 h 700878"/>
                    <a:gd name="connsiteX4" fmla="*/ 204788 w 785813"/>
                    <a:gd name="connsiteY4" fmla="*/ 1087 h 700878"/>
                    <a:gd name="connsiteX5" fmla="*/ 290513 w 785813"/>
                    <a:gd name="connsiteY5" fmla="*/ 686887 h 700878"/>
                    <a:gd name="connsiteX6" fmla="*/ 447675 w 785813"/>
                    <a:gd name="connsiteY6" fmla="*/ 451143 h 700878"/>
                    <a:gd name="connsiteX7" fmla="*/ 581025 w 785813"/>
                    <a:gd name="connsiteY7" fmla="*/ 310649 h 700878"/>
                    <a:gd name="connsiteX8" fmla="*/ 745331 w 785813"/>
                    <a:gd name="connsiteY8" fmla="*/ 422568 h 700878"/>
                    <a:gd name="connsiteX9" fmla="*/ 785813 w 785813"/>
                    <a:gd name="connsiteY9" fmla="*/ 448762 h 700878"/>
                    <a:gd name="connsiteX0" fmla="*/ 0 w 785813"/>
                    <a:gd name="connsiteY0" fmla="*/ 527343 h 700878"/>
                    <a:gd name="connsiteX1" fmla="*/ 62563 w 785813"/>
                    <a:gd name="connsiteY1" fmla="*/ 487817 h 700878"/>
                    <a:gd name="connsiteX2" fmla="*/ 91915 w 785813"/>
                    <a:gd name="connsiteY2" fmla="*/ 448111 h 700878"/>
                    <a:gd name="connsiteX3" fmla="*/ 206794 w 785813"/>
                    <a:gd name="connsiteY3" fmla="*/ 526014 h 700878"/>
                    <a:gd name="connsiteX4" fmla="*/ 204788 w 785813"/>
                    <a:gd name="connsiteY4" fmla="*/ 1087 h 700878"/>
                    <a:gd name="connsiteX5" fmla="*/ 290513 w 785813"/>
                    <a:gd name="connsiteY5" fmla="*/ 686887 h 700878"/>
                    <a:gd name="connsiteX6" fmla="*/ 447675 w 785813"/>
                    <a:gd name="connsiteY6" fmla="*/ 451143 h 700878"/>
                    <a:gd name="connsiteX7" fmla="*/ 581025 w 785813"/>
                    <a:gd name="connsiteY7" fmla="*/ 310649 h 700878"/>
                    <a:gd name="connsiteX8" fmla="*/ 745331 w 785813"/>
                    <a:gd name="connsiteY8" fmla="*/ 422568 h 700878"/>
                    <a:gd name="connsiteX9" fmla="*/ 785813 w 785813"/>
                    <a:gd name="connsiteY9" fmla="*/ 448762 h 700878"/>
                    <a:gd name="connsiteX0" fmla="*/ 0 w 785813"/>
                    <a:gd name="connsiteY0" fmla="*/ 527343 h 700878"/>
                    <a:gd name="connsiteX1" fmla="*/ 62563 w 785813"/>
                    <a:gd name="connsiteY1" fmla="*/ 487817 h 700878"/>
                    <a:gd name="connsiteX2" fmla="*/ 91915 w 785813"/>
                    <a:gd name="connsiteY2" fmla="*/ 448111 h 700878"/>
                    <a:gd name="connsiteX3" fmla="*/ 206794 w 785813"/>
                    <a:gd name="connsiteY3" fmla="*/ 526014 h 700878"/>
                    <a:gd name="connsiteX4" fmla="*/ 204788 w 785813"/>
                    <a:gd name="connsiteY4" fmla="*/ 1087 h 700878"/>
                    <a:gd name="connsiteX5" fmla="*/ 290513 w 785813"/>
                    <a:gd name="connsiteY5" fmla="*/ 686887 h 700878"/>
                    <a:gd name="connsiteX6" fmla="*/ 447675 w 785813"/>
                    <a:gd name="connsiteY6" fmla="*/ 451143 h 700878"/>
                    <a:gd name="connsiteX7" fmla="*/ 581025 w 785813"/>
                    <a:gd name="connsiteY7" fmla="*/ 310649 h 700878"/>
                    <a:gd name="connsiteX8" fmla="*/ 745331 w 785813"/>
                    <a:gd name="connsiteY8" fmla="*/ 422568 h 700878"/>
                    <a:gd name="connsiteX9" fmla="*/ 785813 w 785813"/>
                    <a:gd name="connsiteY9" fmla="*/ 448762 h 700878"/>
                    <a:gd name="connsiteX0" fmla="*/ 0 w 785813"/>
                    <a:gd name="connsiteY0" fmla="*/ 527343 h 700878"/>
                    <a:gd name="connsiteX1" fmla="*/ 62563 w 785813"/>
                    <a:gd name="connsiteY1" fmla="*/ 487817 h 700878"/>
                    <a:gd name="connsiteX2" fmla="*/ 91915 w 785813"/>
                    <a:gd name="connsiteY2" fmla="*/ 447184 h 700878"/>
                    <a:gd name="connsiteX3" fmla="*/ 206794 w 785813"/>
                    <a:gd name="connsiteY3" fmla="*/ 526014 h 700878"/>
                    <a:gd name="connsiteX4" fmla="*/ 204788 w 785813"/>
                    <a:gd name="connsiteY4" fmla="*/ 1087 h 700878"/>
                    <a:gd name="connsiteX5" fmla="*/ 290513 w 785813"/>
                    <a:gd name="connsiteY5" fmla="*/ 686887 h 700878"/>
                    <a:gd name="connsiteX6" fmla="*/ 447675 w 785813"/>
                    <a:gd name="connsiteY6" fmla="*/ 451143 h 700878"/>
                    <a:gd name="connsiteX7" fmla="*/ 581025 w 785813"/>
                    <a:gd name="connsiteY7" fmla="*/ 310649 h 700878"/>
                    <a:gd name="connsiteX8" fmla="*/ 745331 w 785813"/>
                    <a:gd name="connsiteY8" fmla="*/ 422568 h 700878"/>
                    <a:gd name="connsiteX9" fmla="*/ 785813 w 785813"/>
                    <a:gd name="connsiteY9" fmla="*/ 448762 h 700878"/>
                    <a:gd name="connsiteX0" fmla="*/ 0 w 785813"/>
                    <a:gd name="connsiteY0" fmla="*/ 527343 h 700878"/>
                    <a:gd name="connsiteX1" fmla="*/ 62563 w 785813"/>
                    <a:gd name="connsiteY1" fmla="*/ 487817 h 700878"/>
                    <a:gd name="connsiteX2" fmla="*/ 91915 w 785813"/>
                    <a:gd name="connsiteY2" fmla="*/ 447184 h 700878"/>
                    <a:gd name="connsiteX3" fmla="*/ 206794 w 785813"/>
                    <a:gd name="connsiteY3" fmla="*/ 526014 h 700878"/>
                    <a:gd name="connsiteX4" fmla="*/ 204788 w 785813"/>
                    <a:gd name="connsiteY4" fmla="*/ 1087 h 700878"/>
                    <a:gd name="connsiteX5" fmla="*/ 290513 w 785813"/>
                    <a:gd name="connsiteY5" fmla="*/ 686887 h 700878"/>
                    <a:gd name="connsiteX6" fmla="*/ 447675 w 785813"/>
                    <a:gd name="connsiteY6" fmla="*/ 451143 h 700878"/>
                    <a:gd name="connsiteX7" fmla="*/ 581025 w 785813"/>
                    <a:gd name="connsiteY7" fmla="*/ 310649 h 700878"/>
                    <a:gd name="connsiteX8" fmla="*/ 745331 w 785813"/>
                    <a:gd name="connsiteY8" fmla="*/ 422568 h 700878"/>
                    <a:gd name="connsiteX9" fmla="*/ 785813 w 785813"/>
                    <a:gd name="connsiteY9" fmla="*/ 448762 h 700878"/>
                    <a:gd name="connsiteX0" fmla="*/ 0 w 785813"/>
                    <a:gd name="connsiteY0" fmla="*/ 527357 h 700892"/>
                    <a:gd name="connsiteX1" fmla="*/ 62563 w 785813"/>
                    <a:gd name="connsiteY1" fmla="*/ 487831 h 700892"/>
                    <a:gd name="connsiteX2" fmla="*/ 91915 w 785813"/>
                    <a:gd name="connsiteY2" fmla="*/ 447198 h 700892"/>
                    <a:gd name="connsiteX3" fmla="*/ 204011 w 785813"/>
                    <a:gd name="connsiteY3" fmla="*/ 525100 h 700892"/>
                    <a:gd name="connsiteX4" fmla="*/ 204788 w 785813"/>
                    <a:gd name="connsiteY4" fmla="*/ 1101 h 700892"/>
                    <a:gd name="connsiteX5" fmla="*/ 290513 w 785813"/>
                    <a:gd name="connsiteY5" fmla="*/ 686901 h 700892"/>
                    <a:gd name="connsiteX6" fmla="*/ 447675 w 785813"/>
                    <a:gd name="connsiteY6" fmla="*/ 451157 h 700892"/>
                    <a:gd name="connsiteX7" fmla="*/ 581025 w 785813"/>
                    <a:gd name="connsiteY7" fmla="*/ 310663 h 700892"/>
                    <a:gd name="connsiteX8" fmla="*/ 745331 w 785813"/>
                    <a:gd name="connsiteY8" fmla="*/ 422582 h 700892"/>
                    <a:gd name="connsiteX9" fmla="*/ 785813 w 785813"/>
                    <a:gd name="connsiteY9" fmla="*/ 448776 h 700892"/>
                    <a:gd name="connsiteX0" fmla="*/ 0 w 785813"/>
                    <a:gd name="connsiteY0" fmla="*/ 527305 h 700840"/>
                    <a:gd name="connsiteX1" fmla="*/ 62563 w 785813"/>
                    <a:gd name="connsiteY1" fmla="*/ 487779 h 700840"/>
                    <a:gd name="connsiteX2" fmla="*/ 91915 w 785813"/>
                    <a:gd name="connsiteY2" fmla="*/ 447146 h 700840"/>
                    <a:gd name="connsiteX3" fmla="*/ 204011 w 785813"/>
                    <a:gd name="connsiteY3" fmla="*/ 525048 h 700840"/>
                    <a:gd name="connsiteX4" fmla="*/ 204788 w 785813"/>
                    <a:gd name="connsiteY4" fmla="*/ 1049 h 700840"/>
                    <a:gd name="connsiteX5" fmla="*/ 290513 w 785813"/>
                    <a:gd name="connsiteY5" fmla="*/ 686849 h 700840"/>
                    <a:gd name="connsiteX6" fmla="*/ 447675 w 785813"/>
                    <a:gd name="connsiteY6" fmla="*/ 451105 h 700840"/>
                    <a:gd name="connsiteX7" fmla="*/ 581025 w 785813"/>
                    <a:gd name="connsiteY7" fmla="*/ 310611 h 700840"/>
                    <a:gd name="connsiteX8" fmla="*/ 745331 w 785813"/>
                    <a:gd name="connsiteY8" fmla="*/ 422530 h 700840"/>
                    <a:gd name="connsiteX9" fmla="*/ 785813 w 785813"/>
                    <a:gd name="connsiteY9" fmla="*/ 448724 h 700840"/>
                    <a:gd name="connsiteX0" fmla="*/ 0 w 785813"/>
                    <a:gd name="connsiteY0" fmla="*/ 527305 h 700840"/>
                    <a:gd name="connsiteX1" fmla="*/ 62563 w 785813"/>
                    <a:gd name="connsiteY1" fmla="*/ 487779 h 700840"/>
                    <a:gd name="connsiteX2" fmla="*/ 91915 w 785813"/>
                    <a:gd name="connsiteY2" fmla="*/ 447146 h 700840"/>
                    <a:gd name="connsiteX3" fmla="*/ 204011 w 785813"/>
                    <a:gd name="connsiteY3" fmla="*/ 525048 h 700840"/>
                    <a:gd name="connsiteX4" fmla="*/ 204788 w 785813"/>
                    <a:gd name="connsiteY4" fmla="*/ 1049 h 700840"/>
                    <a:gd name="connsiteX5" fmla="*/ 290513 w 785813"/>
                    <a:gd name="connsiteY5" fmla="*/ 686849 h 700840"/>
                    <a:gd name="connsiteX6" fmla="*/ 447675 w 785813"/>
                    <a:gd name="connsiteY6" fmla="*/ 451105 h 700840"/>
                    <a:gd name="connsiteX7" fmla="*/ 581025 w 785813"/>
                    <a:gd name="connsiteY7" fmla="*/ 310611 h 700840"/>
                    <a:gd name="connsiteX8" fmla="*/ 745331 w 785813"/>
                    <a:gd name="connsiteY8" fmla="*/ 422530 h 700840"/>
                    <a:gd name="connsiteX9" fmla="*/ 785813 w 785813"/>
                    <a:gd name="connsiteY9" fmla="*/ 448724 h 700840"/>
                    <a:gd name="connsiteX0" fmla="*/ 0 w 785813"/>
                    <a:gd name="connsiteY0" fmla="*/ 526256 h 699791"/>
                    <a:gd name="connsiteX1" fmla="*/ 62563 w 785813"/>
                    <a:gd name="connsiteY1" fmla="*/ 486730 h 699791"/>
                    <a:gd name="connsiteX2" fmla="*/ 91915 w 785813"/>
                    <a:gd name="connsiteY2" fmla="*/ 446097 h 699791"/>
                    <a:gd name="connsiteX3" fmla="*/ 204011 w 785813"/>
                    <a:gd name="connsiteY3" fmla="*/ 523999 h 699791"/>
                    <a:gd name="connsiteX4" fmla="*/ 204788 w 785813"/>
                    <a:gd name="connsiteY4" fmla="*/ 0 h 699791"/>
                    <a:gd name="connsiteX5" fmla="*/ 290513 w 785813"/>
                    <a:gd name="connsiteY5" fmla="*/ 685800 h 699791"/>
                    <a:gd name="connsiteX6" fmla="*/ 447675 w 785813"/>
                    <a:gd name="connsiteY6" fmla="*/ 450056 h 699791"/>
                    <a:gd name="connsiteX7" fmla="*/ 581025 w 785813"/>
                    <a:gd name="connsiteY7" fmla="*/ 309562 h 699791"/>
                    <a:gd name="connsiteX8" fmla="*/ 745331 w 785813"/>
                    <a:gd name="connsiteY8" fmla="*/ 421481 h 699791"/>
                    <a:gd name="connsiteX9" fmla="*/ 785813 w 785813"/>
                    <a:gd name="connsiteY9" fmla="*/ 447675 h 699791"/>
                    <a:gd name="connsiteX0" fmla="*/ 0 w 785813"/>
                    <a:gd name="connsiteY0" fmla="*/ 526256 h 699791"/>
                    <a:gd name="connsiteX1" fmla="*/ 62563 w 785813"/>
                    <a:gd name="connsiteY1" fmla="*/ 486730 h 699791"/>
                    <a:gd name="connsiteX2" fmla="*/ 91915 w 785813"/>
                    <a:gd name="connsiteY2" fmla="*/ 446097 h 699791"/>
                    <a:gd name="connsiteX3" fmla="*/ 204011 w 785813"/>
                    <a:gd name="connsiteY3" fmla="*/ 523999 h 699791"/>
                    <a:gd name="connsiteX4" fmla="*/ 204788 w 785813"/>
                    <a:gd name="connsiteY4" fmla="*/ 0 h 699791"/>
                    <a:gd name="connsiteX5" fmla="*/ 290513 w 785813"/>
                    <a:gd name="connsiteY5" fmla="*/ 685800 h 699791"/>
                    <a:gd name="connsiteX6" fmla="*/ 447675 w 785813"/>
                    <a:gd name="connsiteY6" fmla="*/ 450056 h 699791"/>
                    <a:gd name="connsiteX7" fmla="*/ 581025 w 785813"/>
                    <a:gd name="connsiteY7" fmla="*/ 309562 h 699791"/>
                    <a:gd name="connsiteX8" fmla="*/ 745331 w 785813"/>
                    <a:gd name="connsiteY8" fmla="*/ 421481 h 699791"/>
                    <a:gd name="connsiteX9" fmla="*/ 785813 w 785813"/>
                    <a:gd name="connsiteY9" fmla="*/ 447675 h 699791"/>
                    <a:gd name="connsiteX0" fmla="*/ 0 w 785813"/>
                    <a:gd name="connsiteY0" fmla="*/ 526256 h 699791"/>
                    <a:gd name="connsiteX1" fmla="*/ 62563 w 785813"/>
                    <a:gd name="connsiteY1" fmla="*/ 486730 h 699791"/>
                    <a:gd name="connsiteX2" fmla="*/ 91915 w 785813"/>
                    <a:gd name="connsiteY2" fmla="*/ 446097 h 699791"/>
                    <a:gd name="connsiteX3" fmla="*/ 204011 w 785813"/>
                    <a:gd name="connsiteY3" fmla="*/ 523999 h 699791"/>
                    <a:gd name="connsiteX4" fmla="*/ 204788 w 785813"/>
                    <a:gd name="connsiteY4" fmla="*/ 0 h 699791"/>
                    <a:gd name="connsiteX5" fmla="*/ 290513 w 785813"/>
                    <a:gd name="connsiteY5" fmla="*/ 685800 h 699791"/>
                    <a:gd name="connsiteX6" fmla="*/ 447675 w 785813"/>
                    <a:gd name="connsiteY6" fmla="*/ 450056 h 699791"/>
                    <a:gd name="connsiteX7" fmla="*/ 581025 w 785813"/>
                    <a:gd name="connsiteY7" fmla="*/ 309562 h 699791"/>
                    <a:gd name="connsiteX8" fmla="*/ 745331 w 785813"/>
                    <a:gd name="connsiteY8" fmla="*/ 421481 h 699791"/>
                    <a:gd name="connsiteX9" fmla="*/ 785813 w 785813"/>
                    <a:gd name="connsiteY9" fmla="*/ 447675 h 699791"/>
                    <a:gd name="connsiteX0" fmla="*/ 0 w 785813"/>
                    <a:gd name="connsiteY0" fmla="*/ 526256 h 699791"/>
                    <a:gd name="connsiteX1" fmla="*/ 62563 w 785813"/>
                    <a:gd name="connsiteY1" fmla="*/ 486730 h 699791"/>
                    <a:gd name="connsiteX2" fmla="*/ 91915 w 785813"/>
                    <a:gd name="connsiteY2" fmla="*/ 446097 h 699791"/>
                    <a:gd name="connsiteX3" fmla="*/ 204011 w 785813"/>
                    <a:gd name="connsiteY3" fmla="*/ 523999 h 699791"/>
                    <a:gd name="connsiteX4" fmla="*/ 204788 w 785813"/>
                    <a:gd name="connsiteY4" fmla="*/ 0 h 699791"/>
                    <a:gd name="connsiteX5" fmla="*/ 290513 w 785813"/>
                    <a:gd name="connsiteY5" fmla="*/ 685800 h 699791"/>
                    <a:gd name="connsiteX6" fmla="*/ 447675 w 785813"/>
                    <a:gd name="connsiteY6" fmla="*/ 450056 h 699791"/>
                    <a:gd name="connsiteX7" fmla="*/ 581025 w 785813"/>
                    <a:gd name="connsiteY7" fmla="*/ 309562 h 699791"/>
                    <a:gd name="connsiteX8" fmla="*/ 745331 w 785813"/>
                    <a:gd name="connsiteY8" fmla="*/ 421481 h 699791"/>
                    <a:gd name="connsiteX9" fmla="*/ 785813 w 785813"/>
                    <a:gd name="connsiteY9" fmla="*/ 447675 h 699791"/>
                    <a:gd name="connsiteX0" fmla="*/ 0 w 785813"/>
                    <a:gd name="connsiteY0" fmla="*/ 526256 h 699791"/>
                    <a:gd name="connsiteX1" fmla="*/ 62563 w 785813"/>
                    <a:gd name="connsiteY1" fmla="*/ 486730 h 699791"/>
                    <a:gd name="connsiteX2" fmla="*/ 91915 w 785813"/>
                    <a:gd name="connsiteY2" fmla="*/ 446097 h 699791"/>
                    <a:gd name="connsiteX3" fmla="*/ 204011 w 785813"/>
                    <a:gd name="connsiteY3" fmla="*/ 523999 h 699791"/>
                    <a:gd name="connsiteX4" fmla="*/ 204788 w 785813"/>
                    <a:gd name="connsiteY4" fmla="*/ 0 h 699791"/>
                    <a:gd name="connsiteX5" fmla="*/ 290513 w 785813"/>
                    <a:gd name="connsiteY5" fmla="*/ 685800 h 699791"/>
                    <a:gd name="connsiteX6" fmla="*/ 447675 w 785813"/>
                    <a:gd name="connsiteY6" fmla="*/ 450056 h 699791"/>
                    <a:gd name="connsiteX7" fmla="*/ 581025 w 785813"/>
                    <a:gd name="connsiteY7" fmla="*/ 309562 h 699791"/>
                    <a:gd name="connsiteX8" fmla="*/ 745331 w 785813"/>
                    <a:gd name="connsiteY8" fmla="*/ 421481 h 699791"/>
                    <a:gd name="connsiteX9" fmla="*/ 785813 w 785813"/>
                    <a:gd name="connsiteY9" fmla="*/ 447675 h 699791"/>
                    <a:gd name="connsiteX0" fmla="*/ 0 w 785813"/>
                    <a:gd name="connsiteY0" fmla="*/ 526256 h 699791"/>
                    <a:gd name="connsiteX1" fmla="*/ 62563 w 785813"/>
                    <a:gd name="connsiteY1" fmla="*/ 486730 h 699791"/>
                    <a:gd name="connsiteX2" fmla="*/ 91915 w 785813"/>
                    <a:gd name="connsiteY2" fmla="*/ 446097 h 699791"/>
                    <a:gd name="connsiteX3" fmla="*/ 204011 w 785813"/>
                    <a:gd name="connsiteY3" fmla="*/ 523999 h 699791"/>
                    <a:gd name="connsiteX4" fmla="*/ 204788 w 785813"/>
                    <a:gd name="connsiteY4" fmla="*/ 0 h 699791"/>
                    <a:gd name="connsiteX5" fmla="*/ 290513 w 785813"/>
                    <a:gd name="connsiteY5" fmla="*/ 685800 h 699791"/>
                    <a:gd name="connsiteX6" fmla="*/ 447675 w 785813"/>
                    <a:gd name="connsiteY6" fmla="*/ 450056 h 699791"/>
                    <a:gd name="connsiteX7" fmla="*/ 581025 w 785813"/>
                    <a:gd name="connsiteY7" fmla="*/ 309562 h 699791"/>
                    <a:gd name="connsiteX8" fmla="*/ 745331 w 785813"/>
                    <a:gd name="connsiteY8" fmla="*/ 421481 h 699791"/>
                    <a:gd name="connsiteX9" fmla="*/ 785813 w 785813"/>
                    <a:gd name="connsiteY9" fmla="*/ 447675 h 699791"/>
                    <a:gd name="connsiteX0" fmla="*/ 0 w 785813"/>
                    <a:gd name="connsiteY0" fmla="*/ 526256 h 685800"/>
                    <a:gd name="connsiteX1" fmla="*/ 62563 w 785813"/>
                    <a:gd name="connsiteY1" fmla="*/ 486730 h 685800"/>
                    <a:gd name="connsiteX2" fmla="*/ 91915 w 785813"/>
                    <a:gd name="connsiteY2" fmla="*/ 446097 h 685800"/>
                    <a:gd name="connsiteX3" fmla="*/ 204011 w 785813"/>
                    <a:gd name="connsiteY3" fmla="*/ 523999 h 685800"/>
                    <a:gd name="connsiteX4" fmla="*/ 204788 w 785813"/>
                    <a:gd name="connsiteY4" fmla="*/ 0 h 685800"/>
                    <a:gd name="connsiteX5" fmla="*/ 290513 w 785813"/>
                    <a:gd name="connsiteY5" fmla="*/ 685800 h 685800"/>
                    <a:gd name="connsiteX6" fmla="*/ 447675 w 785813"/>
                    <a:gd name="connsiteY6" fmla="*/ 450056 h 685800"/>
                    <a:gd name="connsiteX7" fmla="*/ 581025 w 785813"/>
                    <a:gd name="connsiteY7" fmla="*/ 309562 h 685800"/>
                    <a:gd name="connsiteX8" fmla="*/ 745331 w 785813"/>
                    <a:gd name="connsiteY8" fmla="*/ 421481 h 685800"/>
                    <a:gd name="connsiteX9" fmla="*/ 785813 w 785813"/>
                    <a:gd name="connsiteY9" fmla="*/ 447675 h 685800"/>
                    <a:gd name="connsiteX0" fmla="*/ 0 w 785813"/>
                    <a:gd name="connsiteY0" fmla="*/ 526256 h 685800"/>
                    <a:gd name="connsiteX1" fmla="*/ 62563 w 785813"/>
                    <a:gd name="connsiteY1" fmla="*/ 486730 h 685800"/>
                    <a:gd name="connsiteX2" fmla="*/ 91915 w 785813"/>
                    <a:gd name="connsiteY2" fmla="*/ 446097 h 685800"/>
                    <a:gd name="connsiteX3" fmla="*/ 204011 w 785813"/>
                    <a:gd name="connsiteY3" fmla="*/ 523999 h 685800"/>
                    <a:gd name="connsiteX4" fmla="*/ 204788 w 785813"/>
                    <a:gd name="connsiteY4" fmla="*/ 0 h 685800"/>
                    <a:gd name="connsiteX5" fmla="*/ 290513 w 785813"/>
                    <a:gd name="connsiteY5" fmla="*/ 685800 h 685800"/>
                    <a:gd name="connsiteX6" fmla="*/ 481994 w 785813"/>
                    <a:gd name="connsiteY6" fmla="*/ 463042 h 685800"/>
                    <a:gd name="connsiteX7" fmla="*/ 581025 w 785813"/>
                    <a:gd name="connsiteY7" fmla="*/ 309562 h 685800"/>
                    <a:gd name="connsiteX8" fmla="*/ 745331 w 785813"/>
                    <a:gd name="connsiteY8" fmla="*/ 421481 h 685800"/>
                    <a:gd name="connsiteX9" fmla="*/ 785813 w 785813"/>
                    <a:gd name="connsiteY9" fmla="*/ 447675 h 685800"/>
                    <a:gd name="connsiteX0" fmla="*/ 0 w 785813"/>
                    <a:gd name="connsiteY0" fmla="*/ 526256 h 685800"/>
                    <a:gd name="connsiteX1" fmla="*/ 62563 w 785813"/>
                    <a:gd name="connsiteY1" fmla="*/ 486730 h 685800"/>
                    <a:gd name="connsiteX2" fmla="*/ 91915 w 785813"/>
                    <a:gd name="connsiteY2" fmla="*/ 446097 h 685800"/>
                    <a:gd name="connsiteX3" fmla="*/ 204011 w 785813"/>
                    <a:gd name="connsiteY3" fmla="*/ 523999 h 685800"/>
                    <a:gd name="connsiteX4" fmla="*/ 204788 w 785813"/>
                    <a:gd name="connsiteY4" fmla="*/ 0 h 685800"/>
                    <a:gd name="connsiteX5" fmla="*/ 290513 w 785813"/>
                    <a:gd name="connsiteY5" fmla="*/ 685800 h 685800"/>
                    <a:gd name="connsiteX6" fmla="*/ 481994 w 785813"/>
                    <a:gd name="connsiteY6" fmla="*/ 463042 h 685800"/>
                    <a:gd name="connsiteX7" fmla="*/ 581025 w 785813"/>
                    <a:gd name="connsiteY7" fmla="*/ 309562 h 685800"/>
                    <a:gd name="connsiteX8" fmla="*/ 745331 w 785813"/>
                    <a:gd name="connsiteY8" fmla="*/ 421481 h 685800"/>
                    <a:gd name="connsiteX9" fmla="*/ 785813 w 785813"/>
                    <a:gd name="connsiteY9" fmla="*/ 447675 h 685800"/>
                    <a:gd name="connsiteX0" fmla="*/ 0 w 785813"/>
                    <a:gd name="connsiteY0" fmla="*/ 526256 h 685800"/>
                    <a:gd name="connsiteX1" fmla="*/ 62563 w 785813"/>
                    <a:gd name="connsiteY1" fmla="*/ 486730 h 685800"/>
                    <a:gd name="connsiteX2" fmla="*/ 91915 w 785813"/>
                    <a:gd name="connsiteY2" fmla="*/ 446097 h 685800"/>
                    <a:gd name="connsiteX3" fmla="*/ 204011 w 785813"/>
                    <a:gd name="connsiteY3" fmla="*/ 523999 h 685800"/>
                    <a:gd name="connsiteX4" fmla="*/ 204788 w 785813"/>
                    <a:gd name="connsiteY4" fmla="*/ 0 h 685800"/>
                    <a:gd name="connsiteX5" fmla="*/ 290513 w 785813"/>
                    <a:gd name="connsiteY5" fmla="*/ 685800 h 685800"/>
                    <a:gd name="connsiteX6" fmla="*/ 481994 w 785813"/>
                    <a:gd name="connsiteY6" fmla="*/ 463042 h 685800"/>
                    <a:gd name="connsiteX7" fmla="*/ 603286 w 785813"/>
                    <a:gd name="connsiteY7" fmla="*/ 293794 h 685800"/>
                    <a:gd name="connsiteX8" fmla="*/ 745331 w 785813"/>
                    <a:gd name="connsiteY8" fmla="*/ 421481 h 685800"/>
                    <a:gd name="connsiteX9" fmla="*/ 785813 w 785813"/>
                    <a:gd name="connsiteY9" fmla="*/ 447675 h 685800"/>
                    <a:gd name="connsiteX0" fmla="*/ 0 w 785813"/>
                    <a:gd name="connsiteY0" fmla="*/ 526256 h 685800"/>
                    <a:gd name="connsiteX1" fmla="*/ 62563 w 785813"/>
                    <a:gd name="connsiteY1" fmla="*/ 486730 h 685800"/>
                    <a:gd name="connsiteX2" fmla="*/ 91915 w 785813"/>
                    <a:gd name="connsiteY2" fmla="*/ 446097 h 685800"/>
                    <a:gd name="connsiteX3" fmla="*/ 204011 w 785813"/>
                    <a:gd name="connsiteY3" fmla="*/ 523999 h 685800"/>
                    <a:gd name="connsiteX4" fmla="*/ 204788 w 785813"/>
                    <a:gd name="connsiteY4" fmla="*/ 0 h 685800"/>
                    <a:gd name="connsiteX5" fmla="*/ 290513 w 785813"/>
                    <a:gd name="connsiteY5" fmla="*/ 685800 h 685800"/>
                    <a:gd name="connsiteX6" fmla="*/ 481994 w 785813"/>
                    <a:gd name="connsiteY6" fmla="*/ 463042 h 685800"/>
                    <a:gd name="connsiteX7" fmla="*/ 603286 w 785813"/>
                    <a:gd name="connsiteY7" fmla="*/ 293794 h 685800"/>
                    <a:gd name="connsiteX8" fmla="*/ 745331 w 785813"/>
                    <a:gd name="connsiteY8" fmla="*/ 421481 h 685800"/>
                    <a:gd name="connsiteX9" fmla="*/ 785813 w 785813"/>
                    <a:gd name="connsiteY9" fmla="*/ 447675 h 685800"/>
                    <a:gd name="connsiteX0" fmla="*/ 0 w 785813"/>
                    <a:gd name="connsiteY0" fmla="*/ 526256 h 685800"/>
                    <a:gd name="connsiteX1" fmla="*/ 62563 w 785813"/>
                    <a:gd name="connsiteY1" fmla="*/ 486730 h 685800"/>
                    <a:gd name="connsiteX2" fmla="*/ 91915 w 785813"/>
                    <a:gd name="connsiteY2" fmla="*/ 446097 h 685800"/>
                    <a:gd name="connsiteX3" fmla="*/ 204011 w 785813"/>
                    <a:gd name="connsiteY3" fmla="*/ 523999 h 685800"/>
                    <a:gd name="connsiteX4" fmla="*/ 204788 w 785813"/>
                    <a:gd name="connsiteY4" fmla="*/ 0 h 685800"/>
                    <a:gd name="connsiteX5" fmla="*/ 290513 w 785813"/>
                    <a:gd name="connsiteY5" fmla="*/ 685800 h 685800"/>
                    <a:gd name="connsiteX6" fmla="*/ 481994 w 785813"/>
                    <a:gd name="connsiteY6" fmla="*/ 463042 h 685800"/>
                    <a:gd name="connsiteX7" fmla="*/ 603286 w 785813"/>
                    <a:gd name="connsiteY7" fmla="*/ 293794 h 685800"/>
                    <a:gd name="connsiteX8" fmla="*/ 745331 w 785813"/>
                    <a:gd name="connsiteY8" fmla="*/ 421481 h 685800"/>
                    <a:gd name="connsiteX9" fmla="*/ 785813 w 785813"/>
                    <a:gd name="connsiteY9" fmla="*/ 447675 h 685800"/>
                    <a:gd name="connsiteX0" fmla="*/ 0 w 785813"/>
                    <a:gd name="connsiteY0" fmla="*/ 526256 h 685800"/>
                    <a:gd name="connsiteX1" fmla="*/ 62563 w 785813"/>
                    <a:gd name="connsiteY1" fmla="*/ 486730 h 685800"/>
                    <a:gd name="connsiteX2" fmla="*/ 91915 w 785813"/>
                    <a:gd name="connsiteY2" fmla="*/ 446097 h 685800"/>
                    <a:gd name="connsiteX3" fmla="*/ 204011 w 785813"/>
                    <a:gd name="connsiteY3" fmla="*/ 523999 h 685800"/>
                    <a:gd name="connsiteX4" fmla="*/ 204788 w 785813"/>
                    <a:gd name="connsiteY4" fmla="*/ 0 h 685800"/>
                    <a:gd name="connsiteX5" fmla="*/ 290513 w 785813"/>
                    <a:gd name="connsiteY5" fmla="*/ 685800 h 685800"/>
                    <a:gd name="connsiteX6" fmla="*/ 481994 w 785813"/>
                    <a:gd name="connsiteY6" fmla="*/ 463042 h 685800"/>
                    <a:gd name="connsiteX7" fmla="*/ 603286 w 785813"/>
                    <a:gd name="connsiteY7" fmla="*/ 293794 h 685800"/>
                    <a:gd name="connsiteX8" fmla="*/ 693389 w 785813"/>
                    <a:gd name="connsiteY8" fmla="*/ 407568 h 685800"/>
                    <a:gd name="connsiteX9" fmla="*/ 785813 w 785813"/>
                    <a:gd name="connsiteY9" fmla="*/ 447675 h 685800"/>
                    <a:gd name="connsiteX0" fmla="*/ 0 w 785813"/>
                    <a:gd name="connsiteY0" fmla="*/ 526256 h 685800"/>
                    <a:gd name="connsiteX1" fmla="*/ 62563 w 785813"/>
                    <a:gd name="connsiteY1" fmla="*/ 486730 h 685800"/>
                    <a:gd name="connsiteX2" fmla="*/ 91915 w 785813"/>
                    <a:gd name="connsiteY2" fmla="*/ 446097 h 685800"/>
                    <a:gd name="connsiteX3" fmla="*/ 204011 w 785813"/>
                    <a:gd name="connsiteY3" fmla="*/ 523999 h 685800"/>
                    <a:gd name="connsiteX4" fmla="*/ 204788 w 785813"/>
                    <a:gd name="connsiteY4" fmla="*/ 0 h 685800"/>
                    <a:gd name="connsiteX5" fmla="*/ 290513 w 785813"/>
                    <a:gd name="connsiteY5" fmla="*/ 685800 h 685800"/>
                    <a:gd name="connsiteX6" fmla="*/ 481994 w 785813"/>
                    <a:gd name="connsiteY6" fmla="*/ 463042 h 685800"/>
                    <a:gd name="connsiteX7" fmla="*/ 603286 w 785813"/>
                    <a:gd name="connsiteY7" fmla="*/ 293794 h 685800"/>
                    <a:gd name="connsiteX8" fmla="*/ 693389 w 785813"/>
                    <a:gd name="connsiteY8" fmla="*/ 407568 h 685800"/>
                    <a:gd name="connsiteX9" fmla="*/ 785813 w 785813"/>
                    <a:gd name="connsiteY9" fmla="*/ 447675 h 685800"/>
                    <a:gd name="connsiteX0" fmla="*/ 0 w 785813"/>
                    <a:gd name="connsiteY0" fmla="*/ 526256 h 685800"/>
                    <a:gd name="connsiteX1" fmla="*/ 62563 w 785813"/>
                    <a:gd name="connsiteY1" fmla="*/ 486730 h 685800"/>
                    <a:gd name="connsiteX2" fmla="*/ 91915 w 785813"/>
                    <a:gd name="connsiteY2" fmla="*/ 446097 h 685800"/>
                    <a:gd name="connsiteX3" fmla="*/ 204011 w 785813"/>
                    <a:gd name="connsiteY3" fmla="*/ 523999 h 685800"/>
                    <a:gd name="connsiteX4" fmla="*/ 204788 w 785813"/>
                    <a:gd name="connsiteY4" fmla="*/ 0 h 685800"/>
                    <a:gd name="connsiteX5" fmla="*/ 290513 w 785813"/>
                    <a:gd name="connsiteY5" fmla="*/ 685800 h 685800"/>
                    <a:gd name="connsiteX6" fmla="*/ 481994 w 785813"/>
                    <a:gd name="connsiteY6" fmla="*/ 463042 h 685800"/>
                    <a:gd name="connsiteX7" fmla="*/ 603286 w 785813"/>
                    <a:gd name="connsiteY7" fmla="*/ 291939 h 685800"/>
                    <a:gd name="connsiteX8" fmla="*/ 693389 w 785813"/>
                    <a:gd name="connsiteY8" fmla="*/ 407568 h 685800"/>
                    <a:gd name="connsiteX9" fmla="*/ 785813 w 785813"/>
                    <a:gd name="connsiteY9" fmla="*/ 447675 h 685800"/>
                    <a:gd name="connsiteX0" fmla="*/ 0 w 785813"/>
                    <a:gd name="connsiteY0" fmla="*/ 526256 h 685800"/>
                    <a:gd name="connsiteX1" fmla="*/ 62563 w 785813"/>
                    <a:gd name="connsiteY1" fmla="*/ 486730 h 685800"/>
                    <a:gd name="connsiteX2" fmla="*/ 91915 w 785813"/>
                    <a:gd name="connsiteY2" fmla="*/ 446097 h 685800"/>
                    <a:gd name="connsiteX3" fmla="*/ 204011 w 785813"/>
                    <a:gd name="connsiteY3" fmla="*/ 523999 h 685800"/>
                    <a:gd name="connsiteX4" fmla="*/ 204788 w 785813"/>
                    <a:gd name="connsiteY4" fmla="*/ 0 h 685800"/>
                    <a:gd name="connsiteX5" fmla="*/ 290513 w 785813"/>
                    <a:gd name="connsiteY5" fmla="*/ 685800 h 685800"/>
                    <a:gd name="connsiteX6" fmla="*/ 481994 w 785813"/>
                    <a:gd name="connsiteY6" fmla="*/ 463042 h 685800"/>
                    <a:gd name="connsiteX7" fmla="*/ 603286 w 785813"/>
                    <a:gd name="connsiteY7" fmla="*/ 291939 h 685800"/>
                    <a:gd name="connsiteX8" fmla="*/ 693389 w 785813"/>
                    <a:gd name="connsiteY8" fmla="*/ 407568 h 685800"/>
                    <a:gd name="connsiteX9" fmla="*/ 785813 w 785813"/>
                    <a:gd name="connsiteY9" fmla="*/ 447675 h 685800"/>
                    <a:gd name="connsiteX0" fmla="*/ 0 w 752422"/>
                    <a:gd name="connsiteY0" fmla="*/ 526256 h 685800"/>
                    <a:gd name="connsiteX1" fmla="*/ 62563 w 752422"/>
                    <a:gd name="connsiteY1" fmla="*/ 486730 h 685800"/>
                    <a:gd name="connsiteX2" fmla="*/ 91915 w 752422"/>
                    <a:gd name="connsiteY2" fmla="*/ 446097 h 685800"/>
                    <a:gd name="connsiteX3" fmla="*/ 204011 w 752422"/>
                    <a:gd name="connsiteY3" fmla="*/ 523999 h 685800"/>
                    <a:gd name="connsiteX4" fmla="*/ 204788 w 752422"/>
                    <a:gd name="connsiteY4" fmla="*/ 0 h 685800"/>
                    <a:gd name="connsiteX5" fmla="*/ 290513 w 752422"/>
                    <a:gd name="connsiteY5" fmla="*/ 685800 h 685800"/>
                    <a:gd name="connsiteX6" fmla="*/ 481994 w 752422"/>
                    <a:gd name="connsiteY6" fmla="*/ 463042 h 685800"/>
                    <a:gd name="connsiteX7" fmla="*/ 603286 w 752422"/>
                    <a:gd name="connsiteY7" fmla="*/ 291939 h 685800"/>
                    <a:gd name="connsiteX8" fmla="*/ 693389 w 752422"/>
                    <a:gd name="connsiteY8" fmla="*/ 407568 h 685800"/>
                    <a:gd name="connsiteX9" fmla="*/ 752422 w 752422"/>
                    <a:gd name="connsiteY9" fmla="*/ 445820 h 685800"/>
                    <a:gd name="connsiteX0" fmla="*/ 0 w 752422"/>
                    <a:gd name="connsiteY0" fmla="*/ 526256 h 685800"/>
                    <a:gd name="connsiteX1" fmla="*/ 62563 w 752422"/>
                    <a:gd name="connsiteY1" fmla="*/ 486730 h 685800"/>
                    <a:gd name="connsiteX2" fmla="*/ 91915 w 752422"/>
                    <a:gd name="connsiteY2" fmla="*/ 446097 h 685800"/>
                    <a:gd name="connsiteX3" fmla="*/ 204011 w 752422"/>
                    <a:gd name="connsiteY3" fmla="*/ 523999 h 685800"/>
                    <a:gd name="connsiteX4" fmla="*/ 204788 w 752422"/>
                    <a:gd name="connsiteY4" fmla="*/ 0 h 685800"/>
                    <a:gd name="connsiteX5" fmla="*/ 290513 w 752422"/>
                    <a:gd name="connsiteY5" fmla="*/ 685800 h 685800"/>
                    <a:gd name="connsiteX6" fmla="*/ 481994 w 752422"/>
                    <a:gd name="connsiteY6" fmla="*/ 463042 h 685800"/>
                    <a:gd name="connsiteX7" fmla="*/ 603286 w 752422"/>
                    <a:gd name="connsiteY7" fmla="*/ 291939 h 685800"/>
                    <a:gd name="connsiteX8" fmla="*/ 693389 w 752422"/>
                    <a:gd name="connsiteY8" fmla="*/ 407568 h 685800"/>
                    <a:gd name="connsiteX9" fmla="*/ 752422 w 752422"/>
                    <a:gd name="connsiteY9" fmla="*/ 445820 h 685800"/>
                    <a:gd name="connsiteX0" fmla="*/ 0 w 791379"/>
                    <a:gd name="connsiteY0" fmla="*/ 526256 h 685800"/>
                    <a:gd name="connsiteX1" fmla="*/ 62563 w 791379"/>
                    <a:gd name="connsiteY1" fmla="*/ 486730 h 685800"/>
                    <a:gd name="connsiteX2" fmla="*/ 91915 w 791379"/>
                    <a:gd name="connsiteY2" fmla="*/ 446097 h 685800"/>
                    <a:gd name="connsiteX3" fmla="*/ 204011 w 791379"/>
                    <a:gd name="connsiteY3" fmla="*/ 523999 h 685800"/>
                    <a:gd name="connsiteX4" fmla="*/ 204788 w 791379"/>
                    <a:gd name="connsiteY4" fmla="*/ 0 h 685800"/>
                    <a:gd name="connsiteX5" fmla="*/ 290513 w 791379"/>
                    <a:gd name="connsiteY5" fmla="*/ 685800 h 685800"/>
                    <a:gd name="connsiteX6" fmla="*/ 481994 w 791379"/>
                    <a:gd name="connsiteY6" fmla="*/ 463042 h 685800"/>
                    <a:gd name="connsiteX7" fmla="*/ 603286 w 791379"/>
                    <a:gd name="connsiteY7" fmla="*/ 291939 h 685800"/>
                    <a:gd name="connsiteX8" fmla="*/ 693389 w 791379"/>
                    <a:gd name="connsiteY8" fmla="*/ 407568 h 685800"/>
                    <a:gd name="connsiteX9" fmla="*/ 791379 w 791379"/>
                    <a:gd name="connsiteY9" fmla="*/ 453240 h 685800"/>
                    <a:gd name="connsiteX0" fmla="*/ 0 w 791379"/>
                    <a:gd name="connsiteY0" fmla="*/ 526256 h 685800"/>
                    <a:gd name="connsiteX1" fmla="*/ 62563 w 791379"/>
                    <a:gd name="connsiteY1" fmla="*/ 486730 h 685800"/>
                    <a:gd name="connsiteX2" fmla="*/ 91915 w 791379"/>
                    <a:gd name="connsiteY2" fmla="*/ 446097 h 685800"/>
                    <a:gd name="connsiteX3" fmla="*/ 204011 w 791379"/>
                    <a:gd name="connsiteY3" fmla="*/ 523999 h 685800"/>
                    <a:gd name="connsiteX4" fmla="*/ 204788 w 791379"/>
                    <a:gd name="connsiteY4" fmla="*/ 0 h 685800"/>
                    <a:gd name="connsiteX5" fmla="*/ 290513 w 791379"/>
                    <a:gd name="connsiteY5" fmla="*/ 685800 h 685800"/>
                    <a:gd name="connsiteX6" fmla="*/ 481994 w 791379"/>
                    <a:gd name="connsiteY6" fmla="*/ 463042 h 685800"/>
                    <a:gd name="connsiteX7" fmla="*/ 603286 w 791379"/>
                    <a:gd name="connsiteY7" fmla="*/ 291939 h 685800"/>
                    <a:gd name="connsiteX8" fmla="*/ 693389 w 791379"/>
                    <a:gd name="connsiteY8" fmla="*/ 407568 h 685800"/>
                    <a:gd name="connsiteX9" fmla="*/ 791379 w 791379"/>
                    <a:gd name="connsiteY9" fmla="*/ 453240 h 685800"/>
                    <a:gd name="connsiteX0" fmla="*/ 0 w 791379"/>
                    <a:gd name="connsiteY0" fmla="*/ 585340 h 744884"/>
                    <a:gd name="connsiteX1" fmla="*/ 62563 w 791379"/>
                    <a:gd name="connsiteY1" fmla="*/ 545814 h 744884"/>
                    <a:gd name="connsiteX2" fmla="*/ 91915 w 791379"/>
                    <a:gd name="connsiteY2" fmla="*/ 505181 h 744884"/>
                    <a:gd name="connsiteX3" fmla="*/ 204011 w 791379"/>
                    <a:gd name="connsiteY3" fmla="*/ 583083 h 744884"/>
                    <a:gd name="connsiteX4" fmla="*/ 204788 w 791379"/>
                    <a:gd name="connsiteY4" fmla="*/ 59084 h 744884"/>
                    <a:gd name="connsiteX5" fmla="*/ 211293 w 791379"/>
                    <a:gd name="connsiteY5" fmla="*/ 89141 h 744884"/>
                    <a:gd name="connsiteX6" fmla="*/ 290513 w 791379"/>
                    <a:gd name="connsiteY6" fmla="*/ 744884 h 744884"/>
                    <a:gd name="connsiteX7" fmla="*/ 481994 w 791379"/>
                    <a:gd name="connsiteY7" fmla="*/ 522126 h 744884"/>
                    <a:gd name="connsiteX8" fmla="*/ 603286 w 791379"/>
                    <a:gd name="connsiteY8" fmla="*/ 351023 h 744884"/>
                    <a:gd name="connsiteX9" fmla="*/ 693389 w 791379"/>
                    <a:gd name="connsiteY9" fmla="*/ 466652 h 744884"/>
                    <a:gd name="connsiteX10" fmla="*/ 791379 w 791379"/>
                    <a:gd name="connsiteY10" fmla="*/ 512324 h 744884"/>
                    <a:gd name="connsiteX0" fmla="*/ 0 w 791379"/>
                    <a:gd name="connsiteY0" fmla="*/ 554003 h 713547"/>
                    <a:gd name="connsiteX1" fmla="*/ 62563 w 791379"/>
                    <a:gd name="connsiteY1" fmla="*/ 514477 h 713547"/>
                    <a:gd name="connsiteX2" fmla="*/ 91915 w 791379"/>
                    <a:gd name="connsiteY2" fmla="*/ 473844 h 713547"/>
                    <a:gd name="connsiteX3" fmla="*/ 204011 w 791379"/>
                    <a:gd name="connsiteY3" fmla="*/ 551746 h 713547"/>
                    <a:gd name="connsiteX4" fmla="*/ 207463 w 791379"/>
                    <a:gd name="connsiteY4" fmla="*/ 102636 h 713547"/>
                    <a:gd name="connsiteX5" fmla="*/ 211293 w 791379"/>
                    <a:gd name="connsiteY5" fmla="*/ 57804 h 713547"/>
                    <a:gd name="connsiteX6" fmla="*/ 290513 w 791379"/>
                    <a:gd name="connsiteY6" fmla="*/ 713547 h 713547"/>
                    <a:gd name="connsiteX7" fmla="*/ 481994 w 791379"/>
                    <a:gd name="connsiteY7" fmla="*/ 490789 h 713547"/>
                    <a:gd name="connsiteX8" fmla="*/ 603286 w 791379"/>
                    <a:gd name="connsiteY8" fmla="*/ 319686 h 713547"/>
                    <a:gd name="connsiteX9" fmla="*/ 693389 w 791379"/>
                    <a:gd name="connsiteY9" fmla="*/ 435315 h 713547"/>
                    <a:gd name="connsiteX10" fmla="*/ 791379 w 791379"/>
                    <a:gd name="connsiteY10" fmla="*/ 480987 h 713547"/>
                    <a:gd name="connsiteX0" fmla="*/ 0 w 791379"/>
                    <a:gd name="connsiteY0" fmla="*/ 541094 h 700638"/>
                    <a:gd name="connsiteX1" fmla="*/ 62563 w 791379"/>
                    <a:gd name="connsiteY1" fmla="*/ 501568 h 700638"/>
                    <a:gd name="connsiteX2" fmla="*/ 91915 w 791379"/>
                    <a:gd name="connsiteY2" fmla="*/ 460935 h 700638"/>
                    <a:gd name="connsiteX3" fmla="*/ 204011 w 791379"/>
                    <a:gd name="connsiteY3" fmla="*/ 538837 h 700638"/>
                    <a:gd name="connsiteX4" fmla="*/ 207463 w 791379"/>
                    <a:gd name="connsiteY4" fmla="*/ 89727 h 700638"/>
                    <a:gd name="connsiteX5" fmla="*/ 211293 w 791379"/>
                    <a:gd name="connsiteY5" fmla="*/ 44895 h 700638"/>
                    <a:gd name="connsiteX6" fmla="*/ 290513 w 791379"/>
                    <a:gd name="connsiteY6" fmla="*/ 700638 h 700638"/>
                    <a:gd name="connsiteX7" fmla="*/ 481994 w 791379"/>
                    <a:gd name="connsiteY7" fmla="*/ 477880 h 700638"/>
                    <a:gd name="connsiteX8" fmla="*/ 603286 w 791379"/>
                    <a:gd name="connsiteY8" fmla="*/ 306777 h 700638"/>
                    <a:gd name="connsiteX9" fmla="*/ 693389 w 791379"/>
                    <a:gd name="connsiteY9" fmla="*/ 422406 h 700638"/>
                    <a:gd name="connsiteX10" fmla="*/ 791379 w 791379"/>
                    <a:gd name="connsiteY10" fmla="*/ 468078 h 700638"/>
                    <a:gd name="connsiteX0" fmla="*/ 0 w 791379"/>
                    <a:gd name="connsiteY0" fmla="*/ 506900 h 666444"/>
                    <a:gd name="connsiteX1" fmla="*/ 62563 w 791379"/>
                    <a:gd name="connsiteY1" fmla="*/ 467374 h 666444"/>
                    <a:gd name="connsiteX2" fmla="*/ 91915 w 791379"/>
                    <a:gd name="connsiteY2" fmla="*/ 426741 h 666444"/>
                    <a:gd name="connsiteX3" fmla="*/ 204011 w 791379"/>
                    <a:gd name="connsiteY3" fmla="*/ 504643 h 666444"/>
                    <a:gd name="connsiteX4" fmla="*/ 207463 w 791379"/>
                    <a:gd name="connsiteY4" fmla="*/ 55533 h 666444"/>
                    <a:gd name="connsiteX5" fmla="*/ 218425 w 791379"/>
                    <a:gd name="connsiteY5" fmla="*/ 56169 h 666444"/>
                    <a:gd name="connsiteX6" fmla="*/ 290513 w 791379"/>
                    <a:gd name="connsiteY6" fmla="*/ 666444 h 666444"/>
                    <a:gd name="connsiteX7" fmla="*/ 481994 w 791379"/>
                    <a:gd name="connsiteY7" fmla="*/ 443686 h 666444"/>
                    <a:gd name="connsiteX8" fmla="*/ 603286 w 791379"/>
                    <a:gd name="connsiteY8" fmla="*/ 272583 h 666444"/>
                    <a:gd name="connsiteX9" fmla="*/ 693389 w 791379"/>
                    <a:gd name="connsiteY9" fmla="*/ 388212 h 666444"/>
                    <a:gd name="connsiteX10" fmla="*/ 791379 w 791379"/>
                    <a:gd name="connsiteY10" fmla="*/ 433884 h 666444"/>
                    <a:gd name="connsiteX0" fmla="*/ 0 w 791379"/>
                    <a:gd name="connsiteY0" fmla="*/ 489672 h 649216"/>
                    <a:gd name="connsiteX1" fmla="*/ 62563 w 791379"/>
                    <a:gd name="connsiteY1" fmla="*/ 450146 h 649216"/>
                    <a:gd name="connsiteX2" fmla="*/ 91915 w 791379"/>
                    <a:gd name="connsiteY2" fmla="*/ 409513 h 649216"/>
                    <a:gd name="connsiteX3" fmla="*/ 204011 w 791379"/>
                    <a:gd name="connsiteY3" fmla="*/ 487415 h 649216"/>
                    <a:gd name="connsiteX4" fmla="*/ 207463 w 791379"/>
                    <a:gd name="connsiteY4" fmla="*/ 38305 h 649216"/>
                    <a:gd name="connsiteX5" fmla="*/ 218425 w 791379"/>
                    <a:gd name="connsiteY5" fmla="*/ 38941 h 649216"/>
                    <a:gd name="connsiteX6" fmla="*/ 290513 w 791379"/>
                    <a:gd name="connsiteY6" fmla="*/ 649216 h 649216"/>
                    <a:gd name="connsiteX7" fmla="*/ 481994 w 791379"/>
                    <a:gd name="connsiteY7" fmla="*/ 426458 h 649216"/>
                    <a:gd name="connsiteX8" fmla="*/ 603286 w 791379"/>
                    <a:gd name="connsiteY8" fmla="*/ 255355 h 649216"/>
                    <a:gd name="connsiteX9" fmla="*/ 693389 w 791379"/>
                    <a:gd name="connsiteY9" fmla="*/ 370984 h 649216"/>
                    <a:gd name="connsiteX10" fmla="*/ 791379 w 791379"/>
                    <a:gd name="connsiteY10" fmla="*/ 416656 h 649216"/>
                    <a:gd name="connsiteX0" fmla="*/ 0 w 791379"/>
                    <a:gd name="connsiteY0" fmla="*/ 489672 h 665434"/>
                    <a:gd name="connsiteX1" fmla="*/ 62563 w 791379"/>
                    <a:gd name="connsiteY1" fmla="*/ 450146 h 665434"/>
                    <a:gd name="connsiteX2" fmla="*/ 91915 w 791379"/>
                    <a:gd name="connsiteY2" fmla="*/ 409513 h 665434"/>
                    <a:gd name="connsiteX3" fmla="*/ 204011 w 791379"/>
                    <a:gd name="connsiteY3" fmla="*/ 487415 h 665434"/>
                    <a:gd name="connsiteX4" fmla="*/ 207463 w 791379"/>
                    <a:gd name="connsiteY4" fmla="*/ 38305 h 665434"/>
                    <a:gd name="connsiteX5" fmla="*/ 218425 w 791379"/>
                    <a:gd name="connsiteY5" fmla="*/ 38941 h 665434"/>
                    <a:gd name="connsiteX6" fmla="*/ 267460 w 791379"/>
                    <a:gd name="connsiteY6" fmla="*/ 580102 h 665434"/>
                    <a:gd name="connsiteX7" fmla="*/ 290513 w 791379"/>
                    <a:gd name="connsiteY7" fmla="*/ 649216 h 665434"/>
                    <a:gd name="connsiteX8" fmla="*/ 481994 w 791379"/>
                    <a:gd name="connsiteY8" fmla="*/ 426458 h 665434"/>
                    <a:gd name="connsiteX9" fmla="*/ 603286 w 791379"/>
                    <a:gd name="connsiteY9" fmla="*/ 255355 h 665434"/>
                    <a:gd name="connsiteX10" fmla="*/ 693389 w 791379"/>
                    <a:gd name="connsiteY10" fmla="*/ 370984 h 665434"/>
                    <a:gd name="connsiteX11" fmla="*/ 791379 w 791379"/>
                    <a:gd name="connsiteY11" fmla="*/ 416656 h 665434"/>
                    <a:gd name="connsiteX0" fmla="*/ 0 w 791379"/>
                    <a:gd name="connsiteY0" fmla="*/ 489672 h 664647"/>
                    <a:gd name="connsiteX1" fmla="*/ 62563 w 791379"/>
                    <a:gd name="connsiteY1" fmla="*/ 450146 h 664647"/>
                    <a:gd name="connsiteX2" fmla="*/ 91915 w 791379"/>
                    <a:gd name="connsiteY2" fmla="*/ 409513 h 664647"/>
                    <a:gd name="connsiteX3" fmla="*/ 204011 w 791379"/>
                    <a:gd name="connsiteY3" fmla="*/ 487415 h 664647"/>
                    <a:gd name="connsiteX4" fmla="*/ 207463 w 791379"/>
                    <a:gd name="connsiteY4" fmla="*/ 38305 h 664647"/>
                    <a:gd name="connsiteX5" fmla="*/ 218425 w 791379"/>
                    <a:gd name="connsiteY5" fmla="*/ 38941 h 664647"/>
                    <a:gd name="connsiteX6" fmla="*/ 275484 w 791379"/>
                    <a:gd name="connsiteY6" fmla="*/ 577428 h 664647"/>
                    <a:gd name="connsiteX7" fmla="*/ 290513 w 791379"/>
                    <a:gd name="connsiteY7" fmla="*/ 649216 h 664647"/>
                    <a:gd name="connsiteX8" fmla="*/ 481994 w 791379"/>
                    <a:gd name="connsiteY8" fmla="*/ 426458 h 664647"/>
                    <a:gd name="connsiteX9" fmla="*/ 603286 w 791379"/>
                    <a:gd name="connsiteY9" fmla="*/ 255355 h 664647"/>
                    <a:gd name="connsiteX10" fmla="*/ 693389 w 791379"/>
                    <a:gd name="connsiteY10" fmla="*/ 370984 h 664647"/>
                    <a:gd name="connsiteX11" fmla="*/ 791379 w 791379"/>
                    <a:gd name="connsiteY11" fmla="*/ 416656 h 664647"/>
                    <a:gd name="connsiteX0" fmla="*/ 0 w 791379"/>
                    <a:gd name="connsiteY0" fmla="*/ 489672 h 658593"/>
                    <a:gd name="connsiteX1" fmla="*/ 62563 w 791379"/>
                    <a:gd name="connsiteY1" fmla="*/ 450146 h 658593"/>
                    <a:gd name="connsiteX2" fmla="*/ 91915 w 791379"/>
                    <a:gd name="connsiteY2" fmla="*/ 409513 h 658593"/>
                    <a:gd name="connsiteX3" fmla="*/ 204011 w 791379"/>
                    <a:gd name="connsiteY3" fmla="*/ 487415 h 658593"/>
                    <a:gd name="connsiteX4" fmla="*/ 207463 w 791379"/>
                    <a:gd name="connsiteY4" fmla="*/ 38305 h 658593"/>
                    <a:gd name="connsiteX5" fmla="*/ 218425 w 791379"/>
                    <a:gd name="connsiteY5" fmla="*/ 38941 h 658593"/>
                    <a:gd name="connsiteX6" fmla="*/ 275484 w 791379"/>
                    <a:gd name="connsiteY6" fmla="*/ 577428 h 658593"/>
                    <a:gd name="connsiteX7" fmla="*/ 290513 w 791379"/>
                    <a:gd name="connsiteY7" fmla="*/ 649216 h 658593"/>
                    <a:gd name="connsiteX8" fmla="*/ 481994 w 791379"/>
                    <a:gd name="connsiteY8" fmla="*/ 426458 h 658593"/>
                    <a:gd name="connsiteX9" fmla="*/ 603286 w 791379"/>
                    <a:gd name="connsiteY9" fmla="*/ 255355 h 658593"/>
                    <a:gd name="connsiteX10" fmla="*/ 693389 w 791379"/>
                    <a:gd name="connsiteY10" fmla="*/ 370984 h 658593"/>
                    <a:gd name="connsiteX11" fmla="*/ 791379 w 791379"/>
                    <a:gd name="connsiteY11" fmla="*/ 416656 h 658593"/>
                    <a:gd name="connsiteX0" fmla="*/ 0 w 791379"/>
                    <a:gd name="connsiteY0" fmla="*/ 489672 h 623191"/>
                    <a:gd name="connsiteX1" fmla="*/ 62563 w 791379"/>
                    <a:gd name="connsiteY1" fmla="*/ 450146 h 623191"/>
                    <a:gd name="connsiteX2" fmla="*/ 91915 w 791379"/>
                    <a:gd name="connsiteY2" fmla="*/ 409513 h 623191"/>
                    <a:gd name="connsiteX3" fmla="*/ 204011 w 791379"/>
                    <a:gd name="connsiteY3" fmla="*/ 487415 h 623191"/>
                    <a:gd name="connsiteX4" fmla="*/ 207463 w 791379"/>
                    <a:gd name="connsiteY4" fmla="*/ 38305 h 623191"/>
                    <a:gd name="connsiteX5" fmla="*/ 218425 w 791379"/>
                    <a:gd name="connsiteY5" fmla="*/ 38941 h 623191"/>
                    <a:gd name="connsiteX6" fmla="*/ 275484 w 791379"/>
                    <a:gd name="connsiteY6" fmla="*/ 577428 h 623191"/>
                    <a:gd name="connsiteX7" fmla="*/ 309235 w 791379"/>
                    <a:gd name="connsiteY7" fmla="*/ 597507 h 623191"/>
                    <a:gd name="connsiteX8" fmla="*/ 481994 w 791379"/>
                    <a:gd name="connsiteY8" fmla="*/ 426458 h 623191"/>
                    <a:gd name="connsiteX9" fmla="*/ 603286 w 791379"/>
                    <a:gd name="connsiteY9" fmla="*/ 255355 h 623191"/>
                    <a:gd name="connsiteX10" fmla="*/ 693389 w 791379"/>
                    <a:gd name="connsiteY10" fmla="*/ 370984 h 623191"/>
                    <a:gd name="connsiteX11" fmla="*/ 791379 w 791379"/>
                    <a:gd name="connsiteY11" fmla="*/ 416656 h 623191"/>
                    <a:gd name="connsiteX0" fmla="*/ 0 w 791379"/>
                    <a:gd name="connsiteY0" fmla="*/ 489672 h 623191"/>
                    <a:gd name="connsiteX1" fmla="*/ 62563 w 791379"/>
                    <a:gd name="connsiteY1" fmla="*/ 450146 h 623191"/>
                    <a:gd name="connsiteX2" fmla="*/ 91915 w 791379"/>
                    <a:gd name="connsiteY2" fmla="*/ 409513 h 623191"/>
                    <a:gd name="connsiteX3" fmla="*/ 204011 w 791379"/>
                    <a:gd name="connsiteY3" fmla="*/ 487415 h 623191"/>
                    <a:gd name="connsiteX4" fmla="*/ 207463 w 791379"/>
                    <a:gd name="connsiteY4" fmla="*/ 38305 h 623191"/>
                    <a:gd name="connsiteX5" fmla="*/ 218425 w 791379"/>
                    <a:gd name="connsiteY5" fmla="*/ 38941 h 623191"/>
                    <a:gd name="connsiteX6" fmla="*/ 275484 w 791379"/>
                    <a:gd name="connsiteY6" fmla="*/ 577428 h 623191"/>
                    <a:gd name="connsiteX7" fmla="*/ 309235 w 791379"/>
                    <a:gd name="connsiteY7" fmla="*/ 597507 h 623191"/>
                    <a:gd name="connsiteX8" fmla="*/ 481994 w 791379"/>
                    <a:gd name="connsiteY8" fmla="*/ 426458 h 623191"/>
                    <a:gd name="connsiteX9" fmla="*/ 603286 w 791379"/>
                    <a:gd name="connsiteY9" fmla="*/ 255355 h 623191"/>
                    <a:gd name="connsiteX10" fmla="*/ 693389 w 791379"/>
                    <a:gd name="connsiteY10" fmla="*/ 370984 h 623191"/>
                    <a:gd name="connsiteX11" fmla="*/ 791379 w 791379"/>
                    <a:gd name="connsiteY11" fmla="*/ 416656 h 623191"/>
                    <a:gd name="connsiteX0" fmla="*/ 0 w 791379"/>
                    <a:gd name="connsiteY0" fmla="*/ 489672 h 627575"/>
                    <a:gd name="connsiteX1" fmla="*/ 62563 w 791379"/>
                    <a:gd name="connsiteY1" fmla="*/ 450146 h 627575"/>
                    <a:gd name="connsiteX2" fmla="*/ 91915 w 791379"/>
                    <a:gd name="connsiteY2" fmla="*/ 409513 h 627575"/>
                    <a:gd name="connsiteX3" fmla="*/ 204011 w 791379"/>
                    <a:gd name="connsiteY3" fmla="*/ 487415 h 627575"/>
                    <a:gd name="connsiteX4" fmla="*/ 207463 w 791379"/>
                    <a:gd name="connsiteY4" fmla="*/ 38305 h 627575"/>
                    <a:gd name="connsiteX5" fmla="*/ 218425 w 791379"/>
                    <a:gd name="connsiteY5" fmla="*/ 38941 h 627575"/>
                    <a:gd name="connsiteX6" fmla="*/ 275484 w 791379"/>
                    <a:gd name="connsiteY6" fmla="*/ 577428 h 627575"/>
                    <a:gd name="connsiteX7" fmla="*/ 309235 w 791379"/>
                    <a:gd name="connsiteY7" fmla="*/ 597507 h 627575"/>
                    <a:gd name="connsiteX8" fmla="*/ 481994 w 791379"/>
                    <a:gd name="connsiteY8" fmla="*/ 426458 h 627575"/>
                    <a:gd name="connsiteX9" fmla="*/ 603286 w 791379"/>
                    <a:gd name="connsiteY9" fmla="*/ 255355 h 627575"/>
                    <a:gd name="connsiteX10" fmla="*/ 693389 w 791379"/>
                    <a:gd name="connsiteY10" fmla="*/ 370984 h 627575"/>
                    <a:gd name="connsiteX11" fmla="*/ 791379 w 791379"/>
                    <a:gd name="connsiteY11" fmla="*/ 416656 h 627575"/>
                    <a:gd name="connsiteX0" fmla="*/ 0 w 791379"/>
                    <a:gd name="connsiteY0" fmla="*/ 489672 h 621933"/>
                    <a:gd name="connsiteX1" fmla="*/ 62563 w 791379"/>
                    <a:gd name="connsiteY1" fmla="*/ 450146 h 621933"/>
                    <a:gd name="connsiteX2" fmla="*/ 91915 w 791379"/>
                    <a:gd name="connsiteY2" fmla="*/ 409513 h 621933"/>
                    <a:gd name="connsiteX3" fmla="*/ 204011 w 791379"/>
                    <a:gd name="connsiteY3" fmla="*/ 487415 h 621933"/>
                    <a:gd name="connsiteX4" fmla="*/ 207463 w 791379"/>
                    <a:gd name="connsiteY4" fmla="*/ 38305 h 621933"/>
                    <a:gd name="connsiteX5" fmla="*/ 218425 w 791379"/>
                    <a:gd name="connsiteY5" fmla="*/ 38941 h 621933"/>
                    <a:gd name="connsiteX6" fmla="*/ 275484 w 791379"/>
                    <a:gd name="connsiteY6" fmla="*/ 577428 h 621933"/>
                    <a:gd name="connsiteX7" fmla="*/ 308343 w 791379"/>
                    <a:gd name="connsiteY7" fmla="*/ 585917 h 621933"/>
                    <a:gd name="connsiteX8" fmla="*/ 481994 w 791379"/>
                    <a:gd name="connsiteY8" fmla="*/ 426458 h 621933"/>
                    <a:gd name="connsiteX9" fmla="*/ 603286 w 791379"/>
                    <a:gd name="connsiteY9" fmla="*/ 255355 h 621933"/>
                    <a:gd name="connsiteX10" fmla="*/ 693389 w 791379"/>
                    <a:gd name="connsiteY10" fmla="*/ 370984 h 621933"/>
                    <a:gd name="connsiteX11" fmla="*/ 791379 w 791379"/>
                    <a:gd name="connsiteY11" fmla="*/ 416656 h 621933"/>
                    <a:gd name="connsiteX0" fmla="*/ 0 w 791379"/>
                    <a:gd name="connsiteY0" fmla="*/ 489672 h 621933"/>
                    <a:gd name="connsiteX1" fmla="*/ 62563 w 791379"/>
                    <a:gd name="connsiteY1" fmla="*/ 450146 h 621933"/>
                    <a:gd name="connsiteX2" fmla="*/ 91915 w 791379"/>
                    <a:gd name="connsiteY2" fmla="*/ 409513 h 621933"/>
                    <a:gd name="connsiteX3" fmla="*/ 204011 w 791379"/>
                    <a:gd name="connsiteY3" fmla="*/ 487415 h 621933"/>
                    <a:gd name="connsiteX4" fmla="*/ 207463 w 791379"/>
                    <a:gd name="connsiteY4" fmla="*/ 38305 h 621933"/>
                    <a:gd name="connsiteX5" fmla="*/ 218425 w 791379"/>
                    <a:gd name="connsiteY5" fmla="*/ 38941 h 621933"/>
                    <a:gd name="connsiteX6" fmla="*/ 275484 w 791379"/>
                    <a:gd name="connsiteY6" fmla="*/ 577428 h 621933"/>
                    <a:gd name="connsiteX7" fmla="*/ 308343 w 791379"/>
                    <a:gd name="connsiteY7" fmla="*/ 585917 h 621933"/>
                    <a:gd name="connsiteX8" fmla="*/ 480211 w 791379"/>
                    <a:gd name="connsiteY8" fmla="*/ 420218 h 621933"/>
                    <a:gd name="connsiteX9" fmla="*/ 603286 w 791379"/>
                    <a:gd name="connsiteY9" fmla="*/ 255355 h 621933"/>
                    <a:gd name="connsiteX10" fmla="*/ 693389 w 791379"/>
                    <a:gd name="connsiteY10" fmla="*/ 370984 h 621933"/>
                    <a:gd name="connsiteX11" fmla="*/ 791379 w 791379"/>
                    <a:gd name="connsiteY11" fmla="*/ 416656 h 621933"/>
                    <a:gd name="connsiteX0" fmla="*/ 0 w 791379"/>
                    <a:gd name="connsiteY0" fmla="*/ 489672 h 621933"/>
                    <a:gd name="connsiteX1" fmla="*/ 62563 w 791379"/>
                    <a:gd name="connsiteY1" fmla="*/ 450146 h 621933"/>
                    <a:gd name="connsiteX2" fmla="*/ 91915 w 791379"/>
                    <a:gd name="connsiteY2" fmla="*/ 409513 h 621933"/>
                    <a:gd name="connsiteX3" fmla="*/ 204011 w 791379"/>
                    <a:gd name="connsiteY3" fmla="*/ 487415 h 621933"/>
                    <a:gd name="connsiteX4" fmla="*/ 207463 w 791379"/>
                    <a:gd name="connsiteY4" fmla="*/ 38305 h 621933"/>
                    <a:gd name="connsiteX5" fmla="*/ 218425 w 791379"/>
                    <a:gd name="connsiteY5" fmla="*/ 38941 h 621933"/>
                    <a:gd name="connsiteX6" fmla="*/ 275484 w 791379"/>
                    <a:gd name="connsiteY6" fmla="*/ 577428 h 621933"/>
                    <a:gd name="connsiteX7" fmla="*/ 308343 w 791379"/>
                    <a:gd name="connsiteY7" fmla="*/ 585917 h 621933"/>
                    <a:gd name="connsiteX8" fmla="*/ 480211 w 791379"/>
                    <a:gd name="connsiteY8" fmla="*/ 420218 h 621933"/>
                    <a:gd name="connsiteX9" fmla="*/ 603286 w 791379"/>
                    <a:gd name="connsiteY9" fmla="*/ 255355 h 621933"/>
                    <a:gd name="connsiteX10" fmla="*/ 693389 w 791379"/>
                    <a:gd name="connsiteY10" fmla="*/ 370984 h 621933"/>
                    <a:gd name="connsiteX11" fmla="*/ 791379 w 791379"/>
                    <a:gd name="connsiteY11" fmla="*/ 416656 h 621933"/>
                    <a:gd name="connsiteX0" fmla="*/ 0 w 791379"/>
                    <a:gd name="connsiteY0" fmla="*/ 489672 h 621933"/>
                    <a:gd name="connsiteX1" fmla="*/ 62563 w 791379"/>
                    <a:gd name="connsiteY1" fmla="*/ 450146 h 621933"/>
                    <a:gd name="connsiteX2" fmla="*/ 91915 w 791379"/>
                    <a:gd name="connsiteY2" fmla="*/ 409513 h 621933"/>
                    <a:gd name="connsiteX3" fmla="*/ 195987 w 791379"/>
                    <a:gd name="connsiteY3" fmla="*/ 487415 h 621933"/>
                    <a:gd name="connsiteX4" fmla="*/ 207463 w 791379"/>
                    <a:gd name="connsiteY4" fmla="*/ 38305 h 621933"/>
                    <a:gd name="connsiteX5" fmla="*/ 218425 w 791379"/>
                    <a:gd name="connsiteY5" fmla="*/ 38941 h 621933"/>
                    <a:gd name="connsiteX6" fmla="*/ 275484 w 791379"/>
                    <a:gd name="connsiteY6" fmla="*/ 577428 h 621933"/>
                    <a:gd name="connsiteX7" fmla="*/ 308343 w 791379"/>
                    <a:gd name="connsiteY7" fmla="*/ 585917 h 621933"/>
                    <a:gd name="connsiteX8" fmla="*/ 480211 w 791379"/>
                    <a:gd name="connsiteY8" fmla="*/ 420218 h 621933"/>
                    <a:gd name="connsiteX9" fmla="*/ 603286 w 791379"/>
                    <a:gd name="connsiteY9" fmla="*/ 255355 h 621933"/>
                    <a:gd name="connsiteX10" fmla="*/ 693389 w 791379"/>
                    <a:gd name="connsiteY10" fmla="*/ 370984 h 621933"/>
                    <a:gd name="connsiteX11" fmla="*/ 791379 w 791379"/>
                    <a:gd name="connsiteY11" fmla="*/ 416656 h 621933"/>
                    <a:gd name="connsiteX0" fmla="*/ 0 w 791379"/>
                    <a:gd name="connsiteY0" fmla="*/ 489672 h 621933"/>
                    <a:gd name="connsiteX1" fmla="*/ 62563 w 791379"/>
                    <a:gd name="connsiteY1" fmla="*/ 450146 h 621933"/>
                    <a:gd name="connsiteX2" fmla="*/ 91915 w 791379"/>
                    <a:gd name="connsiteY2" fmla="*/ 409513 h 621933"/>
                    <a:gd name="connsiteX3" fmla="*/ 195987 w 791379"/>
                    <a:gd name="connsiteY3" fmla="*/ 487415 h 621933"/>
                    <a:gd name="connsiteX4" fmla="*/ 207463 w 791379"/>
                    <a:gd name="connsiteY4" fmla="*/ 38305 h 621933"/>
                    <a:gd name="connsiteX5" fmla="*/ 229123 w 791379"/>
                    <a:gd name="connsiteY5" fmla="*/ 38941 h 621933"/>
                    <a:gd name="connsiteX6" fmla="*/ 275484 w 791379"/>
                    <a:gd name="connsiteY6" fmla="*/ 577428 h 621933"/>
                    <a:gd name="connsiteX7" fmla="*/ 308343 w 791379"/>
                    <a:gd name="connsiteY7" fmla="*/ 585917 h 621933"/>
                    <a:gd name="connsiteX8" fmla="*/ 480211 w 791379"/>
                    <a:gd name="connsiteY8" fmla="*/ 420218 h 621933"/>
                    <a:gd name="connsiteX9" fmla="*/ 603286 w 791379"/>
                    <a:gd name="connsiteY9" fmla="*/ 255355 h 621933"/>
                    <a:gd name="connsiteX10" fmla="*/ 693389 w 791379"/>
                    <a:gd name="connsiteY10" fmla="*/ 370984 h 621933"/>
                    <a:gd name="connsiteX11" fmla="*/ 791379 w 791379"/>
                    <a:gd name="connsiteY11" fmla="*/ 416656 h 621933"/>
                    <a:gd name="connsiteX0" fmla="*/ 0 w 791379"/>
                    <a:gd name="connsiteY0" fmla="*/ 489672 h 621933"/>
                    <a:gd name="connsiteX1" fmla="*/ 62563 w 791379"/>
                    <a:gd name="connsiteY1" fmla="*/ 450146 h 621933"/>
                    <a:gd name="connsiteX2" fmla="*/ 91915 w 791379"/>
                    <a:gd name="connsiteY2" fmla="*/ 409513 h 621933"/>
                    <a:gd name="connsiteX3" fmla="*/ 195987 w 791379"/>
                    <a:gd name="connsiteY3" fmla="*/ 487415 h 621933"/>
                    <a:gd name="connsiteX4" fmla="*/ 212812 w 791379"/>
                    <a:gd name="connsiteY4" fmla="*/ 38305 h 621933"/>
                    <a:gd name="connsiteX5" fmla="*/ 229123 w 791379"/>
                    <a:gd name="connsiteY5" fmla="*/ 38941 h 621933"/>
                    <a:gd name="connsiteX6" fmla="*/ 275484 w 791379"/>
                    <a:gd name="connsiteY6" fmla="*/ 577428 h 621933"/>
                    <a:gd name="connsiteX7" fmla="*/ 308343 w 791379"/>
                    <a:gd name="connsiteY7" fmla="*/ 585917 h 621933"/>
                    <a:gd name="connsiteX8" fmla="*/ 480211 w 791379"/>
                    <a:gd name="connsiteY8" fmla="*/ 420218 h 621933"/>
                    <a:gd name="connsiteX9" fmla="*/ 603286 w 791379"/>
                    <a:gd name="connsiteY9" fmla="*/ 255355 h 621933"/>
                    <a:gd name="connsiteX10" fmla="*/ 693389 w 791379"/>
                    <a:gd name="connsiteY10" fmla="*/ 370984 h 621933"/>
                    <a:gd name="connsiteX11" fmla="*/ 791379 w 791379"/>
                    <a:gd name="connsiteY11" fmla="*/ 416656 h 621933"/>
                    <a:gd name="connsiteX0" fmla="*/ 0 w 791379"/>
                    <a:gd name="connsiteY0" fmla="*/ 488002 h 620263"/>
                    <a:gd name="connsiteX1" fmla="*/ 62563 w 791379"/>
                    <a:gd name="connsiteY1" fmla="*/ 448476 h 620263"/>
                    <a:gd name="connsiteX2" fmla="*/ 91915 w 791379"/>
                    <a:gd name="connsiteY2" fmla="*/ 407843 h 620263"/>
                    <a:gd name="connsiteX3" fmla="*/ 195987 w 791379"/>
                    <a:gd name="connsiteY3" fmla="*/ 485745 h 620263"/>
                    <a:gd name="connsiteX4" fmla="*/ 212812 w 791379"/>
                    <a:gd name="connsiteY4" fmla="*/ 36635 h 620263"/>
                    <a:gd name="connsiteX5" fmla="*/ 229123 w 791379"/>
                    <a:gd name="connsiteY5" fmla="*/ 37271 h 620263"/>
                    <a:gd name="connsiteX6" fmla="*/ 275484 w 791379"/>
                    <a:gd name="connsiteY6" fmla="*/ 575758 h 620263"/>
                    <a:gd name="connsiteX7" fmla="*/ 308343 w 791379"/>
                    <a:gd name="connsiteY7" fmla="*/ 584247 h 620263"/>
                    <a:gd name="connsiteX8" fmla="*/ 480211 w 791379"/>
                    <a:gd name="connsiteY8" fmla="*/ 418548 h 620263"/>
                    <a:gd name="connsiteX9" fmla="*/ 603286 w 791379"/>
                    <a:gd name="connsiteY9" fmla="*/ 253685 h 620263"/>
                    <a:gd name="connsiteX10" fmla="*/ 693389 w 791379"/>
                    <a:gd name="connsiteY10" fmla="*/ 369314 h 620263"/>
                    <a:gd name="connsiteX11" fmla="*/ 791379 w 791379"/>
                    <a:gd name="connsiteY11" fmla="*/ 414986 h 620263"/>
                    <a:gd name="connsiteX0" fmla="*/ 0 w 791379"/>
                    <a:gd name="connsiteY0" fmla="*/ 488002 h 620263"/>
                    <a:gd name="connsiteX1" fmla="*/ 62563 w 791379"/>
                    <a:gd name="connsiteY1" fmla="*/ 448476 h 620263"/>
                    <a:gd name="connsiteX2" fmla="*/ 91915 w 791379"/>
                    <a:gd name="connsiteY2" fmla="*/ 407843 h 620263"/>
                    <a:gd name="connsiteX3" fmla="*/ 195987 w 791379"/>
                    <a:gd name="connsiteY3" fmla="*/ 485745 h 620263"/>
                    <a:gd name="connsiteX4" fmla="*/ 212812 w 791379"/>
                    <a:gd name="connsiteY4" fmla="*/ 36635 h 620263"/>
                    <a:gd name="connsiteX5" fmla="*/ 231798 w 791379"/>
                    <a:gd name="connsiteY5" fmla="*/ 37271 h 620263"/>
                    <a:gd name="connsiteX6" fmla="*/ 275484 w 791379"/>
                    <a:gd name="connsiteY6" fmla="*/ 575758 h 620263"/>
                    <a:gd name="connsiteX7" fmla="*/ 308343 w 791379"/>
                    <a:gd name="connsiteY7" fmla="*/ 584247 h 620263"/>
                    <a:gd name="connsiteX8" fmla="*/ 480211 w 791379"/>
                    <a:gd name="connsiteY8" fmla="*/ 418548 h 620263"/>
                    <a:gd name="connsiteX9" fmla="*/ 603286 w 791379"/>
                    <a:gd name="connsiteY9" fmla="*/ 253685 h 620263"/>
                    <a:gd name="connsiteX10" fmla="*/ 693389 w 791379"/>
                    <a:gd name="connsiteY10" fmla="*/ 369314 h 620263"/>
                    <a:gd name="connsiteX11" fmla="*/ 791379 w 791379"/>
                    <a:gd name="connsiteY11" fmla="*/ 414986 h 620263"/>
                    <a:gd name="connsiteX0" fmla="*/ 0 w 791379"/>
                    <a:gd name="connsiteY0" fmla="*/ 484082 h 616343"/>
                    <a:gd name="connsiteX1" fmla="*/ 62563 w 791379"/>
                    <a:gd name="connsiteY1" fmla="*/ 444556 h 616343"/>
                    <a:gd name="connsiteX2" fmla="*/ 91915 w 791379"/>
                    <a:gd name="connsiteY2" fmla="*/ 403923 h 616343"/>
                    <a:gd name="connsiteX3" fmla="*/ 195987 w 791379"/>
                    <a:gd name="connsiteY3" fmla="*/ 481825 h 616343"/>
                    <a:gd name="connsiteX4" fmla="*/ 212812 w 791379"/>
                    <a:gd name="connsiteY4" fmla="*/ 32715 h 616343"/>
                    <a:gd name="connsiteX5" fmla="*/ 231798 w 791379"/>
                    <a:gd name="connsiteY5" fmla="*/ 33351 h 616343"/>
                    <a:gd name="connsiteX6" fmla="*/ 275484 w 791379"/>
                    <a:gd name="connsiteY6" fmla="*/ 571838 h 616343"/>
                    <a:gd name="connsiteX7" fmla="*/ 308343 w 791379"/>
                    <a:gd name="connsiteY7" fmla="*/ 580327 h 616343"/>
                    <a:gd name="connsiteX8" fmla="*/ 480211 w 791379"/>
                    <a:gd name="connsiteY8" fmla="*/ 414628 h 616343"/>
                    <a:gd name="connsiteX9" fmla="*/ 603286 w 791379"/>
                    <a:gd name="connsiteY9" fmla="*/ 249765 h 616343"/>
                    <a:gd name="connsiteX10" fmla="*/ 693389 w 791379"/>
                    <a:gd name="connsiteY10" fmla="*/ 365394 h 616343"/>
                    <a:gd name="connsiteX11" fmla="*/ 791379 w 791379"/>
                    <a:gd name="connsiteY11" fmla="*/ 411066 h 616343"/>
                    <a:gd name="connsiteX0" fmla="*/ 0 w 791379"/>
                    <a:gd name="connsiteY0" fmla="*/ 486297 h 618558"/>
                    <a:gd name="connsiteX1" fmla="*/ 62563 w 791379"/>
                    <a:gd name="connsiteY1" fmla="*/ 446771 h 618558"/>
                    <a:gd name="connsiteX2" fmla="*/ 91915 w 791379"/>
                    <a:gd name="connsiteY2" fmla="*/ 406138 h 618558"/>
                    <a:gd name="connsiteX3" fmla="*/ 195987 w 791379"/>
                    <a:gd name="connsiteY3" fmla="*/ 484040 h 618558"/>
                    <a:gd name="connsiteX4" fmla="*/ 212812 w 791379"/>
                    <a:gd name="connsiteY4" fmla="*/ 34930 h 618558"/>
                    <a:gd name="connsiteX5" fmla="*/ 231798 w 791379"/>
                    <a:gd name="connsiteY5" fmla="*/ 35566 h 618558"/>
                    <a:gd name="connsiteX6" fmla="*/ 275484 w 791379"/>
                    <a:gd name="connsiteY6" fmla="*/ 574053 h 618558"/>
                    <a:gd name="connsiteX7" fmla="*/ 308343 w 791379"/>
                    <a:gd name="connsiteY7" fmla="*/ 582542 h 618558"/>
                    <a:gd name="connsiteX8" fmla="*/ 480211 w 791379"/>
                    <a:gd name="connsiteY8" fmla="*/ 416843 h 618558"/>
                    <a:gd name="connsiteX9" fmla="*/ 603286 w 791379"/>
                    <a:gd name="connsiteY9" fmla="*/ 251980 h 618558"/>
                    <a:gd name="connsiteX10" fmla="*/ 693389 w 791379"/>
                    <a:gd name="connsiteY10" fmla="*/ 367609 h 618558"/>
                    <a:gd name="connsiteX11" fmla="*/ 791379 w 791379"/>
                    <a:gd name="connsiteY11" fmla="*/ 413281 h 618558"/>
                    <a:gd name="connsiteX0" fmla="*/ 0 w 791379"/>
                    <a:gd name="connsiteY0" fmla="*/ 486297 h 617583"/>
                    <a:gd name="connsiteX1" fmla="*/ 62563 w 791379"/>
                    <a:gd name="connsiteY1" fmla="*/ 446771 h 617583"/>
                    <a:gd name="connsiteX2" fmla="*/ 91915 w 791379"/>
                    <a:gd name="connsiteY2" fmla="*/ 406138 h 617583"/>
                    <a:gd name="connsiteX3" fmla="*/ 195987 w 791379"/>
                    <a:gd name="connsiteY3" fmla="*/ 484040 h 617583"/>
                    <a:gd name="connsiteX4" fmla="*/ 212812 w 791379"/>
                    <a:gd name="connsiteY4" fmla="*/ 34930 h 617583"/>
                    <a:gd name="connsiteX5" fmla="*/ 231798 w 791379"/>
                    <a:gd name="connsiteY5" fmla="*/ 35566 h 617583"/>
                    <a:gd name="connsiteX6" fmla="*/ 279942 w 791379"/>
                    <a:gd name="connsiteY6" fmla="*/ 572270 h 617583"/>
                    <a:gd name="connsiteX7" fmla="*/ 308343 w 791379"/>
                    <a:gd name="connsiteY7" fmla="*/ 582542 h 617583"/>
                    <a:gd name="connsiteX8" fmla="*/ 480211 w 791379"/>
                    <a:gd name="connsiteY8" fmla="*/ 416843 h 617583"/>
                    <a:gd name="connsiteX9" fmla="*/ 603286 w 791379"/>
                    <a:gd name="connsiteY9" fmla="*/ 251980 h 617583"/>
                    <a:gd name="connsiteX10" fmla="*/ 693389 w 791379"/>
                    <a:gd name="connsiteY10" fmla="*/ 367609 h 617583"/>
                    <a:gd name="connsiteX11" fmla="*/ 791379 w 791379"/>
                    <a:gd name="connsiteY11" fmla="*/ 413281 h 6175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91379" h="617583">
                      <a:moveTo>
                        <a:pt x="0" y="486297"/>
                      </a:moveTo>
                      <a:cubicBezTo>
                        <a:pt x="25399" y="486200"/>
                        <a:pt x="40751" y="485019"/>
                        <a:pt x="62563" y="446771"/>
                      </a:cubicBezTo>
                      <a:cubicBezTo>
                        <a:pt x="73244" y="426146"/>
                        <a:pt x="71587" y="408120"/>
                        <a:pt x="91915" y="406138"/>
                      </a:cubicBezTo>
                      <a:cubicBezTo>
                        <a:pt x="118735" y="403228"/>
                        <a:pt x="142855" y="528863"/>
                        <a:pt x="195987" y="484040"/>
                      </a:cubicBezTo>
                      <a:cubicBezTo>
                        <a:pt x="225606" y="441712"/>
                        <a:pt x="205815" y="120194"/>
                        <a:pt x="212812" y="34930"/>
                      </a:cubicBezTo>
                      <a:cubicBezTo>
                        <a:pt x="211352" y="11447"/>
                        <a:pt x="226425" y="-30591"/>
                        <a:pt x="231798" y="35566"/>
                      </a:cubicBezTo>
                      <a:cubicBezTo>
                        <a:pt x="241797" y="125865"/>
                        <a:pt x="267927" y="470558"/>
                        <a:pt x="279942" y="572270"/>
                      </a:cubicBezTo>
                      <a:cubicBezTo>
                        <a:pt x="285717" y="641887"/>
                        <a:pt x="304682" y="619739"/>
                        <a:pt x="308343" y="582542"/>
                      </a:cubicBezTo>
                      <a:cubicBezTo>
                        <a:pt x="326320" y="385074"/>
                        <a:pt x="431054" y="471937"/>
                        <a:pt x="480211" y="416843"/>
                      </a:cubicBezTo>
                      <a:cubicBezTo>
                        <a:pt x="529368" y="361749"/>
                        <a:pt x="567756" y="260186"/>
                        <a:pt x="603286" y="251980"/>
                      </a:cubicBezTo>
                      <a:cubicBezTo>
                        <a:pt x="638816" y="243774"/>
                        <a:pt x="659258" y="344590"/>
                        <a:pt x="693389" y="367609"/>
                      </a:cubicBezTo>
                      <a:cubicBezTo>
                        <a:pt x="726593" y="396193"/>
                        <a:pt x="757594" y="408910"/>
                        <a:pt x="791379" y="413281"/>
                      </a:cubicBezTo>
                    </a:path>
                  </a:pathLst>
                </a:custGeom>
                <a:noFill/>
                <a:ln w="15875">
                  <a:gradFill>
                    <a:gsLst>
                      <a:gs pos="23000">
                        <a:schemeClr val="accent3"/>
                      </a:gs>
                      <a:gs pos="0">
                        <a:schemeClr val="bg1">
                          <a:alpha val="0"/>
                        </a:schemeClr>
                      </a:gs>
                      <a:gs pos="100000">
                        <a:schemeClr val="accent3"/>
                      </a:gs>
                    </a:gsLst>
                    <a:lin ang="6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Oval 72">
                  <a:extLst>
                    <a:ext uri="{FF2B5EF4-FFF2-40B4-BE49-F238E27FC236}">
                      <a16:creationId xmlns:a16="http://schemas.microsoft.com/office/drawing/2014/main" id="{CA73E794-662C-45F5-901D-801670B9C2D3}"/>
                    </a:ext>
                  </a:extLst>
                </p:cNvPr>
                <p:cNvSpPr/>
                <p:nvPr/>
              </p:nvSpPr>
              <p:spPr>
                <a:xfrm>
                  <a:off x="11505753" y="4304075"/>
                  <a:ext cx="180803" cy="180803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Cross 73">
                  <a:extLst>
                    <a:ext uri="{FF2B5EF4-FFF2-40B4-BE49-F238E27FC236}">
                      <a16:creationId xmlns:a16="http://schemas.microsoft.com/office/drawing/2014/main" id="{B15D7426-FE3F-43BC-B023-64A03CDA862D}"/>
                    </a:ext>
                  </a:extLst>
                </p:cNvPr>
                <p:cNvSpPr/>
                <p:nvPr/>
              </p:nvSpPr>
              <p:spPr>
                <a:xfrm>
                  <a:off x="11535888" y="4334209"/>
                  <a:ext cx="120536" cy="120536"/>
                </a:xfrm>
                <a:prstGeom prst="plus">
                  <a:avLst>
                    <a:gd name="adj" fmla="val 3632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8D931C35-5B7B-4548-8249-D20ED3399D85}"/>
                    </a:ext>
                  </a:extLst>
                </p:cNvPr>
                <p:cNvSpPr/>
                <p:nvPr/>
              </p:nvSpPr>
              <p:spPr>
                <a:xfrm>
                  <a:off x="11745842" y="4314812"/>
                  <a:ext cx="439354" cy="5521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2AE723DE-C782-46AF-942A-E8E32E262E61}"/>
                    </a:ext>
                  </a:extLst>
                </p:cNvPr>
                <p:cNvSpPr/>
                <p:nvPr/>
              </p:nvSpPr>
              <p:spPr>
                <a:xfrm>
                  <a:off x="12244484" y="4314810"/>
                  <a:ext cx="239624" cy="5521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C8432868-5E32-490E-B4F9-CE432A68F52E}"/>
                    </a:ext>
                  </a:extLst>
                </p:cNvPr>
                <p:cNvSpPr/>
                <p:nvPr/>
              </p:nvSpPr>
              <p:spPr>
                <a:xfrm>
                  <a:off x="11745842" y="4399539"/>
                  <a:ext cx="239624" cy="5521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D1FDA6D1-2214-483A-A3AA-2E6B1D3C2787}"/>
                    </a:ext>
                  </a:extLst>
                </p:cNvPr>
                <p:cNvSpPr/>
                <p:nvPr/>
              </p:nvSpPr>
              <p:spPr>
                <a:xfrm>
                  <a:off x="12030922" y="4398532"/>
                  <a:ext cx="239624" cy="5521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Freeform: Shape 78">
                  <a:extLst>
                    <a:ext uri="{FF2B5EF4-FFF2-40B4-BE49-F238E27FC236}">
                      <a16:creationId xmlns:a16="http://schemas.microsoft.com/office/drawing/2014/main" id="{888D8DE8-86B6-459C-85AC-9E8AA149D2B3}"/>
                    </a:ext>
                  </a:extLst>
                </p:cNvPr>
                <p:cNvSpPr/>
                <p:nvPr/>
              </p:nvSpPr>
              <p:spPr>
                <a:xfrm>
                  <a:off x="11772627" y="4331149"/>
                  <a:ext cx="686368" cy="105236"/>
                </a:xfrm>
                <a:custGeom>
                  <a:avLst/>
                  <a:gdLst>
                    <a:gd name="connsiteX0" fmla="*/ 153859 w 686368"/>
                    <a:gd name="connsiteY0" fmla="*/ 84729 h 105236"/>
                    <a:gd name="connsiteX1" fmla="*/ 183481 w 686368"/>
                    <a:gd name="connsiteY1" fmla="*/ 84729 h 105236"/>
                    <a:gd name="connsiteX2" fmla="*/ 187726 w 686368"/>
                    <a:gd name="connsiteY2" fmla="*/ 88974 h 105236"/>
                    <a:gd name="connsiteX3" fmla="*/ 187726 w 686368"/>
                    <a:gd name="connsiteY3" fmla="*/ 100991 h 105236"/>
                    <a:gd name="connsiteX4" fmla="*/ 183481 w 686368"/>
                    <a:gd name="connsiteY4" fmla="*/ 105236 h 105236"/>
                    <a:gd name="connsiteX5" fmla="*/ 153859 w 686368"/>
                    <a:gd name="connsiteY5" fmla="*/ 105236 h 105236"/>
                    <a:gd name="connsiteX6" fmla="*/ 149614 w 686368"/>
                    <a:gd name="connsiteY6" fmla="*/ 100991 h 105236"/>
                    <a:gd name="connsiteX7" fmla="*/ 149614 w 686368"/>
                    <a:gd name="connsiteY7" fmla="*/ 88974 h 105236"/>
                    <a:gd name="connsiteX8" fmla="*/ 153859 w 686368"/>
                    <a:gd name="connsiteY8" fmla="*/ 84729 h 105236"/>
                    <a:gd name="connsiteX9" fmla="*/ 4245 w 686368"/>
                    <a:gd name="connsiteY9" fmla="*/ 84729 h 105236"/>
                    <a:gd name="connsiteX10" fmla="*/ 114508 w 686368"/>
                    <a:gd name="connsiteY10" fmla="*/ 84729 h 105236"/>
                    <a:gd name="connsiteX11" fmla="*/ 118753 w 686368"/>
                    <a:gd name="connsiteY11" fmla="*/ 88974 h 105236"/>
                    <a:gd name="connsiteX12" fmla="*/ 118753 w 686368"/>
                    <a:gd name="connsiteY12" fmla="*/ 100991 h 105236"/>
                    <a:gd name="connsiteX13" fmla="*/ 114508 w 686368"/>
                    <a:gd name="connsiteY13" fmla="*/ 105236 h 105236"/>
                    <a:gd name="connsiteX14" fmla="*/ 4245 w 686368"/>
                    <a:gd name="connsiteY14" fmla="*/ 105236 h 105236"/>
                    <a:gd name="connsiteX15" fmla="*/ 0 w 686368"/>
                    <a:gd name="connsiteY15" fmla="*/ 100991 h 105236"/>
                    <a:gd name="connsiteX16" fmla="*/ 0 w 686368"/>
                    <a:gd name="connsiteY16" fmla="*/ 88974 h 105236"/>
                    <a:gd name="connsiteX17" fmla="*/ 4245 w 686368"/>
                    <a:gd name="connsiteY17" fmla="*/ 84729 h 105236"/>
                    <a:gd name="connsiteX18" fmla="*/ 438939 w 686368"/>
                    <a:gd name="connsiteY18" fmla="*/ 83722 h 105236"/>
                    <a:gd name="connsiteX19" fmla="*/ 468561 w 686368"/>
                    <a:gd name="connsiteY19" fmla="*/ 83722 h 105236"/>
                    <a:gd name="connsiteX20" fmla="*/ 472806 w 686368"/>
                    <a:gd name="connsiteY20" fmla="*/ 87967 h 105236"/>
                    <a:gd name="connsiteX21" fmla="*/ 472806 w 686368"/>
                    <a:gd name="connsiteY21" fmla="*/ 99984 h 105236"/>
                    <a:gd name="connsiteX22" fmla="*/ 468561 w 686368"/>
                    <a:gd name="connsiteY22" fmla="*/ 104229 h 105236"/>
                    <a:gd name="connsiteX23" fmla="*/ 438939 w 686368"/>
                    <a:gd name="connsiteY23" fmla="*/ 104229 h 105236"/>
                    <a:gd name="connsiteX24" fmla="*/ 434694 w 686368"/>
                    <a:gd name="connsiteY24" fmla="*/ 99984 h 105236"/>
                    <a:gd name="connsiteX25" fmla="*/ 434694 w 686368"/>
                    <a:gd name="connsiteY25" fmla="*/ 87967 h 105236"/>
                    <a:gd name="connsiteX26" fmla="*/ 438939 w 686368"/>
                    <a:gd name="connsiteY26" fmla="*/ 83722 h 105236"/>
                    <a:gd name="connsiteX27" fmla="*/ 289325 w 686368"/>
                    <a:gd name="connsiteY27" fmla="*/ 83722 h 105236"/>
                    <a:gd name="connsiteX28" fmla="*/ 399588 w 686368"/>
                    <a:gd name="connsiteY28" fmla="*/ 83722 h 105236"/>
                    <a:gd name="connsiteX29" fmla="*/ 403833 w 686368"/>
                    <a:gd name="connsiteY29" fmla="*/ 87967 h 105236"/>
                    <a:gd name="connsiteX30" fmla="*/ 403833 w 686368"/>
                    <a:gd name="connsiteY30" fmla="*/ 99984 h 105236"/>
                    <a:gd name="connsiteX31" fmla="*/ 399588 w 686368"/>
                    <a:gd name="connsiteY31" fmla="*/ 104229 h 105236"/>
                    <a:gd name="connsiteX32" fmla="*/ 289325 w 686368"/>
                    <a:gd name="connsiteY32" fmla="*/ 104229 h 105236"/>
                    <a:gd name="connsiteX33" fmla="*/ 285080 w 686368"/>
                    <a:gd name="connsiteY33" fmla="*/ 99984 h 105236"/>
                    <a:gd name="connsiteX34" fmla="*/ 285080 w 686368"/>
                    <a:gd name="connsiteY34" fmla="*/ 87967 h 105236"/>
                    <a:gd name="connsiteX35" fmla="*/ 289325 w 686368"/>
                    <a:gd name="connsiteY35" fmla="*/ 83722 h 105236"/>
                    <a:gd name="connsiteX36" fmla="*/ 353589 w 686368"/>
                    <a:gd name="connsiteY36" fmla="*/ 2 h 105236"/>
                    <a:gd name="connsiteX37" fmla="*/ 383211 w 686368"/>
                    <a:gd name="connsiteY37" fmla="*/ 2 h 105236"/>
                    <a:gd name="connsiteX38" fmla="*/ 387456 w 686368"/>
                    <a:gd name="connsiteY38" fmla="*/ 4247 h 105236"/>
                    <a:gd name="connsiteX39" fmla="*/ 387456 w 686368"/>
                    <a:gd name="connsiteY39" fmla="*/ 16264 h 105236"/>
                    <a:gd name="connsiteX40" fmla="*/ 383211 w 686368"/>
                    <a:gd name="connsiteY40" fmla="*/ 20509 h 105236"/>
                    <a:gd name="connsiteX41" fmla="*/ 353589 w 686368"/>
                    <a:gd name="connsiteY41" fmla="*/ 20509 h 105236"/>
                    <a:gd name="connsiteX42" fmla="*/ 349344 w 686368"/>
                    <a:gd name="connsiteY42" fmla="*/ 16264 h 105236"/>
                    <a:gd name="connsiteX43" fmla="*/ 349344 w 686368"/>
                    <a:gd name="connsiteY43" fmla="*/ 4247 h 105236"/>
                    <a:gd name="connsiteX44" fmla="*/ 353589 w 686368"/>
                    <a:gd name="connsiteY44" fmla="*/ 2 h 105236"/>
                    <a:gd name="connsiteX45" fmla="*/ 8320 w 686368"/>
                    <a:gd name="connsiteY45" fmla="*/ 2 h 105236"/>
                    <a:gd name="connsiteX46" fmla="*/ 314237 w 686368"/>
                    <a:gd name="connsiteY46" fmla="*/ 2 h 105236"/>
                    <a:gd name="connsiteX47" fmla="*/ 318482 w 686368"/>
                    <a:gd name="connsiteY47" fmla="*/ 4247 h 105236"/>
                    <a:gd name="connsiteX48" fmla="*/ 318482 w 686368"/>
                    <a:gd name="connsiteY48" fmla="*/ 16264 h 105236"/>
                    <a:gd name="connsiteX49" fmla="*/ 314237 w 686368"/>
                    <a:gd name="connsiteY49" fmla="*/ 20509 h 105236"/>
                    <a:gd name="connsiteX50" fmla="*/ 8320 w 686368"/>
                    <a:gd name="connsiteY50" fmla="*/ 20509 h 105236"/>
                    <a:gd name="connsiteX51" fmla="*/ 4075 w 686368"/>
                    <a:gd name="connsiteY51" fmla="*/ 16264 h 105236"/>
                    <a:gd name="connsiteX52" fmla="*/ 4075 w 686368"/>
                    <a:gd name="connsiteY52" fmla="*/ 4247 h 105236"/>
                    <a:gd name="connsiteX53" fmla="*/ 8320 w 686368"/>
                    <a:gd name="connsiteY53" fmla="*/ 2 h 105236"/>
                    <a:gd name="connsiteX54" fmla="*/ 652501 w 686368"/>
                    <a:gd name="connsiteY54" fmla="*/ 0 h 105236"/>
                    <a:gd name="connsiteX55" fmla="*/ 682123 w 686368"/>
                    <a:gd name="connsiteY55" fmla="*/ 0 h 105236"/>
                    <a:gd name="connsiteX56" fmla="*/ 686368 w 686368"/>
                    <a:gd name="connsiteY56" fmla="*/ 4245 h 105236"/>
                    <a:gd name="connsiteX57" fmla="*/ 686368 w 686368"/>
                    <a:gd name="connsiteY57" fmla="*/ 16262 h 105236"/>
                    <a:gd name="connsiteX58" fmla="*/ 682123 w 686368"/>
                    <a:gd name="connsiteY58" fmla="*/ 20507 h 105236"/>
                    <a:gd name="connsiteX59" fmla="*/ 652501 w 686368"/>
                    <a:gd name="connsiteY59" fmla="*/ 20507 h 105236"/>
                    <a:gd name="connsiteX60" fmla="*/ 648256 w 686368"/>
                    <a:gd name="connsiteY60" fmla="*/ 16262 h 105236"/>
                    <a:gd name="connsiteX61" fmla="*/ 648256 w 686368"/>
                    <a:gd name="connsiteY61" fmla="*/ 4245 h 105236"/>
                    <a:gd name="connsiteX62" fmla="*/ 652501 w 686368"/>
                    <a:gd name="connsiteY62" fmla="*/ 0 h 105236"/>
                    <a:gd name="connsiteX63" fmla="*/ 502887 w 686368"/>
                    <a:gd name="connsiteY63" fmla="*/ 0 h 105236"/>
                    <a:gd name="connsiteX64" fmla="*/ 613150 w 686368"/>
                    <a:gd name="connsiteY64" fmla="*/ 0 h 105236"/>
                    <a:gd name="connsiteX65" fmla="*/ 617395 w 686368"/>
                    <a:gd name="connsiteY65" fmla="*/ 4245 h 105236"/>
                    <a:gd name="connsiteX66" fmla="*/ 617395 w 686368"/>
                    <a:gd name="connsiteY66" fmla="*/ 16262 h 105236"/>
                    <a:gd name="connsiteX67" fmla="*/ 613150 w 686368"/>
                    <a:gd name="connsiteY67" fmla="*/ 20507 h 105236"/>
                    <a:gd name="connsiteX68" fmla="*/ 502887 w 686368"/>
                    <a:gd name="connsiteY68" fmla="*/ 20507 h 105236"/>
                    <a:gd name="connsiteX69" fmla="*/ 498642 w 686368"/>
                    <a:gd name="connsiteY69" fmla="*/ 16262 h 105236"/>
                    <a:gd name="connsiteX70" fmla="*/ 498642 w 686368"/>
                    <a:gd name="connsiteY70" fmla="*/ 4245 h 105236"/>
                    <a:gd name="connsiteX71" fmla="*/ 502887 w 686368"/>
                    <a:gd name="connsiteY71" fmla="*/ 0 h 105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</a:cxnLst>
                  <a:rect l="l" t="t" r="r" b="b"/>
                  <a:pathLst>
                    <a:path w="686368" h="105236">
                      <a:moveTo>
                        <a:pt x="153859" y="84729"/>
                      </a:moveTo>
                      <a:lnTo>
                        <a:pt x="183481" y="84729"/>
                      </a:lnTo>
                      <a:cubicBezTo>
                        <a:pt x="185825" y="84729"/>
                        <a:pt x="187726" y="86630"/>
                        <a:pt x="187726" y="88974"/>
                      </a:cubicBezTo>
                      <a:lnTo>
                        <a:pt x="187726" y="100991"/>
                      </a:lnTo>
                      <a:cubicBezTo>
                        <a:pt x="187726" y="103335"/>
                        <a:pt x="185825" y="105236"/>
                        <a:pt x="183481" y="105236"/>
                      </a:cubicBezTo>
                      <a:lnTo>
                        <a:pt x="153859" y="105236"/>
                      </a:lnTo>
                      <a:cubicBezTo>
                        <a:pt x="151515" y="105236"/>
                        <a:pt x="149614" y="103335"/>
                        <a:pt x="149614" y="100991"/>
                      </a:cubicBezTo>
                      <a:lnTo>
                        <a:pt x="149614" y="88974"/>
                      </a:lnTo>
                      <a:cubicBezTo>
                        <a:pt x="149614" y="86630"/>
                        <a:pt x="151515" y="84729"/>
                        <a:pt x="153859" y="84729"/>
                      </a:cubicBezTo>
                      <a:close/>
                      <a:moveTo>
                        <a:pt x="4245" y="84729"/>
                      </a:moveTo>
                      <a:lnTo>
                        <a:pt x="114508" y="84729"/>
                      </a:lnTo>
                      <a:cubicBezTo>
                        <a:pt x="116852" y="84729"/>
                        <a:pt x="118753" y="86630"/>
                        <a:pt x="118753" y="88974"/>
                      </a:cubicBezTo>
                      <a:lnTo>
                        <a:pt x="118753" y="100991"/>
                      </a:lnTo>
                      <a:cubicBezTo>
                        <a:pt x="118753" y="103335"/>
                        <a:pt x="116852" y="105236"/>
                        <a:pt x="114508" y="105236"/>
                      </a:cubicBezTo>
                      <a:lnTo>
                        <a:pt x="4245" y="105236"/>
                      </a:lnTo>
                      <a:cubicBezTo>
                        <a:pt x="1901" y="105236"/>
                        <a:pt x="0" y="103335"/>
                        <a:pt x="0" y="100991"/>
                      </a:cubicBezTo>
                      <a:lnTo>
                        <a:pt x="0" y="88974"/>
                      </a:lnTo>
                      <a:cubicBezTo>
                        <a:pt x="0" y="86630"/>
                        <a:pt x="1901" y="84729"/>
                        <a:pt x="4245" y="84729"/>
                      </a:cubicBezTo>
                      <a:close/>
                      <a:moveTo>
                        <a:pt x="438939" y="83722"/>
                      </a:moveTo>
                      <a:lnTo>
                        <a:pt x="468561" y="83722"/>
                      </a:lnTo>
                      <a:cubicBezTo>
                        <a:pt x="470905" y="83722"/>
                        <a:pt x="472806" y="85623"/>
                        <a:pt x="472806" y="87967"/>
                      </a:cubicBezTo>
                      <a:lnTo>
                        <a:pt x="472806" y="99984"/>
                      </a:lnTo>
                      <a:cubicBezTo>
                        <a:pt x="472806" y="102328"/>
                        <a:pt x="470905" y="104229"/>
                        <a:pt x="468561" y="104229"/>
                      </a:cubicBezTo>
                      <a:lnTo>
                        <a:pt x="438939" y="104229"/>
                      </a:lnTo>
                      <a:cubicBezTo>
                        <a:pt x="436595" y="104229"/>
                        <a:pt x="434694" y="102328"/>
                        <a:pt x="434694" y="99984"/>
                      </a:cubicBezTo>
                      <a:lnTo>
                        <a:pt x="434694" y="87967"/>
                      </a:lnTo>
                      <a:cubicBezTo>
                        <a:pt x="434694" y="85623"/>
                        <a:pt x="436595" y="83722"/>
                        <a:pt x="438939" y="83722"/>
                      </a:cubicBezTo>
                      <a:close/>
                      <a:moveTo>
                        <a:pt x="289325" y="83722"/>
                      </a:moveTo>
                      <a:lnTo>
                        <a:pt x="399588" y="83722"/>
                      </a:lnTo>
                      <a:cubicBezTo>
                        <a:pt x="401932" y="83722"/>
                        <a:pt x="403833" y="85623"/>
                        <a:pt x="403833" y="87967"/>
                      </a:cubicBezTo>
                      <a:lnTo>
                        <a:pt x="403833" y="99984"/>
                      </a:lnTo>
                      <a:cubicBezTo>
                        <a:pt x="403833" y="102328"/>
                        <a:pt x="401932" y="104229"/>
                        <a:pt x="399588" y="104229"/>
                      </a:cubicBezTo>
                      <a:lnTo>
                        <a:pt x="289325" y="104229"/>
                      </a:lnTo>
                      <a:cubicBezTo>
                        <a:pt x="286981" y="104229"/>
                        <a:pt x="285080" y="102328"/>
                        <a:pt x="285080" y="99984"/>
                      </a:cubicBezTo>
                      <a:lnTo>
                        <a:pt x="285080" y="87967"/>
                      </a:lnTo>
                      <a:cubicBezTo>
                        <a:pt x="285080" y="85623"/>
                        <a:pt x="286981" y="83722"/>
                        <a:pt x="289325" y="83722"/>
                      </a:cubicBezTo>
                      <a:close/>
                      <a:moveTo>
                        <a:pt x="353589" y="2"/>
                      </a:moveTo>
                      <a:lnTo>
                        <a:pt x="383211" y="2"/>
                      </a:lnTo>
                      <a:cubicBezTo>
                        <a:pt x="385555" y="2"/>
                        <a:pt x="387456" y="1903"/>
                        <a:pt x="387456" y="4247"/>
                      </a:cubicBezTo>
                      <a:lnTo>
                        <a:pt x="387456" y="16264"/>
                      </a:lnTo>
                      <a:cubicBezTo>
                        <a:pt x="387456" y="18608"/>
                        <a:pt x="385555" y="20509"/>
                        <a:pt x="383211" y="20509"/>
                      </a:cubicBezTo>
                      <a:lnTo>
                        <a:pt x="353589" y="20509"/>
                      </a:lnTo>
                      <a:cubicBezTo>
                        <a:pt x="351245" y="20509"/>
                        <a:pt x="349344" y="18608"/>
                        <a:pt x="349344" y="16264"/>
                      </a:cubicBezTo>
                      <a:lnTo>
                        <a:pt x="349344" y="4247"/>
                      </a:lnTo>
                      <a:cubicBezTo>
                        <a:pt x="349344" y="1903"/>
                        <a:pt x="351245" y="2"/>
                        <a:pt x="353589" y="2"/>
                      </a:cubicBezTo>
                      <a:close/>
                      <a:moveTo>
                        <a:pt x="8320" y="2"/>
                      </a:moveTo>
                      <a:lnTo>
                        <a:pt x="314237" y="2"/>
                      </a:lnTo>
                      <a:cubicBezTo>
                        <a:pt x="316581" y="2"/>
                        <a:pt x="318482" y="1903"/>
                        <a:pt x="318482" y="4247"/>
                      </a:cubicBezTo>
                      <a:lnTo>
                        <a:pt x="318482" y="16264"/>
                      </a:lnTo>
                      <a:cubicBezTo>
                        <a:pt x="318482" y="18608"/>
                        <a:pt x="316581" y="20509"/>
                        <a:pt x="314237" y="20509"/>
                      </a:cubicBezTo>
                      <a:lnTo>
                        <a:pt x="8320" y="20509"/>
                      </a:lnTo>
                      <a:cubicBezTo>
                        <a:pt x="5976" y="20509"/>
                        <a:pt x="4075" y="18608"/>
                        <a:pt x="4075" y="16264"/>
                      </a:cubicBezTo>
                      <a:lnTo>
                        <a:pt x="4075" y="4247"/>
                      </a:lnTo>
                      <a:cubicBezTo>
                        <a:pt x="4075" y="1903"/>
                        <a:pt x="5976" y="2"/>
                        <a:pt x="8320" y="2"/>
                      </a:cubicBezTo>
                      <a:close/>
                      <a:moveTo>
                        <a:pt x="652501" y="0"/>
                      </a:moveTo>
                      <a:lnTo>
                        <a:pt x="682123" y="0"/>
                      </a:lnTo>
                      <a:cubicBezTo>
                        <a:pt x="684467" y="0"/>
                        <a:pt x="686368" y="1901"/>
                        <a:pt x="686368" y="4245"/>
                      </a:cubicBezTo>
                      <a:lnTo>
                        <a:pt x="686368" y="16262"/>
                      </a:lnTo>
                      <a:cubicBezTo>
                        <a:pt x="686368" y="18606"/>
                        <a:pt x="684467" y="20507"/>
                        <a:pt x="682123" y="20507"/>
                      </a:cubicBezTo>
                      <a:lnTo>
                        <a:pt x="652501" y="20507"/>
                      </a:lnTo>
                      <a:cubicBezTo>
                        <a:pt x="650157" y="20507"/>
                        <a:pt x="648256" y="18606"/>
                        <a:pt x="648256" y="16262"/>
                      </a:cubicBezTo>
                      <a:lnTo>
                        <a:pt x="648256" y="4245"/>
                      </a:lnTo>
                      <a:cubicBezTo>
                        <a:pt x="648256" y="1901"/>
                        <a:pt x="650157" y="0"/>
                        <a:pt x="652501" y="0"/>
                      </a:cubicBezTo>
                      <a:close/>
                      <a:moveTo>
                        <a:pt x="502887" y="0"/>
                      </a:moveTo>
                      <a:lnTo>
                        <a:pt x="613150" y="0"/>
                      </a:lnTo>
                      <a:cubicBezTo>
                        <a:pt x="615494" y="0"/>
                        <a:pt x="617395" y="1901"/>
                        <a:pt x="617395" y="4245"/>
                      </a:cubicBezTo>
                      <a:lnTo>
                        <a:pt x="617395" y="16262"/>
                      </a:lnTo>
                      <a:cubicBezTo>
                        <a:pt x="617395" y="18606"/>
                        <a:pt x="615494" y="20507"/>
                        <a:pt x="613150" y="20507"/>
                      </a:cubicBezTo>
                      <a:lnTo>
                        <a:pt x="502887" y="20507"/>
                      </a:lnTo>
                      <a:cubicBezTo>
                        <a:pt x="500543" y="20507"/>
                        <a:pt x="498642" y="18606"/>
                        <a:pt x="498642" y="16262"/>
                      </a:cubicBezTo>
                      <a:lnTo>
                        <a:pt x="498642" y="4245"/>
                      </a:lnTo>
                      <a:cubicBezTo>
                        <a:pt x="498642" y="1901"/>
                        <a:pt x="500543" y="0"/>
                        <a:pt x="502887" y="0"/>
                      </a:cubicBezTo>
                      <a:close/>
                    </a:path>
                  </a:pathLst>
                </a:custGeom>
                <a:solidFill>
                  <a:schemeClr val="tx1">
                    <a:alpha val="2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AA8A9A24-E9C4-4636-B506-A5FA78235FBB}"/>
                  </a:ext>
                </a:extLst>
              </p:cNvPr>
              <p:cNvSpPr/>
              <p:nvPr/>
            </p:nvSpPr>
            <p:spPr>
              <a:xfrm rot="18902941">
                <a:off x="10242661" y="3983156"/>
                <a:ext cx="1144096" cy="1352486"/>
              </a:xfrm>
              <a:custGeom>
                <a:avLst/>
                <a:gdLst>
                  <a:gd name="connsiteX0" fmla="*/ 1697155 w 3375646"/>
                  <a:gd name="connsiteY0" fmla="*/ 0 h 3990500"/>
                  <a:gd name="connsiteX1" fmla="*/ 3236340 w 3375646"/>
                  <a:gd name="connsiteY1" fmla="*/ 0 h 3990500"/>
                  <a:gd name="connsiteX2" fmla="*/ 3375646 w 3375646"/>
                  <a:gd name="connsiteY2" fmla="*/ 184244 h 3990500"/>
                  <a:gd name="connsiteX3" fmla="*/ 3375646 w 3375646"/>
                  <a:gd name="connsiteY3" fmla="*/ 3806252 h 3990500"/>
                  <a:gd name="connsiteX4" fmla="*/ 3236340 w 3375646"/>
                  <a:gd name="connsiteY4" fmla="*/ 3990500 h 3990500"/>
                  <a:gd name="connsiteX5" fmla="*/ 0 w 3375646"/>
                  <a:gd name="connsiteY5" fmla="*/ 3990500 h 39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75646" h="3990500">
                    <a:moveTo>
                      <a:pt x="1697155" y="0"/>
                    </a:moveTo>
                    <a:lnTo>
                      <a:pt x="3236340" y="0"/>
                    </a:lnTo>
                    <a:cubicBezTo>
                      <a:pt x="3312732" y="0"/>
                      <a:pt x="3375646" y="80888"/>
                      <a:pt x="3375646" y="184244"/>
                    </a:cubicBezTo>
                    <a:lnTo>
                      <a:pt x="3375646" y="3806252"/>
                    </a:lnTo>
                    <a:cubicBezTo>
                      <a:pt x="3375646" y="3905115"/>
                      <a:pt x="3312732" y="3990500"/>
                      <a:pt x="3236340" y="3990500"/>
                    </a:cubicBezTo>
                    <a:lnTo>
                      <a:pt x="0" y="3990500"/>
                    </a:lnTo>
                    <a:close/>
                  </a:path>
                </a:pathLst>
              </a:custGeom>
              <a:solidFill>
                <a:schemeClr val="bg1">
                  <a:alpha val="1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026E46E4-9883-4F74-BA0B-6EF4D93AF8C1}"/>
                  </a:ext>
                </a:extLst>
              </p:cNvPr>
              <p:cNvGrpSpPr/>
              <p:nvPr/>
            </p:nvGrpSpPr>
            <p:grpSpPr>
              <a:xfrm rot="18902941">
                <a:off x="9825321" y="5247373"/>
                <a:ext cx="109147" cy="109147"/>
                <a:chOff x="8118251" y="2289511"/>
                <a:chExt cx="453435" cy="453435"/>
              </a:xfrm>
              <a:solidFill>
                <a:schemeClr val="accent1">
                  <a:alpha val="40000"/>
                </a:schemeClr>
              </a:solidFill>
            </p:grpSpPr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7A7A88F0-A88C-4EC3-A9F1-A7CC6C76A178}"/>
                    </a:ext>
                  </a:extLst>
                </p:cNvPr>
                <p:cNvSpPr/>
                <p:nvPr/>
              </p:nvSpPr>
              <p:spPr>
                <a:xfrm>
                  <a:off x="8118251" y="2289511"/>
                  <a:ext cx="453435" cy="45343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Oval 64">
                  <a:extLst>
                    <a:ext uri="{FF2B5EF4-FFF2-40B4-BE49-F238E27FC236}">
                      <a16:creationId xmlns:a16="http://schemas.microsoft.com/office/drawing/2014/main" id="{01AAE1AE-EBAA-4E87-8F00-62CA9CB638EA}"/>
                    </a:ext>
                  </a:extLst>
                </p:cNvPr>
                <p:cNvSpPr/>
                <p:nvPr/>
              </p:nvSpPr>
              <p:spPr>
                <a:xfrm>
                  <a:off x="8160877" y="2332137"/>
                  <a:ext cx="368182" cy="368182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Oval 65">
                  <a:extLst>
                    <a:ext uri="{FF2B5EF4-FFF2-40B4-BE49-F238E27FC236}">
                      <a16:creationId xmlns:a16="http://schemas.microsoft.com/office/drawing/2014/main" id="{82F9DDC1-B0B5-4ADE-A04B-E10B8E9070AE}"/>
                    </a:ext>
                  </a:extLst>
                </p:cNvPr>
                <p:cNvSpPr/>
                <p:nvPr/>
              </p:nvSpPr>
              <p:spPr>
                <a:xfrm>
                  <a:off x="8207808" y="2379068"/>
                  <a:ext cx="274320" cy="27432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Oval 66">
                  <a:extLst>
                    <a:ext uri="{FF2B5EF4-FFF2-40B4-BE49-F238E27FC236}">
                      <a16:creationId xmlns:a16="http://schemas.microsoft.com/office/drawing/2014/main" id="{0AB8C61F-BA07-4A5C-A402-81C15098F91A}"/>
                    </a:ext>
                  </a:extLst>
                </p:cNvPr>
                <p:cNvSpPr/>
                <p:nvPr/>
              </p:nvSpPr>
              <p:spPr>
                <a:xfrm>
                  <a:off x="8253528" y="2424788"/>
                  <a:ext cx="182880" cy="18288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E9BF8C9C-1A0E-4ACE-9124-B6335581F445}"/>
                </a:ext>
              </a:extLst>
            </p:cNvPr>
            <p:cNvSpPr/>
            <p:nvPr/>
          </p:nvSpPr>
          <p:spPr>
            <a:xfrm rot="19146890">
              <a:off x="9497118" y="4865112"/>
              <a:ext cx="2647906" cy="2053702"/>
            </a:xfrm>
            <a:custGeom>
              <a:avLst/>
              <a:gdLst>
                <a:gd name="connsiteX0" fmla="*/ 802501 w 2647906"/>
                <a:gd name="connsiteY0" fmla="*/ 64780 h 2053702"/>
                <a:gd name="connsiteX1" fmla="*/ 824412 w 2647906"/>
                <a:gd name="connsiteY1" fmla="*/ 137612 h 2053702"/>
                <a:gd name="connsiteX2" fmla="*/ 735907 w 2647906"/>
                <a:gd name="connsiteY2" fmla="*/ 300638 h 2053702"/>
                <a:gd name="connsiteX3" fmla="*/ 672970 w 2647906"/>
                <a:gd name="connsiteY3" fmla="*/ 375812 h 2053702"/>
                <a:gd name="connsiteX4" fmla="*/ 644123 w 2647906"/>
                <a:gd name="connsiteY4" fmla="*/ 429134 h 2053702"/>
                <a:gd name="connsiteX5" fmla="*/ 630356 w 2647906"/>
                <a:gd name="connsiteY5" fmla="*/ 546704 h 2053702"/>
                <a:gd name="connsiteX6" fmla="*/ 618992 w 2647906"/>
                <a:gd name="connsiteY6" fmla="*/ 620349 h 2053702"/>
                <a:gd name="connsiteX7" fmla="*/ 576379 w 2647906"/>
                <a:gd name="connsiteY7" fmla="*/ 714318 h 2053702"/>
                <a:gd name="connsiteX8" fmla="*/ 559114 w 2647906"/>
                <a:gd name="connsiteY8" fmla="*/ 771355 h 2053702"/>
                <a:gd name="connsiteX9" fmla="*/ 507760 w 2647906"/>
                <a:gd name="connsiteY9" fmla="*/ 891329 h 2053702"/>
                <a:gd name="connsiteX10" fmla="*/ 462960 w 2647906"/>
                <a:gd name="connsiteY10" fmla="*/ 948802 h 2053702"/>
                <a:gd name="connsiteX11" fmla="*/ 412480 w 2647906"/>
                <a:gd name="connsiteY11" fmla="*/ 1078829 h 2053702"/>
                <a:gd name="connsiteX12" fmla="*/ 403301 w 2647906"/>
                <a:gd name="connsiteY12" fmla="*/ 1333200 h 2053702"/>
                <a:gd name="connsiteX13" fmla="*/ 421058 w 2647906"/>
                <a:gd name="connsiteY13" fmla="*/ 1503955 h 2053702"/>
                <a:gd name="connsiteX14" fmla="*/ 425443 w 2647906"/>
                <a:gd name="connsiteY14" fmla="*/ 1540797 h 2053702"/>
                <a:gd name="connsiteX15" fmla="*/ 0 w 2647906"/>
                <a:gd name="connsiteY15" fmla="*/ 1172459 h 2053702"/>
                <a:gd name="connsiteX16" fmla="*/ 16659 w 2647906"/>
                <a:gd name="connsiteY16" fmla="*/ 1116181 h 2053702"/>
                <a:gd name="connsiteX17" fmla="*/ 118337 w 2647906"/>
                <a:gd name="connsiteY17" fmla="*/ 780533 h 2053702"/>
                <a:gd name="connsiteX18" fmla="*/ 209683 w 2647906"/>
                <a:gd name="connsiteY18" fmla="*/ 463662 h 2053702"/>
                <a:gd name="connsiteX19" fmla="*/ 259071 w 2647906"/>
                <a:gd name="connsiteY19" fmla="*/ 293425 h 2053702"/>
                <a:gd name="connsiteX20" fmla="*/ 276772 w 2647906"/>
                <a:gd name="connsiteY20" fmla="*/ 205139 h 2053702"/>
                <a:gd name="connsiteX21" fmla="*/ 329219 w 2647906"/>
                <a:gd name="connsiteY21" fmla="*/ 137394 h 2053702"/>
                <a:gd name="connsiteX22" fmla="*/ 512349 w 2647906"/>
                <a:gd name="connsiteY22" fmla="*/ 41458 h 2053702"/>
                <a:gd name="connsiteX23" fmla="*/ 578564 w 2647906"/>
                <a:gd name="connsiteY23" fmla="*/ 3434 h 2053702"/>
                <a:gd name="connsiteX24" fmla="*/ 598232 w 2647906"/>
                <a:gd name="connsiteY24" fmla="*/ 2123 h 2053702"/>
                <a:gd name="connsiteX25" fmla="*/ 603914 w 2647906"/>
                <a:gd name="connsiteY25" fmla="*/ 16546 h 2053702"/>
                <a:gd name="connsiteX26" fmla="*/ 614402 w 2647906"/>
                <a:gd name="connsiteY26" fmla="*/ 153128 h 2053702"/>
                <a:gd name="connsiteX27" fmla="*/ 624237 w 2647906"/>
                <a:gd name="connsiteY27" fmla="*/ 147446 h 2053702"/>
                <a:gd name="connsiteX28" fmla="*/ 710120 w 2647906"/>
                <a:gd name="connsiteY28" fmla="*/ 63749 h 2053702"/>
                <a:gd name="connsiteX29" fmla="*/ 779832 w 2647906"/>
                <a:gd name="connsiteY29" fmla="*/ 50418 h 2053702"/>
                <a:gd name="connsiteX30" fmla="*/ 802501 w 2647906"/>
                <a:gd name="connsiteY30" fmla="*/ 64780 h 2053702"/>
                <a:gd name="connsiteX31" fmla="*/ 2419034 w 2647906"/>
                <a:gd name="connsiteY31" fmla="*/ 721093 h 2053702"/>
                <a:gd name="connsiteX32" fmla="*/ 2504043 w 2647906"/>
                <a:gd name="connsiteY32" fmla="*/ 904441 h 2053702"/>
                <a:gd name="connsiteX33" fmla="*/ 2545782 w 2647906"/>
                <a:gd name="connsiteY33" fmla="*/ 1068995 h 2053702"/>
                <a:gd name="connsiteX34" fmla="*/ 2540975 w 2647906"/>
                <a:gd name="connsiteY34" fmla="*/ 1200552 h 2053702"/>
                <a:gd name="connsiteX35" fmla="*/ 2527207 w 2647906"/>
                <a:gd name="connsiteY35" fmla="*/ 1309818 h 2053702"/>
                <a:gd name="connsiteX36" fmla="*/ 2533108 w 2647906"/>
                <a:gd name="connsiteY36" fmla="*/ 1417991 h 2053702"/>
                <a:gd name="connsiteX37" fmla="*/ 2647906 w 2647906"/>
                <a:gd name="connsiteY37" fmla="*/ 1623311 h 2053702"/>
                <a:gd name="connsiteX38" fmla="*/ 2238821 w 2647906"/>
                <a:gd name="connsiteY38" fmla="*/ 2053445 h 2053702"/>
                <a:gd name="connsiteX39" fmla="*/ 2107487 w 2647906"/>
                <a:gd name="connsiteY39" fmla="*/ 1625728 h 2053702"/>
                <a:gd name="connsiteX40" fmla="*/ 1832058 w 2647906"/>
                <a:gd name="connsiteY40" fmla="*/ 1241636 h 2053702"/>
                <a:gd name="connsiteX41" fmla="*/ 1746394 w 2647906"/>
                <a:gd name="connsiteY41" fmla="*/ 1095656 h 2053702"/>
                <a:gd name="connsiteX42" fmla="*/ 1701159 w 2647906"/>
                <a:gd name="connsiteY42" fmla="*/ 1015237 h 2053702"/>
                <a:gd name="connsiteX43" fmla="*/ 1666849 w 2647906"/>
                <a:gd name="connsiteY43" fmla="*/ 935910 h 2053702"/>
                <a:gd name="connsiteX44" fmla="*/ 1618990 w 2647906"/>
                <a:gd name="connsiteY44" fmla="*/ 854398 h 2053702"/>
                <a:gd name="connsiteX45" fmla="*/ 1588178 w 2647906"/>
                <a:gd name="connsiteY45" fmla="*/ 825770 h 2053702"/>
                <a:gd name="connsiteX46" fmla="*/ 1612435 w 2647906"/>
                <a:gd name="connsiteY46" fmla="*/ 764145 h 2053702"/>
                <a:gd name="connsiteX47" fmla="*/ 1642592 w 2647906"/>
                <a:gd name="connsiteY47" fmla="*/ 763488 h 2053702"/>
                <a:gd name="connsiteX48" fmla="*/ 1691106 w 2647906"/>
                <a:gd name="connsiteY48" fmla="*/ 775726 h 2053702"/>
                <a:gd name="connsiteX49" fmla="*/ 1749017 w 2647906"/>
                <a:gd name="connsiteY49" fmla="*/ 812658 h 2053702"/>
                <a:gd name="connsiteX50" fmla="*/ 1751420 w 2647906"/>
                <a:gd name="connsiteY50" fmla="*/ 814843 h 2053702"/>
                <a:gd name="connsiteX51" fmla="*/ 1755354 w 2647906"/>
                <a:gd name="connsiteY51" fmla="*/ 815280 h 2053702"/>
                <a:gd name="connsiteX52" fmla="*/ 1638003 w 2647906"/>
                <a:gd name="connsiteY52" fmla="*/ 354397 h 2053702"/>
                <a:gd name="connsiteX53" fmla="*/ 1635598 w 2647906"/>
                <a:gd name="connsiteY53" fmla="*/ 303261 h 2053702"/>
                <a:gd name="connsiteX54" fmla="*/ 1657234 w 2647906"/>
                <a:gd name="connsiteY54" fmla="*/ 263925 h 2053702"/>
                <a:gd name="connsiteX55" fmla="*/ 1707714 w 2647906"/>
                <a:gd name="connsiteY55" fmla="*/ 258243 h 2053702"/>
                <a:gd name="connsiteX56" fmla="*/ 1784419 w 2647906"/>
                <a:gd name="connsiteY56" fmla="*/ 306538 h 2053702"/>
                <a:gd name="connsiteX57" fmla="*/ 1823973 w 2647906"/>
                <a:gd name="connsiteY57" fmla="*/ 408592 h 2053702"/>
                <a:gd name="connsiteX58" fmla="*/ 1907234 w 2647906"/>
                <a:gd name="connsiteY58" fmla="*/ 690280 h 2053702"/>
                <a:gd name="connsiteX59" fmla="*/ 1926465 w 2647906"/>
                <a:gd name="connsiteY59" fmla="*/ 698148 h 2053702"/>
                <a:gd name="connsiteX60" fmla="*/ 2046438 w 2647906"/>
                <a:gd name="connsiteY60" fmla="*/ 694651 h 2053702"/>
                <a:gd name="connsiteX61" fmla="*/ 2065013 w 2647906"/>
                <a:gd name="connsiteY61" fmla="*/ 706014 h 2053702"/>
                <a:gd name="connsiteX62" fmla="*/ 2076595 w 2647906"/>
                <a:gd name="connsiteY62" fmla="*/ 703392 h 2053702"/>
                <a:gd name="connsiteX63" fmla="*/ 2142155 w 2647906"/>
                <a:gd name="connsiteY63" fmla="*/ 667553 h 2053702"/>
                <a:gd name="connsiteX64" fmla="*/ 2230442 w 2647906"/>
                <a:gd name="connsiteY64" fmla="*/ 696399 h 2053702"/>
                <a:gd name="connsiteX65" fmla="*/ 2279612 w 2647906"/>
                <a:gd name="connsiteY65" fmla="*/ 706670 h 2053702"/>
                <a:gd name="connsiteX66" fmla="*/ 2328562 w 2647906"/>
                <a:gd name="connsiteY66" fmla="*/ 691592 h 2053702"/>
                <a:gd name="connsiteX67" fmla="*/ 2419034 w 2647906"/>
                <a:gd name="connsiteY67" fmla="*/ 721093 h 2053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2647906" h="2053702">
                  <a:moveTo>
                    <a:pt x="802501" y="64780"/>
                  </a:moveTo>
                  <a:cubicBezTo>
                    <a:pt x="822159" y="83035"/>
                    <a:pt x="831951" y="111553"/>
                    <a:pt x="824412" y="137612"/>
                  </a:cubicBezTo>
                  <a:cubicBezTo>
                    <a:pt x="813704" y="174981"/>
                    <a:pt x="750767" y="282281"/>
                    <a:pt x="735907" y="300638"/>
                  </a:cubicBezTo>
                  <a:cubicBezTo>
                    <a:pt x="715146" y="325768"/>
                    <a:pt x="691108" y="348277"/>
                    <a:pt x="672970" y="375812"/>
                  </a:cubicBezTo>
                  <a:cubicBezTo>
                    <a:pt x="665758" y="386739"/>
                    <a:pt x="658546" y="395480"/>
                    <a:pt x="644123" y="429134"/>
                  </a:cubicBezTo>
                  <a:cubicBezTo>
                    <a:pt x="629045" y="467158"/>
                    <a:pt x="625330" y="506275"/>
                    <a:pt x="630356" y="546704"/>
                  </a:cubicBezTo>
                  <a:cubicBezTo>
                    <a:pt x="633634" y="572054"/>
                    <a:pt x="626641" y="596310"/>
                    <a:pt x="618992" y="620349"/>
                  </a:cubicBezTo>
                  <a:cubicBezTo>
                    <a:pt x="608285" y="653348"/>
                    <a:pt x="595391" y="685035"/>
                    <a:pt x="576379" y="714318"/>
                  </a:cubicBezTo>
                  <a:cubicBezTo>
                    <a:pt x="565452" y="731363"/>
                    <a:pt x="563704" y="752124"/>
                    <a:pt x="559114" y="771355"/>
                  </a:cubicBezTo>
                  <a:cubicBezTo>
                    <a:pt x="548625" y="814187"/>
                    <a:pt x="536387" y="856145"/>
                    <a:pt x="507760" y="891329"/>
                  </a:cubicBezTo>
                  <a:cubicBezTo>
                    <a:pt x="492462" y="910122"/>
                    <a:pt x="476947" y="929135"/>
                    <a:pt x="462960" y="948802"/>
                  </a:cubicBezTo>
                  <a:cubicBezTo>
                    <a:pt x="435426" y="987919"/>
                    <a:pt x="422751" y="1032937"/>
                    <a:pt x="412480" y="1078829"/>
                  </a:cubicBezTo>
                  <a:cubicBezTo>
                    <a:pt x="404395" y="1115761"/>
                    <a:pt x="399150" y="1285779"/>
                    <a:pt x="403301" y="1333200"/>
                  </a:cubicBezTo>
                  <a:cubicBezTo>
                    <a:pt x="407890" y="1384883"/>
                    <a:pt x="414447" y="1446399"/>
                    <a:pt x="421058" y="1503955"/>
                  </a:cubicBezTo>
                  <a:lnTo>
                    <a:pt x="425443" y="1540797"/>
                  </a:lnTo>
                  <a:lnTo>
                    <a:pt x="0" y="1172459"/>
                  </a:lnTo>
                  <a:lnTo>
                    <a:pt x="16659" y="1116181"/>
                  </a:lnTo>
                  <a:cubicBezTo>
                    <a:pt x="58412" y="975757"/>
                    <a:pt x="97686" y="845601"/>
                    <a:pt x="118337" y="780533"/>
                  </a:cubicBezTo>
                  <a:cubicBezTo>
                    <a:pt x="151553" y="675857"/>
                    <a:pt x="183240" y="570524"/>
                    <a:pt x="209683" y="463662"/>
                  </a:cubicBezTo>
                  <a:cubicBezTo>
                    <a:pt x="223888" y="406188"/>
                    <a:pt x="240714" y="349588"/>
                    <a:pt x="259071" y="293425"/>
                  </a:cubicBezTo>
                  <a:cubicBezTo>
                    <a:pt x="268467" y="264798"/>
                    <a:pt x="273276" y="234859"/>
                    <a:pt x="276772" y="205139"/>
                  </a:cubicBezTo>
                  <a:cubicBezTo>
                    <a:pt x="280924" y="171922"/>
                    <a:pt x="298407" y="147883"/>
                    <a:pt x="329219" y="137394"/>
                  </a:cubicBezTo>
                  <a:cubicBezTo>
                    <a:pt x="395216" y="114667"/>
                    <a:pt x="452472" y="75550"/>
                    <a:pt x="512349" y="41458"/>
                  </a:cubicBezTo>
                  <a:cubicBezTo>
                    <a:pt x="534421" y="28784"/>
                    <a:pt x="556492" y="16109"/>
                    <a:pt x="578564" y="3434"/>
                  </a:cubicBezTo>
                  <a:cubicBezTo>
                    <a:pt x="584901" y="-282"/>
                    <a:pt x="591457" y="-1374"/>
                    <a:pt x="598232" y="2123"/>
                  </a:cubicBezTo>
                  <a:cubicBezTo>
                    <a:pt x="603477" y="5620"/>
                    <a:pt x="603258" y="11082"/>
                    <a:pt x="603914" y="16546"/>
                  </a:cubicBezTo>
                  <a:cubicBezTo>
                    <a:pt x="605880" y="34466"/>
                    <a:pt x="609159" y="149195"/>
                    <a:pt x="614402" y="153128"/>
                  </a:cubicBezTo>
                  <a:cubicBezTo>
                    <a:pt x="618774" y="152910"/>
                    <a:pt x="621177" y="149413"/>
                    <a:pt x="624237" y="147446"/>
                  </a:cubicBezTo>
                  <a:cubicBezTo>
                    <a:pt x="646309" y="129745"/>
                    <a:pt x="701160" y="71616"/>
                    <a:pt x="710120" y="63749"/>
                  </a:cubicBezTo>
                  <a:cubicBezTo>
                    <a:pt x="730881" y="45829"/>
                    <a:pt x="753827" y="40147"/>
                    <a:pt x="779832" y="50418"/>
                  </a:cubicBezTo>
                  <a:cubicBezTo>
                    <a:pt x="788300" y="53751"/>
                    <a:pt x="795948" y="58695"/>
                    <a:pt x="802501" y="64780"/>
                  </a:cubicBezTo>
                  <a:close/>
                  <a:moveTo>
                    <a:pt x="2419034" y="721093"/>
                  </a:moveTo>
                  <a:cubicBezTo>
                    <a:pt x="2425371" y="728523"/>
                    <a:pt x="2486342" y="856583"/>
                    <a:pt x="2504043" y="904441"/>
                  </a:cubicBezTo>
                  <a:cubicBezTo>
                    <a:pt x="2523711" y="957763"/>
                    <a:pt x="2539227" y="1012396"/>
                    <a:pt x="2545782" y="1068995"/>
                  </a:cubicBezTo>
                  <a:cubicBezTo>
                    <a:pt x="2550809" y="1113139"/>
                    <a:pt x="2547749" y="1156846"/>
                    <a:pt x="2540975" y="1200552"/>
                  </a:cubicBezTo>
                  <a:cubicBezTo>
                    <a:pt x="2535512" y="1236828"/>
                    <a:pt x="2528737" y="1273104"/>
                    <a:pt x="2527207" y="1309818"/>
                  </a:cubicBezTo>
                  <a:cubicBezTo>
                    <a:pt x="2525678" y="1346531"/>
                    <a:pt x="2522181" y="1383026"/>
                    <a:pt x="2533108" y="1417991"/>
                  </a:cubicBezTo>
                  <a:cubicBezTo>
                    <a:pt x="2547750" y="1465631"/>
                    <a:pt x="2626271" y="1578730"/>
                    <a:pt x="2647906" y="1623311"/>
                  </a:cubicBezTo>
                  <a:cubicBezTo>
                    <a:pt x="2530422" y="1724748"/>
                    <a:pt x="2319956" y="2043116"/>
                    <a:pt x="2238821" y="2053445"/>
                  </a:cubicBezTo>
                  <a:cubicBezTo>
                    <a:pt x="2157686" y="2063775"/>
                    <a:pt x="2175281" y="1761030"/>
                    <a:pt x="2107487" y="1625728"/>
                  </a:cubicBezTo>
                  <a:cubicBezTo>
                    <a:pt x="2039693" y="1490426"/>
                    <a:pt x="1892241" y="1329981"/>
                    <a:pt x="1832058" y="1241636"/>
                  </a:cubicBezTo>
                  <a:cubicBezTo>
                    <a:pt x="1771877" y="1153291"/>
                    <a:pt x="1768248" y="1148541"/>
                    <a:pt x="1746394" y="1095656"/>
                  </a:cubicBezTo>
                  <a:cubicBezTo>
                    <a:pt x="1734812" y="1067248"/>
                    <a:pt x="1721044" y="1039494"/>
                    <a:pt x="1701159" y="1015237"/>
                  </a:cubicBezTo>
                  <a:cubicBezTo>
                    <a:pt x="1682365" y="992291"/>
                    <a:pt x="1674716" y="964100"/>
                    <a:pt x="1666849" y="935910"/>
                  </a:cubicBezTo>
                  <a:cubicBezTo>
                    <a:pt x="1658108" y="904878"/>
                    <a:pt x="1643904" y="876251"/>
                    <a:pt x="1618990" y="854398"/>
                  </a:cubicBezTo>
                  <a:cubicBezTo>
                    <a:pt x="1611342" y="850027"/>
                    <a:pt x="1591237" y="830578"/>
                    <a:pt x="1588178" y="825770"/>
                  </a:cubicBezTo>
                  <a:cubicBezTo>
                    <a:pt x="1570913" y="800202"/>
                    <a:pt x="1582277" y="771355"/>
                    <a:pt x="1612435" y="764145"/>
                  </a:cubicBezTo>
                  <a:cubicBezTo>
                    <a:pt x="1622487" y="761740"/>
                    <a:pt x="1632321" y="761303"/>
                    <a:pt x="1642592" y="763488"/>
                  </a:cubicBezTo>
                  <a:cubicBezTo>
                    <a:pt x="1658982" y="766985"/>
                    <a:pt x="1675153" y="770481"/>
                    <a:pt x="1691106" y="775726"/>
                  </a:cubicBezTo>
                  <a:cubicBezTo>
                    <a:pt x="1713614" y="783156"/>
                    <a:pt x="1733719" y="793864"/>
                    <a:pt x="1749017" y="812658"/>
                  </a:cubicBezTo>
                  <a:cubicBezTo>
                    <a:pt x="1749672" y="813532"/>
                    <a:pt x="1750546" y="814188"/>
                    <a:pt x="1751420" y="814843"/>
                  </a:cubicBezTo>
                  <a:cubicBezTo>
                    <a:pt x="1752076" y="815281"/>
                    <a:pt x="1752732" y="815499"/>
                    <a:pt x="1755354" y="815280"/>
                  </a:cubicBezTo>
                  <a:cubicBezTo>
                    <a:pt x="1742242" y="765455"/>
                    <a:pt x="1644559" y="387177"/>
                    <a:pt x="1638003" y="354397"/>
                  </a:cubicBezTo>
                  <a:cubicBezTo>
                    <a:pt x="1637129" y="346749"/>
                    <a:pt x="1635162" y="310909"/>
                    <a:pt x="1635598" y="303261"/>
                  </a:cubicBezTo>
                  <a:cubicBezTo>
                    <a:pt x="1636691" y="286652"/>
                    <a:pt x="1642810" y="273103"/>
                    <a:pt x="1657234" y="263925"/>
                  </a:cubicBezTo>
                  <a:cubicBezTo>
                    <a:pt x="1673186" y="255184"/>
                    <a:pt x="1690451" y="255839"/>
                    <a:pt x="1707714" y="258243"/>
                  </a:cubicBezTo>
                  <a:cubicBezTo>
                    <a:pt x="1739401" y="264580"/>
                    <a:pt x="1764314" y="281845"/>
                    <a:pt x="1784419" y="306538"/>
                  </a:cubicBezTo>
                  <a:cubicBezTo>
                    <a:pt x="1802339" y="328610"/>
                    <a:pt x="1813921" y="382369"/>
                    <a:pt x="1823973" y="408592"/>
                  </a:cubicBezTo>
                  <a:cubicBezTo>
                    <a:pt x="1827469" y="417771"/>
                    <a:pt x="1906797" y="688095"/>
                    <a:pt x="1907234" y="690280"/>
                  </a:cubicBezTo>
                  <a:cubicBezTo>
                    <a:pt x="1911386" y="705140"/>
                    <a:pt x="1912915" y="704266"/>
                    <a:pt x="1926465" y="698148"/>
                  </a:cubicBezTo>
                  <a:cubicBezTo>
                    <a:pt x="1965581" y="680010"/>
                    <a:pt x="2005791" y="670613"/>
                    <a:pt x="2046438" y="694651"/>
                  </a:cubicBezTo>
                  <a:cubicBezTo>
                    <a:pt x="2052776" y="698366"/>
                    <a:pt x="2059113" y="702081"/>
                    <a:pt x="2065013" y="706014"/>
                  </a:cubicBezTo>
                  <a:cubicBezTo>
                    <a:pt x="2069820" y="709293"/>
                    <a:pt x="2073536" y="709074"/>
                    <a:pt x="2076595" y="703392"/>
                  </a:cubicBezTo>
                  <a:cubicBezTo>
                    <a:pt x="2090581" y="677168"/>
                    <a:pt x="2114401" y="669082"/>
                    <a:pt x="2142155" y="667553"/>
                  </a:cubicBezTo>
                  <a:cubicBezTo>
                    <a:pt x="2175371" y="665804"/>
                    <a:pt x="2204873" y="675420"/>
                    <a:pt x="2230442" y="696399"/>
                  </a:cubicBezTo>
                  <a:cubicBezTo>
                    <a:pt x="2245302" y="708637"/>
                    <a:pt x="2261255" y="711259"/>
                    <a:pt x="2279612" y="706670"/>
                  </a:cubicBezTo>
                  <a:cubicBezTo>
                    <a:pt x="2296220" y="702518"/>
                    <a:pt x="2312391" y="696399"/>
                    <a:pt x="2328562" y="691592"/>
                  </a:cubicBezTo>
                  <a:cubicBezTo>
                    <a:pt x="2365712" y="680446"/>
                    <a:pt x="2394996" y="692903"/>
                    <a:pt x="2419034" y="721093"/>
                  </a:cubicBezTo>
                  <a:close/>
                </a:path>
              </a:pathLst>
            </a:custGeom>
            <a:solidFill>
              <a:srgbClr val="FCD9C1"/>
            </a:solidFill>
            <a:ln w="2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0A19DAE6-2F9D-4073-BC51-3367F6F11A60}"/>
                </a:ext>
              </a:extLst>
            </p:cNvPr>
            <p:cNvSpPr/>
            <p:nvPr/>
          </p:nvSpPr>
          <p:spPr>
            <a:xfrm rot="18494506">
              <a:off x="9879777" y="6410245"/>
              <a:ext cx="627402" cy="671928"/>
            </a:xfrm>
            <a:custGeom>
              <a:avLst/>
              <a:gdLst>
                <a:gd name="connsiteX0" fmla="*/ 627099 w 627402"/>
                <a:gd name="connsiteY0" fmla="*/ 265576 h 671928"/>
                <a:gd name="connsiteX1" fmla="*/ 622871 w 627402"/>
                <a:gd name="connsiteY1" fmla="*/ 282230 h 671928"/>
                <a:gd name="connsiteX2" fmla="*/ 438705 w 627402"/>
                <a:gd name="connsiteY2" fmla="*/ 670937 h 671928"/>
                <a:gd name="connsiteX3" fmla="*/ 438236 w 627402"/>
                <a:gd name="connsiteY3" fmla="*/ 671928 h 671928"/>
                <a:gd name="connsiteX4" fmla="*/ 0 w 627402"/>
                <a:gd name="connsiteY4" fmla="*/ 115864 h 671928"/>
                <a:gd name="connsiteX5" fmla="*/ 52443 w 627402"/>
                <a:gd name="connsiteY5" fmla="*/ 14129 h 671928"/>
                <a:gd name="connsiteX6" fmla="*/ 94818 w 627402"/>
                <a:gd name="connsiteY6" fmla="*/ 9241 h 671928"/>
                <a:gd name="connsiteX7" fmla="*/ 350695 w 627402"/>
                <a:gd name="connsiteY7" fmla="*/ 128216 h 671928"/>
                <a:gd name="connsiteX8" fmla="*/ 556865 w 627402"/>
                <a:gd name="connsiteY8" fmla="*/ 223558 h 671928"/>
                <a:gd name="connsiteX9" fmla="*/ 577237 w 627402"/>
                <a:gd name="connsiteY9" fmla="*/ 239449 h 671928"/>
                <a:gd name="connsiteX10" fmla="*/ 613907 w 627402"/>
                <a:gd name="connsiteY10" fmla="*/ 255339 h 671928"/>
                <a:gd name="connsiteX11" fmla="*/ 627099 w 627402"/>
                <a:gd name="connsiteY11" fmla="*/ 265576 h 671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7402" h="671928">
                  <a:moveTo>
                    <a:pt x="627099" y="265576"/>
                  </a:moveTo>
                  <a:cubicBezTo>
                    <a:pt x="628168" y="269906"/>
                    <a:pt x="626334" y="275304"/>
                    <a:pt x="622871" y="282230"/>
                  </a:cubicBezTo>
                  <a:cubicBezTo>
                    <a:pt x="560938" y="411799"/>
                    <a:pt x="499822" y="541369"/>
                    <a:pt x="438705" y="670937"/>
                  </a:cubicBezTo>
                  <a:lnTo>
                    <a:pt x="438236" y="671928"/>
                  </a:lnTo>
                  <a:lnTo>
                    <a:pt x="0" y="115864"/>
                  </a:lnTo>
                  <a:lnTo>
                    <a:pt x="52443" y="14129"/>
                  </a:lnTo>
                  <a:cubicBezTo>
                    <a:pt x="66297" y="-3798"/>
                    <a:pt x="67111" y="-3798"/>
                    <a:pt x="94818" y="9241"/>
                  </a:cubicBezTo>
                  <a:cubicBezTo>
                    <a:pt x="180382" y="48355"/>
                    <a:pt x="265131" y="89101"/>
                    <a:pt x="350695" y="128216"/>
                  </a:cubicBezTo>
                  <a:cubicBezTo>
                    <a:pt x="419554" y="159589"/>
                    <a:pt x="488006" y="192592"/>
                    <a:pt x="556865" y="223558"/>
                  </a:cubicBezTo>
                  <a:cubicBezTo>
                    <a:pt x="565422" y="227225"/>
                    <a:pt x="574385" y="229670"/>
                    <a:pt x="577237" y="239449"/>
                  </a:cubicBezTo>
                  <a:cubicBezTo>
                    <a:pt x="589461" y="244745"/>
                    <a:pt x="601276" y="251265"/>
                    <a:pt x="613907" y="255339"/>
                  </a:cubicBezTo>
                  <a:cubicBezTo>
                    <a:pt x="622056" y="257988"/>
                    <a:pt x="626029" y="261247"/>
                    <a:pt x="627099" y="265576"/>
                  </a:cubicBezTo>
                  <a:close/>
                </a:path>
              </a:pathLst>
            </a:custGeom>
            <a:solidFill>
              <a:schemeClr val="bg1"/>
            </a:solidFill>
            <a:ln w="42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74F5FDB2-0698-4F11-8D7D-C3BA054A4279}"/>
                </a:ext>
              </a:extLst>
            </p:cNvPr>
            <p:cNvSpPr/>
            <p:nvPr/>
          </p:nvSpPr>
          <p:spPr>
            <a:xfrm rot="16200000">
              <a:off x="11607898" y="5530783"/>
              <a:ext cx="777883" cy="405480"/>
            </a:xfrm>
            <a:custGeom>
              <a:avLst/>
              <a:gdLst>
                <a:gd name="connsiteX0" fmla="*/ 777580 w 777883"/>
                <a:gd name="connsiteY0" fmla="*/ 265577 h 405480"/>
                <a:gd name="connsiteX1" fmla="*/ 773352 w 777883"/>
                <a:gd name="connsiteY1" fmla="*/ 282231 h 405480"/>
                <a:gd name="connsiteX2" fmla="*/ 714957 w 777883"/>
                <a:gd name="connsiteY2" fmla="*/ 405480 h 405480"/>
                <a:gd name="connsiteX3" fmla="*/ 0 w 777883"/>
                <a:gd name="connsiteY3" fmla="*/ 405480 h 405480"/>
                <a:gd name="connsiteX4" fmla="*/ 128362 w 777883"/>
                <a:gd name="connsiteY4" fmla="*/ 158774 h 405480"/>
                <a:gd name="connsiteX5" fmla="*/ 202924 w 777883"/>
                <a:gd name="connsiteY5" fmla="*/ 14130 h 405480"/>
                <a:gd name="connsiteX6" fmla="*/ 245299 w 777883"/>
                <a:gd name="connsiteY6" fmla="*/ 9241 h 405480"/>
                <a:gd name="connsiteX7" fmla="*/ 501176 w 777883"/>
                <a:gd name="connsiteY7" fmla="*/ 128216 h 405480"/>
                <a:gd name="connsiteX8" fmla="*/ 707346 w 777883"/>
                <a:gd name="connsiteY8" fmla="*/ 223558 h 405480"/>
                <a:gd name="connsiteX9" fmla="*/ 727718 w 777883"/>
                <a:gd name="connsiteY9" fmla="*/ 239449 h 405480"/>
                <a:gd name="connsiteX10" fmla="*/ 764388 w 777883"/>
                <a:gd name="connsiteY10" fmla="*/ 255339 h 405480"/>
                <a:gd name="connsiteX11" fmla="*/ 777580 w 777883"/>
                <a:gd name="connsiteY11" fmla="*/ 265577 h 405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77883" h="405480">
                  <a:moveTo>
                    <a:pt x="777580" y="265577"/>
                  </a:moveTo>
                  <a:cubicBezTo>
                    <a:pt x="778649" y="269906"/>
                    <a:pt x="776815" y="275305"/>
                    <a:pt x="773352" y="282231"/>
                  </a:cubicBezTo>
                  <a:lnTo>
                    <a:pt x="714957" y="405480"/>
                  </a:lnTo>
                  <a:lnTo>
                    <a:pt x="0" y="405480"/>
                  </a:lnTo>
                  <a:lnTo>
                    <a:pt x="128362" y="158774"/>
                  </a:lnTo>
                  <a:cubicBezTo>
                    <a:pt x="153623" y="110695"/>
                    <a:pt x="178885" y="62617"/>
                    <a:pt x="202924" y="14130"/>
                  </a:cubicBezTo>
                  <a:cubicBezTo>
                    <a:pt x="216778" y="-3799"/>
                    <a:pt x="217592" y="-3799"/>
                    <a:pt x="245299" y="9241"/>
                  </a:cubicBezTo>
                  <a:cubicBezTo>
                    <a:pt x="330863" y="48356"/>
                    <a:pt x="415612" y="89101"/>
                    <a:pt x="501176" y="128216"/>
                  </a:cubicBezTo>
                  <a:cubicBezTo>
                    <a:pt x="570035" y="159589"/>
                    <a:pt x="638487" y="192593"/>
                    <a:pt x="707346" y="223558"/>
                  </a:cubicBezTo>
                  <a:cubicBezTo>
                    <a:pt x="715902" y="227226"/>
                    <a:pt x="724866" y="229670"/>
                    <a:pt x="727718" y="239449"/>
                  </a:cubicBezTo>
                  <a:cubicBezTo>
                    <a:pt x="739942" y="244746"/>
                    <a:pt x="751757" y="251265"/>
                    <a:pt x="764388" y="255339"/>
                  </a:cubicBezTo>
                  <a:cubicBezTo>
                    <a:pt x="772537" y="257988"/>
                    <a:pt x="776510" y="261248"/>
                    <a:pt x="777580" y="265577"/>
                  </a:cubicBezTo>
                  <a:close/>
                </a:path>
              </a:pathLst>
            </a:custGeom>
            <a:solidFill>
              <a:schemeClr val="bg1"/>
            </a:solidFill>
            <a:ln w="42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118" name="Title 1">
            <a:extLst>
              <a:ext uri="{FF2B5EF4-FFF2-40B4-BE49-F238E27FC236}">
                <a16:creationId xmlns:a16="http://schemas.microsoft.com/office/drawing/2014/main" id="{D2B7B4CA-9EA9-4EFE-917D-9CCE0BCE8CEF}"/>
              </a:ext>
            </a:extLst>
          </p:cNvPr>
          <p:cNvSpPr txBox="1">
            <a:spLocks/>
          </p:cNvSpPr>
          <p:nvPr/>
        </p:nvSpPr>
        <p:spPr>
          <a:xfrm>
            <a:off x="2881312" y="609443"/>
            <a:ext cx="6429375" cy="68594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Columns Style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22BB62D2-D261-49AA-B450-5531EDBF312D}"/>
              </a:ext>
            </a:extLst>
          </p:cNvPr>
          <p:cNvSpPr/>
          <p:nvPr/>
        </p:nvSpPr>
        <p:spPr>
          <a:xfrm>
            <a:off x="6328814" y="2542202"/>
            <a:ext cx="5028175" cy="5943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E54A332A-7C54-43E1-96CF-FE75326B3EAE}"/>
              </a:ext>
            </a:extLst>
          </p:cNvPr>
          <p:cNvSpPr txBox="1"/>
          <p:nvPr/>
        </p:nvSpPr>
        <p:spPr>
          <a:xfrm>
            <a:off x="6328814" y="2516217"/>
            <a:ext cx="74450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3B21A1CA-7CDD-4122-A043-2D34C7C2B5A5}"/>
              </a:ext>
            </a:extLst>
          </p:cNvPr>
          <p:cNvSpPr txBox="1"/>
          <p:nvPr/>
        </p:nvSpPr>
        <p:spPr>
          <a:xfrm>
            <a:off x="7293495" y="2608550"/>
            <a:ext cx="4032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PowerPoint  Presentation</a:t>
            </a:r>
            <a:endParaRPr lang="ko-KR" altLang="en-US" sz="2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619C20B0-3EF5-4312-B59F-BF9DCCB16923}"/>
              </a:ext>
            </a:extLst>
          </p:cNvPr>
          <p:cNvSpPr txBox="1"/>
          <p:nvPr/>
        </p:nvSpPr>
        <p:spPr>
          <a:xfrm>
            <a:off x="7192911" y="3266203"/>
            <a:ext cx="40705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19777F70-5F96-4950-A631-62C67A4CF13C}"/>
              </a:ext>
            </a:extLst>
          </p:cNvPr>
          <p:cNvSpPr/>
          <p:nvPr/>
        </p:nvSpPr>
        <p:spPr>
          <a:xfrm>
            <a:off x="783287" y="2542202"/>
            <a:ext cx="5028175" cy="594360"/>
          </a:xfrm>
          <a:prstGeom prst="rect">
            <a:avLst/>
          </a:prstGeom>
          <a:solidFill>
            <a:srgbClr val="13A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A629B0CF-933F-4C78-AC00-75CE4C96D708}"/>
              </a:ext>
            </a:extLst>
          </p:cNvPr>
          <p:cNvSpPr txBox="1"/>
          <p:nvPr/>
        </p:nvSpPr>
        <p:spPr>
          <a:xfrm>
            <a:off x="783287" y="2516217"/>
            <a:ext cx="74450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AF2DA516-0ABB-4923-A6BB-7A4C4DE93949}"/>
              </a:ext>
            </a:extLst>
          </p:cNvPr>
          <p:cNvSpPr txBox="1"/>
          <p:nvPr/>
        </p:nvSpPr>
        <p:spPr>
          <a:xfrm>
            <a:off x="1747968" y="2608550"/>
            <a:ext cx="4032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PowerPoint  Presentation</a:t>
            </a:r>
            <a:endParaRPr lang="ko-KR" altLang="en-US" sz="2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8ED49B1B-DEA3-4B1E-9F66-11CEC647BB04}"/>
              </a:ext>
            </a:extLst>
          </p:cNvPr>
          <p:cNvSpPr txBox="1"/>
          <p:nvPr/>
        </p:nvSpPr>
        <p:spPr>
          <a:xfrm>
            <a:off x="1647384" y="3266203"/>
            <a:ext cx="40705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E2714A-BE29-4E83-A155-D5802C472B0A}"/>
              </a:ext>
            </a:extLst>
          </p:cNvPr>
          <p:cNvSpPr txBox="1"/>
          <p:nvPr/>
        </p:nvSpPr>
        <p:spPr>
          <a:xfrm>
            <a:off x="-2895599" y="3493108"/>
            <a:ext cx="121920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9A9243-91CB-437D-9D82-6D402B13F59A}"/>
              </a:ext>
            </a:extLst>
          </p:cNvPr>
          <p:cNvSpPr txBox="1"/>
          <p:nvPr/>
        </p:nvSpPr>
        <p:spPr>
          <a:xfrm>
            <a:off x="-2895549" y="4432439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6" name="Grupo 35"/>
          <p:cNvGrpSpPr/>
          <p:nvPr/>
        </p:nvGrpSpPr>
        <p:grpSpPr>
          <a:xfrm>
            <a:off x="-25280" y="0"/>
            <a:ext cx="12217182" cy="6858001"/>
            <a:chOff x="-2219325" y="8369300"/>
            <a:chExt cx="14414501" cy="8112126"/>
          </a:xfrm>
          <a:solidFill>
            <a:srgbClr val="13ADAB"/>
          </a:solidFill>
        </p:grpSpPr>
        <p:sp>
          <p:nvSpPr>
            <p:cNvPr id="37" name="Freeform 5"/>
            <p:cNvSpPr>
              <a:spLocks/>
            </p:cNvSpPr>
            <p:nvPr/>
          </p:nvSpPr>
          <p:spPr bwMode="auto">
            <a:xfrm>
              <a:off x="-2219325" y="8369300"/>
              <a:ext cx="9532938" cy="8112125"/>
            </a:xfrm>
            <a:custGeom>
              <a:avLst/>
              <a:gdLst>
                <a:gd name="T0" fmla="*/ 0 w 6005"/>
                <a:gd name="T1" fmla="*/ 0 h 5110"/>
                <a:gd name="T2" fmla="*/ 0 w 6005"/>
                <a:gd name="T3" fmla="*/ 5110 h 5110"/>
                <a:gd name="T4" fmla="*/ 355 w 6005"/>
                <a:gd name="T5" fmla="*/ 343 h 5110"/>
                <a:gd name="T6" fmla="*/ 6005 w 6005"/>
                <a:gd name="T7" fmla="*/ 0 h 5110"/>
                <a:gd name="T8" fmla="*/ 0 w 6005"/>
                <a:gd name="T9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05" h="5110">
                  <a:moveTo>
                    <a:pt x="0" y="0"/>
                  </a:moveTo>
                  <a:lnTo>
                    <a:pt x="0" y="5110"/>
                  </a:lnTo>
                  <a:lnTo>
                    <a:pt x="355" y="343"/>
                  </a:lnTo>
                  <a:lnTo>
                    <a:pt x="600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6"/>
            <p:cNvSpPr>
              <a:spLocks/>
            </p:cNvSpPr>
            <p:nvPr/>
          </p:nvSpPr>
          <p:spPr bwMode="auto">
            <a:xfrm>
              <a:off x="2659063" y="8369301"/>
              <a:ext cx="9536113" cy="8112125"/>
            </a:xfrm>
            <a:custGeom>
              <a:avLst/>
              <a:gdLst>
                <a:gd name="T0" fmla="*/ 6007 w 6007"/>
                <a:gd name="T1" fmla="*/ 5110 h 5110"/>
                <a:gd name="T2" fmla="*/ 6007 w 6007"/>
                <a:gd name="T3" fmla="*/ 0 h 5110"/>
                <a:gd name="T4" fmla="*/ 5650 w 6007"/>
                <a:gd name="T5" fmla="*/ 4767 h 5110"/>
                <a:gd name="T6" fmla="*/ 0 w 6007"/>
                <a:gd name="T7" fmla="*/ 5110 h 5110"/>
                <a:gd name="T8" fmla="*/ 6007 w 6007"/>
                <a:gd name="T9" fmla="*/ 511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07" h="5110">
                  <a:moveTo>
                    <a:pt x="6007" y="5110"/>
                  </a:moveTo>
                  <a:lnTo>
                    <a:pt x="6007" y="0"/>
                  </a:lnTo>
                  <a:lnTo>
                    <a:pt x="5650" y="4767"/>
                  </a:lnTo>
                  <a:lnTo>
                    <a:pt x="0" y="5110"/>
                  </a:lnTo>
                  <a:lnTo>
                    <a:pt x="6007" y="5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24115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4400" dirty="0">
                <a:solidFill>
                  <a:srgbClr val="FF0000"/>
                </a:solidFill>
              </a:rPr>
              <a:t>Fully </a:t>
            </a:r>
            <a:r>
              <a:rPr lang="en-US" sz="4400" dirty="0" smtClean="0">
                <a:solidFill>
                  <a:srgbClr val="FF0000"/>
                </a:solidFill>
              </a:rPr>
              <a:t>Editable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054" y="2847138"/>
            <a:ext cx="3933107" cy="397780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5823" y="4393755"/>
            <a:ext cx="3179928" cy="225765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0162" y="701632"/>
            <a:ext cx="3431250" cy="33300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1458526" y="-144468"/>
            <a:ext cx="1750174" cy="415079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9117" y="2260883"/>
            <a:ext cx="3660631" cy="456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47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4400" dirty="0">
                <a:solidFill>
                  <a:srgbClr val="FF0000"/>
                </a:solidFill>
              </a:rPr>
              <a:t>Fully </a:t>
            </a:r>
            <a:r>
              <a:rPr lang="en-US" sz="4400" dirty="0" smtClean="0">
                <a:solidFill>
                  <a:srgbClr val="FF0000"/>
                </a:solidFill>
              </a:rPr>
              <a:t>Editable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215" y="3743842"/>
            <a:ext cx="3870000" cy="26325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1340" y="1063756"/>
            <a:ext cx="1563750" cy="22275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238" y="4468809"/>
            <a:ext cx="4077193" cy="215185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9619" y="1296309"/>
            <a:ext cx="3015000" cy="31725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0231" y="1237960"/>
            <a:ext cx="1905917" cy="292121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11295" y="1615417"/>
            <a:ext cx="2136929" cy="2166303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61239" y="4238886"/>
            <a:ext cx="2237039" cy="217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63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4400" dirty="0">
                <a:solidFill>
                  <a:srgbClr val="FF0000"/>
                </a:solidFill>
              </a:rPr>
              <a:t>Fully </a:t>
            </a:r>
            <a:r>
              <a:rPr lang="en-US" sz="4400" dirty="0" smtClean="0">
                <a:solidFill>
                  <a:srgbClr val="FF0000"/>
                </a:solidFill>
              </a:rPr>
              <a:t>Editable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89" y="954899"/>
            <a:ext cx="2151662" cy="540634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5765" y="1839278"/>
            <a:ext cx="5620961" cy="436846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4911" y="1839278"/>
            <a:ext cx="3339174" cy="452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00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230652"/>
            <a:ext cx="11573197" cy="724247"/>
          </a:xfrm>
        </p:spPr>
        <p:txBody>
          <a:bodyPr/>
          <a:lstStyle/>
          <a:p>
            <a:r>
              <a:rPr lang="en-US" sz="4400" dirty="0">
                <a:solidFill>
                  <a:srgbClr val="FF0000"/>
                </a:solidFill>
              </a:rPr>
              <a:t>Fully </a:t>
            </a:r>
            <a:r>
              <a:rPr lang="en-US" sz="4400" dirty="0" smtClean="0">
                <a:solidFill>
                  <a:srgbClr val="FF0000"/>
                </a:solidFill>
              </a:rPr>
              <a:t>Editable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31" y="1372295"/>
            <a:ext cx="9188385" cy="548570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1271" y="4115147"/>
            <a:ext cx="1849720" cy="244109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0701" y="1592432"/>
            <a:ext cx="2601140" cy="188518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0532" y="1272028"/>
            <a:ext cx="2559595" cy="252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44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01" y="995148"/>
            <a:ext cx="11573197" cy="724247"/>
          </a:xfrm>
        </p:spPr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D9B74A2-97F8-4E75-B2A9-1C9C0BC1D63F}"/>
              </a:ext>
            </a:extLst>
          </p:cNvPr>
          <p:cNvGrpSpPr/>
          <p:nvPr/>
        </p:nvGrpSpPr>
        <p:grpSpPr>
          <a:xfrm rot="16713092" flipV="1">
            <a:off x="2701195" y="26328"/>
            <a:ext cx="926292" cy="1134292"/>
            <a:chOff x="5655344" y="4480259"/>
            <a:chExt cx="1212531" cy="1484807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98E3C03-EEFD-403E-8B75-DE923C0058C1}"/>
                </a:ext>
              </a:extLst>
            </p:cNvPr>
            <p:cNvSpPr/>
            <p:nvPr/>
          </p:nvSpPr>
          <p:spPr>
            <a:xfrm rot="536029">
              <a:off x="6343989" y="4480259"/>
              <a:ext cx="163022" cy="3161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BBE96A88-B78E-4A90-A099-918E740DF610}"/>
                </a:ext>
              </a:extLst>
            </p:cNvPr>
            <p:cNvGrpSpPr/>
            <p:nvPr/>
          </p:nvGrpSpPr>
          <p:grpSpPr>
            <a:xfrm rot="11700000">
              <a:off x="5655344" y="4752535"/>
              <a:ext cx="1212531" cy="1212531"/>
              <a:chOff x="7123973" y="1204727"/>
              <a:chExt cx="252497" cy="252497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9C1CE095-246C-427E-AA44-19C854FBA607}"/>
                  </a:ext>
                </a:extLst>
              </p:cNvPr>
              <p:cNvGrpSpPr/>
              <p:nvPr/>
            </p:nvGrpSpPr>
            <p:grpSpPr>
              <a:xfrm>
                <a:off x="7123973" y="1204727"/>
                <a:ext cx="252497" cy="252497"/>
                <a:chOff x="4915373" y="1633391"/>
                <a:chExt cx="342000" cy="342000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274A9922-6486-49CD-B6B8-1A102FB6347C}"/>
                    </a:ext>
                  </a:extLst>
                </p:cNvPr>
                <p:cNvSpPr/>
                <p:nvPr/>
              </p:nvSpPr>
              <p:spPr>
                <a:xfrm>
                  <a:off x="4915373" y="1633391"/>
                  <a:ext cx="342000" cy="34200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05E203D1-2E22-458D-92A3-B23BBC6BF0F7}"/>
                    </a:ext>
                  </a:extLst>
                </p:cNvPr>
                <p:cNvSpPr/>
                <p:nvPr/>
              </p:nvSpPr>
              <p:spPr>
                <a:xfrm>
                  <a:off x="4932040" y="1666488"/>
                  <a:ext cx="295795" cy="295795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FE85D3B9-971A-4DB8-9B2E-4E91C7D12D54}"/>
                    </a:ext>
                  </a:extLst>
                </p:cNvPr>
                <p:cNvSpPr/>
                <p:nvPr/>
              </p:nvSpPr>
              <p:spPr>
                <a:xfrm>
                  <a:off x="4970613" y="1724593"/>
                  <a:ext cx="207640" cy="20764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1587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39" name="Chord 38">
                <a:extLst>
                  <a:ext uri="{FF2B5EF4-FFF2-40B4-BE49-F238E27FC236}">
                    <a16:creationId xmlns:a16="http://schemas.microsoft.com/office/drawing/2014/main" id="{A6256729-BF9A-4454-A72D-615B21690A44}"/>
                  </a:ext>
                </a:extLst>
              </p:cNvPr>
              <p:cNvSpPr/>
              <p:nvPr/>
            </p:nvSpPr>
            <p:spPr>
              <a:xfrm rot="20881907">
                <a:off x="7167196" y="1276843"/>
                <a:ext cx="152933" cy="152933"/>
              </a:xfrm>
              <a:prstGeom prst="chord">
                <a:avLst>
                  <a:gd name="adj1" fmla="val 5070744"/>
                  <a:gd name="adj2" fmla="val 1620000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40" name="Chord 39">
                <a:extLst>
                  <a:ext uri="{FF2B5EF4-FFF2-40B4-BE49-F238E27FC236}">
                    <a16:creationId xmlns:a16="http://schemas.microsoft.com/office/drawing/2014/main" id="{6C770B30-0EFB-402A-AF77-0E850C5B0A5D}"/>
                  </a:ext>
                </a:extLst>
              </p:cNvPr>
              <p:cNvSpPr/>
              <p:nvPr/>
            </p:nvSpPr>
            <p:spPr>
              <a:xfrm rot="20881907">
                <a:off x="7167196" y="1276843"/>
                <a:ext cx="152933" cy="152933"/>
              </a:xfrm>
              <a:prstGeom prst="chord">
                <a:avLst>
                  <a:gd name="adj1" fmla="val 16204063"/>
                  <a:gd name="adj2" fmla="val 5391679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1B9E0D4-668D-4FB5-92B6-6AFE49862CAE}"/>
              </a:ext>
            </a:extLst>
          </p:cNvPr>
          <p:cNvGrpSpPr/>
          <p:nvPr/>
        </p:nvGrpSpPr>
        <p:grpSpPr>
          <a:xfrm rot="10800000" flipH="1">
            <a:off x="400714" y="2905124"/>
            <a:ext cx="1716055" cy="2133450"/>
            <a:chOff x="925903" y="2257689"/>
            <a:chExt cx="2660463" cy="3307566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35AEA23D-9EB3-45AC-A970-F793021A2637}"/>
                </a:ext>
              </a:extLst>
            </p:cNvPr>
            <p:cNvGrpSpPr/>
            <p:nvPr/>
          </p:nvGrpSpPr>
          <p:grpSpPr>
            <a:xfrm rot="10228926">
              <a:off x="2345152" y="4256160"/>
              <a:ext cx="1127545" cy="1309095"/>
              <a:chOff x="4802271" y="1897244"/>
              <a:chExt cx="492910" cy="572275"/>
            </a:xfrm>
          </p:grpSpPr>
          <p:sp>
            <p:nvSpPr>
              <p:cNvPr id="50" name="Rectangle 8">
                <a:extLst>
                  <a:ext uri="{FF2B5EF4-FFF2-40B4-BE49-F238E27FC236}">
                    <a16:creationId xmlns:a16="http://schemas.microsoft.com/office/drawing/2014/main" id="{506510AB-209C-44DD-A9EA-6256695AE2E8}"/>
                  </a:ext>
                </a:extLst>
              </p:cNvPr>
              <p:cNvSpPr/>
              <p:nvPr/>
            </p:nvSpPr>
            <p:spPr>
              <a:xfrm rot="11220000">
                <a:off x="4802271" y="1897244"/>
                <a:ext cx="341441" cy="572275"/>
              </a:xfrm>
              <a:custGeom>
                <a:avLst/>
                <a:gdLst/>
                <a:ahLst/>
                <a:cxnLst/>
                <a:rect l="l" t="t" r="r" b="b"/>
                <a:pathLst>
                  <a:path w="462473" h="775132">
                    <a:moveTo>
                      <a:pt x="401001" y="0"/>
                    </a:moveTo>
                    <a:lnTo>
                      <a:pt x="462201" y="0"/>
                    </a:lnTo>
                    <a:lnTo>
                      <a:pt x="462202" y="601175"/>
                    </a:lnTo>
                    <a:lnTo>
                      <a:pt x="462473" y="601187"/>
                    </a:lnTo>
                    <a:lnTo>
                      <a:pt x="462202" y="604277"/>
                    </a:lnTo>
                    <a:lnTo>
                      <a:pt x="462201" y="612000"/>
                    </a:lnTo>
                    <a:lnTo>
                      <a:pt x="461523" y="612000"/>
                    </a:lnTo>
                    <a:cubicBezTo>
                      <a:pt x="456162" y="675114"/>
                      <a:pt x="453746" y="748270"/>
                      <a:pt x="392546" y="770377"/>
                    </a:cubicBezTo>
                    <a:cubicBezTo>
                      <a:pt x="292280" y="799787"/>
                      <a:pt x="77213" y="684479"/>
                      <a:pt x="0" y="651700"/>
                    </a:cubicBezTo>
                    <a:lnTo>
                      <a:pt x="20368" y="598081"/>
                    </a:lnTo>
                    <a:cubicBezTo>
                      <a:pt x="130899" y="631017"/>
                      <a:pt x="313896" y="720128"/>
                      <a:pt x="370989" y="709586"/>
                    </a:cubicBezTo>
                    <a:cubicBezTo>
                      <a:pt x="401045" y="687002"/>
                      <a:pt x="394312" y="666925"/>
                      <a:pt x="400233" y="598442"/>
                    </a:cubicBezTo>
                    <a:lnTo>
                      <a:pt x="401001" y="598476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1" name="Oval 16">
                <a:extLst>
                  <a:ext uri="{FF2B5EF4-FFF2-40B4-BE49-F238E27FC236}">
                    <a16:creationId xmlns:a16="http://schemas.microsoft.com/office/drawing/2014/main" id="{F700E796-51F3-4D0D-B0EC-2D88403CE314}"/>
                  </a:ext>
                </a:extLst>
              </p:cNvPr>
              <p:cNvSpPr/>
              <p:nvPr/>
            </p:nvSpPr>
            <p:spPr>
              <a:xfrm rot="2337237">
                <a:off x="5134487" y="1994694"/>
                <a:ext cx="160694" cy="122843"/>
              </a:xfrm>
              <a:custGeom>
                <a:avLst/>
                <a:gdLst/>
                <a:ahLst/>
                <a:cxnLst/>
                <a:rect l="l" t="t" r="r" b="b"/>
                <a:pathLst>
                  <a:path w="217656" h="166388">
                    <a:moveTo>
                      <a:pt x="193289" y="142021"/>
                    </a:moveTo>
                    <a:cubicBezTo>
                      <a:pt x="178234" y="157076"/>
                      <a:pt x="157435" y="166388"/>
                      <a:pt x="134462" y="166388"/>
                    </a:cubicBezTo>
                    <a:cubicBezTo>
                      <a:pt x="112031" y="166388"/>
                      <a:pt x="91674" y="157511"/>
                      <a:pt x="76905" y="142878"/>
                    </a:cubicBezTo>
                    <a:lnTo>
                      <a:pt x="14686" y="153039"/>
                    </a:lnTo>
                    <a:lnTo>
                      <a:pt x="0" y="63111"/>
                    </a:lnTo>
                    <a:lnTo>
                      <a:pt x="57209" y="53768"/>
                    </a:lnTo>
                    <a:cubicBezTo>
                      <a:pt x="68633" y="22251"/>
                      <a:pt x="98949" y="0"/>
                      <a:pt x="134462" y="0"/>
                    </a:cubicBezTo>
                    <a:cubicBezTo>
                      <a:pt x="180409" y="0"/>
                      <a:pt x="217656" y="37247"/>
                      <a:pt x="217656" y="83194"/>
                    </a:cubicBezTo>
                    <a:cubicBezTo>
                      <a:pt x="217656" y="106167"/>
                      <a:pt x="208344" y="126966"/>
                      <a:pt x="193289" y="142021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29258272-D862-4C4E-902E-8D65FF702440}"/>
                </a:ext>
              </a:extLst>
            </p:cNvPr>
            <p:cNvGrpSpPr/>
            <p:nvPr/>
          </p:nvGrpSpPr>
          <p:grpSpPr>
            <a:xfrm rot="11371074" flipH="1">
              <a:off x="1007927" y="4256160"/>
              <a:ext cx="1127545" cy="1309095"/>
              <a:chOff x="4802271" y="1897244"/>
              <a:chExt cx="492910" cy="572275"/>
            </a:xfrm>
          </p:grpSpPr>
          <p:sp>
            <p:nvSpPr>
              <p:cNvPr id="48" name="Rectangle 8">
                <a:extLst>
                  <a:ext uri="{FF2B5EF4-FFF2-40B4-BE49-F238E27FC236}">
                    <a16:creationId xmlns:a16="http://schemas.microsoft.com/office/drawing/2014/main" id="{56359D26-B980-433F-90B3-C46551649DE5}"/>
                  </a:ext>
                </a:extLst>
              </p:cNvPr>
              <p:cNvSpPr/>
              <p:nvPr/>
            </p:nvSpPr>
            <p:spPr>
              <a:xfrm rot="11220000">
                <a:off x="4802271" y="1897244"/>
                <a:ext cx="341441" cy="572275"/>
              </a:xfrm>
              <a:custGeom>
                <a:avLst/>
                <a:gdLst/>
                <a:ahLst/>
                <a:cxnLst/>
                <a:rect l="l" t="t" r="r" b="b"/>
                <a:pathLst>
                  <a:path w="462473" h="775132">
                    <a:moveTo>
                      <a:pt x="401001" y="0"/>
                    </a:moveTo>
                    <a:lnTo>
                      <a:pt x="462201" y="0"/>
                    </a:lnTo>
                    <a:lnTo>
                      <a:pt x="462202" y="601175"/>
                    </a:lnTo>
                    <a:lnTo>
                      <a:pt x="462473" y="601187"/>
                    </a:lnTo>
                    <a:lnTo>
                      <a:pt x="462202" y="604277"/>
                    </a:lnTo>
                    <a:lnTo>
                      <a:pt x="462201" y="612000"/>
                    </a:lnTo>
                    <a:lnTo>
                      <a:pt x="461523" y="612000"/>
                    </a:lnTo>
                    <a:cubicBezTo>
                      <a:pt x="456162" y="675114"/>
                      <a:pt x="453746" y="748270"/>
                      <a:pt x="392546" y="770377"/>
                    </a:cubicBezTo>
                    <a:cubicBezTo>
                      <a:pt x="292280" y="799787"/>
                      <a:pt x="77213" y="684479"/>
                      <a:pt x="0" y="651700"/>
                    </a:cubicBezTo>
                    <a:lnTo>
                      <a:pt x="20368" y="598081"/>
                    </a:lnTo>
                    <a:cubicBezTo>
                      <a:pt x="130899" y="631017"/>
                      <a:pt x="313896" y="720128"/>
                      <a:pt x="370989" y="709586"/>
                    </a:cubicBezTo>
                    <a:cubicBezTo>
                      <a:pt x="401045" y="687002"/>
                      <a:pt x="394312" y="666925"/>
                      <a:pt x="400233" y="598442"/>
                    </a:cubicBezTo>
                    <a:lnTo>
                      <a:pt x="401001" y="598476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" name="Oval 16">
                <a:extLst>
                  <a:ext uri="{FF2B5EF4-FFF2-40B4-BE49-F238E27FC236}">
                    <a16:creationId xmlns:a16="http://schemas.microsoft.com/office/drawing/2014/main" id="{EC9F0CAC-3CF0-4CC0-8C34-6ADF2C7DEFAF}"/>
                  </a:ext>
                </a:extLst>
              </p:cNvPr>
              <p:cNvSpPr/>
              <p:nvPr/>
            </p:nvSpPr>
            <p:spPr>
              <a:xfrm rot="2337237">
                <a:off x="5134487" y="1994694"/>
                <a:ext cx="160694" cy="122843"/>
              </a:xfrm>
              <a:custGeom>
                <a:avLst/>
                <a:gdLst/>
                <a:ahLst/>
                <a:cxnLst/>
                <a:rect l="l" t="t" r="r" b="b"/>
                <a:pathLst>
                  <a:path w="217656" h="166388">
                    <a:moveTo>
                      <a:pt x="193289" y="142021"/>
                    </a:moveTo>
                    <a:cubicBezTo>
                      <a:pt x="178234" y="157076"/>
                      <a:pt x="157435" y="166388"/>
                      <a:pt x="134462" y="166388"/>
                    </a:cubicBezTo>
                    <a:cubicBezTo>
                      <a:pt x="112031" y="166388"/>
                      <a:pt x="91674" y="157511"/>
                      <a:pt x="76905" y="142878"/>
                    </a:cubicBezTo>
                    <a:lnTo>
                      <a:pt x="14686" y="153039"/>
                    </a:lnTo>
                    <a:lnTo>
                      <a:pt x="0" y="63111"/>
                    </a:lnTo>
                    <a:lnTo>
                      <a:pt x="57209" y="53768"/>
                    </a:lnTo>
                    <a:cubicBezTo>
                      <a:pt x="68633" y="22251"/>
                      <a:pt x="98949" y="0"/>
                      <a:pt x="134462" y="0"/>
                    </a:cubicBezTo>
                    <a:cubicBezTo>
                      <a:pt x="180409" y="0"/>
                      <a:pt x="217656" y="37247"/>
                      <a:pt x="217656" y="83194"/>
                    </a:cubicBezTo>
                    <a:cubicBezTo>
                      <a:pt x="217656" y="106167"/>
                      <a:pt x="208344" y="126966"/>
                      <a:pt x="193289" y="142021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pic>
          <p:nvPicPr>
            <p:cNvPr id="47" name="Graphic 46">
              <a:extLst>
                <a:ext uri="{FF2B5EF4-FFF2-40B4-BE49-F238E27FC236}">
                  <a16:creationId xmlns:a16="http://schemas.microsoft.com/office/drawing/2014/main" id="{8F43710C-DD5B-4CBE-B125-F89B22A0A5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925903" y="2257689"/>
              <a:ext cx="2660463" cy="2037959"/>
            </a:xfrm>
            <a:prstGeom prst="rect">
              <a:avLst/>
            </a:prstGeom>
          </p:spPr>
        </p:pic>
      </p:grp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2A61B989-3A3C-47FE-B94F-7B42EA614636}"/>
              </a:ext>
            </a:extLst>
          </p:cNvPr>
          <p:cNvSpPr/>
          <p:nvPr/>
        </p:nvSpPr>
        <p:spPr>
          <a:xfrm>
            <a:off x="1214916" y="116376"/>
            <a:ext cx="10709240" cy="6641973"/>
          </a:xfrm>
          <a:custGeom>
            <a:avLst/>
            <a:gdLst>
              <a:gd name="connsiteX0" fmla="*/ 9435008 w 10709240"/>
              <a:gd name="connsiteY0" fmla="*/ 220 h 6641973"/>
              <a:gd name="connsiteX1" fmla="*/ 9577137 w 10709240"/>
              <a:gd name="connsiteY1" fmla="*/ 6273 h 6641973"/>
              <a:gd name="connsiteX2" fmla="*/ 10387052 w 10709240"/>
              <a:gd name="connsiteY2" fmla="*/ 364468 h 6641973"/>
              <a:gd name="connsiteX3" fmla="*/ 10519532 w 10709240"/>
              <a:gd name="connsiteY3" fmla="*/ 1362687 h 6641973"/>
              <a:gd name="connsiteX4" fmla="*/ 10496043 w 10709240"/>
              <a:gd name="connsiteY4" fmla="*/ 1729064 h 6641973"/>
              <a:gd name="connsiteX5" fmla="*/ 10575907 w 10709240"/>
              <a:gd name="connsiteY5" fmla="*/ 2072713 h 6641973"/>
              <a:gd name="connsiteX6" fmla="*/ 10708387 w 10709240"/>
              <a:gd name="connsiteY6" fmla="*/ 2854560 h 6641973"/>
              <a:gd name="connsiteX7" fmla="*/ 10518593 w 10709240"/>
              <a:gd name="connsiteY7" fmla="*/ 4095515 h 6641973"/>
              <a:gd name="connsiteX8" fmla="*/ 10448125 w 10709240"/>
              <a:gd name="connsiteY8" fmla="*/ 4380071 h 6641973"/>
              <a:gd name="connsiteX9" fmla="*/ 10520472 w 10709240"/>
              <a:gd name="connsiteY9" fmla="*/ 5447383 h 6641973"/>
              <a:gd name="connsiteX10" fmla="*/ 10609731 w 10709240"/>
              <a:gd name="connsiteY10" fmla="*/ 5743758 h 6641973"/>
              <a:gd name="connsiteX11" fmla="*/ 10077932 w 10709240"/>
              <a:gd name="connsiteY11" fmla="*/ 6474694 h 6641973"/>
              <a:gd name="connsiteX12" fmla="*/ 8521054 w 10709240"/>
              <a:gd name="connsiteY12" fmla="*/ 6461057 h 6641973"/>
              <a:gd name="connsiteX13" fmla="*/ 6841092 w 10709240"/>
              <a:gd name="connsiteY13" fmla="*/ 6546515 h 6641973"/>
              <a:gd name="connsiteX14" fmla="*/ 5520047 w 10709240"/>
              <a:gd name="connsiteY14" fmla="*/ 6624699 h 6641973"/>
              <a:gd name="connsiteX15" fmla="*/ 5207168 w 10709240"/>
              <a:gd name="connsiteY15" fmla="*/ 6576516 h 6641973"/>
              <a:gd name="connsiteX16" fmla="*/ 2419445 w 10709240"/>
              <a:gd name="connsiteY16" fmla="*/ 6528332 h 6641973"/>
              <a:gd name="connsiteX17" fmla="*/ 1405642 w 10709240"/>
              <a:gd name="connsiteY17" fmla="*/ 6641973 h 6641973"/>
              <a:gd name="connsiteX18" fmla="*/ 984712 w 10709240"/>
              <a:gd name="connsiteY18" fmla="*/ 6616517 h 6641973"/>
              <a:gd name="connsiteX19" fmla="*/ 199228 w 10709240"/>
              <a:gd name="connsiteY19" fmla="*/ 6311961 h 6641973"/>
              <a:gd name="connsiteX20" fmla="*/ 12251 w 10709240"/>
              <a:gd name="connsiteY20" fmla="*/ 5365562 h 6641973"/>
              <a:gd name="connsiteX21" fmla="*/ 1799 w 10709240"/>
              <a:gd name="connsiteY21" fmla="*/ 4860316 h 6641973"/>
              <a:gd name="connsiteX22" fmla="*/ 0 w 10709240"/>
              <a:gd name="connsiteY22" fmla="*/ 4846149 h 6641973"/>
              <a:gd name="connsiteX23" fmla="*/ 152173 w 10709240"/>
              <a:gd name="connsiteY23" fmla="*/ 4846149 h 6641973"/>
              <a:gd name="connsiteX24" fmla="*/ 163670 w 10709240"/>
              <a:gd name="connsiteY24" fmla="*/ 5109913 h 6641973"/>
              <a:gd name="connsiteX25" fmla="*/ 163523 w 10709240"/>
              <a:gd name="connsiteY25" fmla="*/ 5367380 h 6641973"/>
              <a:gd name="connsiteX26" fmla="*/ 313855 w 10709240"/>
              <a:gd name="connsiteY26" fmla="*/ 6216503 h 6641973"/>
              <a:gd name="connsiteX27" fmla="*/ 1005383 w 10709240"/>
              <a:gd name="connsiteY27" fmla="*/ 6472875 h 6641973"/>
              <a:gd name="connsiteX28" fmla="*/ 2382802 w 10709240"/>
              <a:gd name="connsiteY28" fmla="*/ 6384691 h 6641973"/>
              <a:gd name="connsiteX29" fmla="*/ 5227839 w 10709240"/>
              <a:gd name="connsiteY29" fmla="*/ 6431056 h 6641973"/>
              <a:gd name="connsiteX30" fmla="*/ 5539778 w 10709240"/>
              <a:gd name="connsiteY30" fmla="*/ 6479239 h 6641973"/>
              <a:gd name="connsiteX31" fmla="*/ 6821360 w 10709240"/>
              <a:gd name="connsiteY31" fmla="*/ 6400145 h 6641973"/>
              <a:gd name="connsiteX32" fmla="*/ 8542664 w 10709240"/>
              <a:gd name="connsiteY32" fmla="*/ 6315597 h 6641973"/>
              <a:gd name="connsiteX33" fmla="*/ 10058201 w 10709240"/>
              <a:gd name="connsiteY33" fmla="*/ 6329234 h 6641973"/>
              <a:gd name="connsiteX34" fmla="*/ 10456580 w 10709240"/>
              <a:gd name="connsiteY34" fmla="*/ 5751031 h 6641973"/>
              <a:gd name="connsiteX35" fmla="*/ 10379535 w 10709240"/>
              <a:gd name="connsiteY35" fmla="*/ 5503749 h 6641973"/>
              <a:gd name="connsiteX36" fmla="*/ 10298732 w 10709240"/>
              <a:gd name="connsiteY36" fmla="*/ 4347342 h 6641973"/>
              <a:gd name="connsiteX37" fmla="*/ 10370140 w 10709240"/>
              <a:gd name="connsiteY37" fmla="*/ 4060059 h 6641973"/>
              <a:gd name="connsiteX38" fmla="*/ 10556176 w 10709240"/>
              <a:gd name="connsiteY38" fmla="*/ 2857287 h 6641973"/>
              <a:gd name="connsiteX39" fmla="*/ 10429333 w 10709240"/>
              <a:gd name="connsiteY39" fmla="*/ 2110896 h 6641973"/>
              <a:gd name="connsiteX40" fmla="*/ 10345711 w 10709240"/>
              <a:gd name="connsiteY40" fmla="*/ 1746337 h 6641973"/>
              <a:gd name="connsiteX41" fmla="*/ 10369200 w 10709240"/>
              <a:gd name="connsiteY41" fmla="*/ 1342686 h 6641973"/>
              <a:gd name="connsiteX42" fmla="*/ 10262088 w 10709240"/>
              <a:gd name="connsiteY42" fmla="*/ 446289 h 6641973"/>
              <a:gd name="connsiteX43" fmla="*/ 9564923 w 10709240"/>
              <a:gd name="connsiteY43" fmla="*/ 150824 h 6641973"/>
              <a:gd name="connsiteX44" fmla="*/ 8760646 w 10709240"/>
              <a:gd name="connsiteY44" fmla="*/ 217190 h 6641973"/>
              <a:gd name="connsiteX45" fmla="*/ 5846080 w 10709240"/>
              <a:gd name="connsiteY45" fmla="*/ 518110 h 6641973"/>
              <a:gd name="connsiteX46" fmla="*/ 5135761 w 10709240"/>
              <a:gd name="connsiteY46" fmla="*/ 374468 h 6641973"/>
              <a:gd name="connsiteX47" fmla="*/ 4506244 w 10709240"/>
              <a:gd name="connsiteY47" fmla="*/ 240827 h 6641973"/>
              <a:gd name="connsiteX48" fmla="*/ 3312982 w 10709240"/>
              <a:gd name="connsiteY48" fmla="*/ 353558 h 6641973"/>
              <a:gd name="connsiteX49" fmla="*/ 2499471 w 10709240"/>
              <a:gd name="connsiteY49" fmla="*/ 497385 h 6641973"/>
              <a:gd name="connsiteX50" fmla="*/ 2358813 w 10709240"/>
              <a:gd name="connsiteY50" fmla="*/ 502686 h 6641973"/>
              <a:gd name="connsiteX51" fmla="*/ 2358813 w 10709240"/>
              <a:gd name="connsiteY51" fmla="*/ 357257 h 6641973"/>
              <a:gd name="connsiteX52" fmla="*/ 2491220 w 10709240"/>
              <a:gd name="connsiteY52" fmla="*/ 352252 h 6641973"/>
              <a:gd name="connsiteX53" fmla="*/ 3275399 w 10709240"/>
              <a:gd name="connsiteY53" fmla="*/ 212644 h 6641973"/>
              <a:gd name="connsiteX54" fmla="*/ 4525975 w 10709240"/>
              <a:gd name="connsiteY54" fmla="*/ 97185 h 6641973"/>
              <a:gd name="connsiteX55" fmla="*/ 5173344 w 10709240"/>
              <a:gd name="connsiteY55" fmla="*/ 234463 h 6641973"/>
              <a:gd name="connsiteX56" fmla="*/ 5862992 w 10709240"/>
              <a:gd name="connsiteY56" fmla="*/ 374468 h 6641973"/>
              <a:gd name="connsiteX57" fmla="*/ 8726820 w 10709240"/>
              <a:gd name="connsiteY57" fmla="*/ 76275 h 6641973"/>
              <a:gd name="connsiteX58" fmla="*/ 9435008 w 10709240"/>
              <a:gd name="connsiteY58" fmla="*/ 220 h 6641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0709240" h="6641973">
                <a:moveTo>
                  <a:pt x="9435008" y="220"/>
                </a:moveTo>
                <a:cubicBezTo>
                  <a:pt x="9481799" y="833"/>
                  <a:pt x="9529336" y="2750"/>
                  <a:pt x="9577137" y="6273"/>
                </a:cubicBezTo>
                <a:cubicBezTo>
                  <a:pt x="9964243" y="34456"/>
                  <a:pt x="10236720" y="154460"/>
                  <a:pt x="10387052" y="364468"/>
                </a:cubicBezTo>
                <a:cubicBezTo>
                  <a:pt x="10612551" y="679934"/>
                  <a:pt x="10560874" y="1058130"/>
                  <a:pt x="10519532" y="1362687"/>
                </a:cubicBezTo>
                <a:cubicBezTo>
                  <a:pt x="10500741" y="1500874"/>
                  <a:pt x="10482889" y="1631788"/>
                  <a:pt x="10496043" y="1729064"/>
                </a:cubicBezTo>
                <a:cubicBezTo>
                  <a:pt x="10511076" y="1846341"/>
                  <a:pt x="10543022" y="1956345"/>
                  <a:pt x="10575907" y="2072713"/>
                </a:cubicBezTo>
                <a:cubicBezTo>
                  <a:pt x="10633221" y="2275449"/>
                  <a:pt x="10698991" y="2504548"/>
                  <a:pt x="10708387" y="2854560"/>
                </a:cubicBezTo>
                <a:cubicBezTo>
                  <a:pt x="10719661" y="3301849"/>
                  <a:pt x="10617249" y="3705501"/>
                  <a:pt x="10518593" y="4095515"/>
                </a:cubicBezTo>
                <a:cubicBezTo>
                  <a:pt x="10495104" y="4189155"/>
                  <a:pt x="10470674" y="4285522"/>
                  <a:pt x="10448125" y="4380071"/>
                </a:cubicBezTo>
                <a:cubicBezTo>
                  <a:pt x="10310006" y="4966457"/>
                  <a:pt x="10427453" y="5233739"/>
                  <a:pt x="10520472" y="5447383"/>
                </a:cubicBezTo>
                <a:cubicBezTo>
                  <a:pt x="10563692" y="5545568"/>
                  <a:pt x="10604094" y="5638299"/>
                  <a:pt x="10609731" y="5743758"/>
                </a:cubicBezTo>
                <a:cubicBezTo>
                  <a:pt x="10627584" y="6086497"/>
                  <a:pt x="10369200" y="6441056"/>
                  <a:pt x="10077932" y="6474694"/>
                </a:cubicBezTo>
                <a:cubicBezTo>
                  <a:pt x="9667336" y="6521059"/>
                  <a:pt x="9004935" y="6536514"/>
                  <a:pt x="8521054" y="6461057"/>
                </a:cubicBezTo>
                <a:cubicBezTo>
                  <a:pt x="8165894" y="6404691"/>
                  <a:pt x="7462151" y="6480149"/>
                  <a:pt x="6841092" y="6546515"/>
                </a:cubicBezTo>
                <a:cubicBezTo>
                  <a:pt x="6289560" y="6605608"/>
                  <a:pt x="5768095" y="6661064"/>
                  <a:pt x="5520047" y="6624699"/>
                </a:cubicBezTo>
                <a:cubicBezTo>
                  <a:pt x="5416694" y="6609244"/>
                  <a:pt x="5315220" y="6593789"/>
                  <a:pt x="5207168" y="6576516"/>
                </a:cubicBezTo>
                <a:cubicBezTo>
                  <a:pt x="4385979" y="6448329"/>
                  <a:pt x="3455798" y="6301960"/>
                  <a:pt x="2419445" y="6528332"/>
                </a:cubicBezTo>
                <a:cubicBezTo>
                  <a:pt x="2013549" y="6613790"/>
                  <a:pt x="1675302" y="6641973"/>
                  <a:pt x="1405642" y="6641973"/>
                </a:cubicBezTo>
                <a:cubicBezTo>
                  <a:pt x="1237459" y="6641973"/>
                  <a:pt x="1097461" y="6631063"/>
                  <a:pt x="984712" y="6616517"/>
                </a:cubicBezTo>
                <a:cubicBezTo>
                  <a:pt x="619217" y="6570152"/>
                  <a:pt x="332646" y="6459238"/>
                  <a:pt x="199228" y="6311961"/>
                </a:cubicBezTo>
                <a:cubicBezTo>
                  <a:pt x="6613" y="6098316"/>
                  <a:pt x="9432" y="5759213"/>
                  <a:pt x="12251" y="5365562"/>
                </a:cubicBezTo>
                <a:cubicBezTo>
                  <a:pt x="13661" y="5204647"/>
                  <a:pt x="15070" y="5032823"/>
                  <a:pt x="1799" y="4860316"/>
                </a:cubicBezTo>
                <a:lnTo>
                  <a:pt x="0" y="4846149"/>
                </a:lnTo>
                <a:lnTo>
                  <a:pt x="152173" y="4846149"/>
                </a:lnTo>
                <a:lnTo>
                  <a:pt x="163670" y="5109913"/>
                </a:lnTo>
                <a:cubicBezTo>
                  <a:pt x="164932" y="5197772"/>
                  <a:pt x="164228" y="5283968"/>
                  <a:pt x="163523" y="5367380"/>
                </a:cubicBezTo>
                <a:cubicBezTo>
                  <a:pt x="160704" y="5731030"/>
                  <a:pt x="157886" y="6044678"/>
                  <a:pt x="313855" y="6216503"/>
                </a:cubicBezTo>
                <a:cubicBezTo>
                  <a:pt x="421906" y="6335598"/>
                  <a:pt x="680291" y="6431056"/>
                  <a:pt x="1005383" y="6472875"/>
                </a:cubicBezTo>
                <a:cubicBezTo>
                  <a:pt x="1285377" y="6508331"/>
                  <a:pt x="1752346" y="6521968"/>
                  <a:pt x="2382802" y="6384691"/>
                </a:cubicBezTo>
                <a:cubicBezTo>
                  <a:pt x="3447342" y="6151955"/>
                  <a:pt x="4393495" y="6300142"/>
                  <a:pt x="5227839" y="6431056"/>
                </a:cubicBezTo>
                <a:cubicBezTo>
                  <a:pt x="5335890" y="6448329"/>
                  <a:pt x="5437364" y="6463784"/>
                  <a:pt x="5539778" y="6479239"/>
                </a:cubicBezTo>
                <a:cubicBezTo>
                  <a:pt x="5768095" y="6512877"/>
                  <a:pt x="6279225" y="6458330"/>
                  <a:pt x="6821360" y="6400145"/>
                </a:cubicBezTo>
                <a:cubicBezTo>
                  <a:pt x="7482822" y="6329234"/>
                  <a:pt x="8166833" y="6256504"/>
                  <a:pt x="8542664" y="6315597"/>
                </a:cubicBezTo>
                <a:cubicBezTo>
                  <a:pt x="9011513" y="6389236"/>
                  <a:pt x="9657001" y="6374690"/>
                  <a:pt x="10058201" y="6329234"/>
                </a:cubicBezTo>
                <a:cubicBezTo>
                  <a:pt x="10250814" y="6307415"/>
                  <a:pt x="10472554" y="6036496"/>
                  <a:pt x="10456580" y="5751031"/>
                </a:cubicBezTo>
                <a:cubicBezTo>
                  <a:pt x="10452823" y="5671937"/>
                  <a:pt x="10419938" y="5597389"/>
                  <a:pt x="10379535" y="5503749"/>
                </a:cubicBezTo>
                <a:cubicBezTo>
                  <a:pt x="10282758" y="5282832"/>
                  <a:pt x="10150278" y="4979184"/>
                  <a:pt x="10298732" y="4347342"/>
                </a:cubicBezTo>
                <a:cubicBezTo>
                  <a:pt x="10321282" y="4251884"/>
                  <a:pt x="10345711" y="4154608"/>
                  <a:pt x="10370140" y="4060059"/>
                </a:cubicBezTo>
                <a:cubicBezTo>
                  <a:pt x="10466916" y="3679136"/>
                  <a:pt x="10567451" y="3285485"/>
                  <a:pt x="10556176" y="2857287"/>
                </a:cubicBezTo>
                <a:cubicBezTo>
                  <a:pt x="10547720" y="2525457"/>
                  <a:pt x="10484767" y="2305449"/>
                  <a:pt x="10429333" y="2110896"/>
                </a:cubicBezTo>
                <a:cubicBezTo>
                  <a:pt x="10394568" y="1989073"/>
                  <a:pt x="10361683" y="1874524"/>
                  <a:pt x="10345711" y="1746337"/>
                </a:cubicBezTo>
                <a:cubicBezTo>
                  <a:pt x="10330678" y="1629969"/>
                  <a:pt x="10349469" y="1490873"/>
                  <a:pt x="10369200" y="1342686"/>
                </a:cubicBezTo>
                <a:cubicBezTo>
                  <a:pt x="10408662" y="1049039"/>
                  <a:pt x="10453762" y="715390"/>
                  <a:pt x="10262088" y="446289"/>
                </a:cubicBezTo>
                <a:cubicBezTo>
                  <a:pt x="10139004" y="274465"/>
                  <a:pt x="9905049" y="175370"/>
                  <a:pt x="9564923" y="150824"/>
                </a:cubicBezTo>
                <a:cubicBezTo>
                  <a:pt x="9204126" y="124459"/>
                  <a:pt x="8857422" y="195371"/>
                  <a:pt x="8760646" y="217190"/>
                </a:cubicBezTo>
                <a:cubicBezTo>
                  <a:pt x="8349111" y="310830"/>
                  <a:pt x="6314929" y="569021"/>
                  <a:pt x="5846080" y="518110"/>
                </a:cubicBezTo>
                <a:cubicBezTo>
                  <a:pt x="5597092" y="491745"/>
                  <a:pt x="5362198" y="431743"/>
                  <a:pt x="5135761" y="374468"/>
                </a:cubicBezTo>
                <a:cubicBezTo>
                  <a:pt x="4932812" y="322648"/>
                  <a:pt x="4722347" y="269919"/>
                  <a:pt x="4506244" y="240827"/>
                </a:cubicBezTo>
                <a:cubicBezTo>
                  <a:pt x="4028000" y="178097"/>
                  <a:pt x="3680357" y="262646"/>
                  <a:pt x="3312982" y="353558"/>
                </a:cubicBezTo>
                <a:cubicBezTo>
                  <a:pt x="3062821" y="414925"/>
                  <a:pt x="2806845" y="477825"/>
                  <a:pt x="2499471" y="497385"/>
                </a:cubicBezTo>
                <a:lnTo>
                  <a:pt x="2358813" y="502686"/>
                </a:lnTo>
                <a:lnTo>
                  <a:pt x="2358813" y="357257"/>
                </a:lnTo>
                <a:lnTo>
                  <a:pt x="2491220" y="352252"/>
                </a:lnTo>
                <a:cubicBezTo>
                  <a:pt x="2785646" y="333330"/>
                  <a:pt x="3033694" y="271965"/>
                  <a:pt x="3275399" y="212644"/>
                </a:cubicBezTo>
                <a:cubicBezTo>
                  <a:pt x="3640895" y="122641"/>
                  <a:pt x="4018604" y="29910"/>
                  <a:pt x="4525975" y="97185"/>
                </a:cubicBezTo>
                <a:cubicBezTo>
                  <a:pt x="4751474" y="127186"/>
                  <a:pt x="4966637" y="181734"/>
                  <a:pt x="5173344" y="234463"/>
                </a:cubicBezTo>
                <a:cubicBezTo>
                  <a:pt x="5395083" y="290829"/>
                  <a:pt x="5624340" y="349013"/>
                  <a:pt x="5862992" y="374468"/>
                </a:cubicBezTo>
                <a:cubicBezTo>
                  <a:pt x="6320566" y="423561"/>
                  <a:pt x="8320924" y="169006"/>
                  <a:pt x="8726820" y="76275"/>
                </a:cubicBezTo>
                <a:cubicBezTo>
                  <a:pt x="8816432" y="55593"/>
                  <a:pt x="9107467" y="-4068"/>
                  <a:pt x="9435008" y="22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3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91" name="Graphic 14">
            <a:extLst>
              <a:ext uri="{FF2B5EF4-FFF2-40B4-BE49-F238E27FC236}">
                <a16:creationId xmlns:a16="http://schemas.microsoft.com/office/drawing/2014/main" id="{BB5B776D-348E-4D52-BD38-EEF6E3072A51}"/>
              </a:ext>
            </a:extLst>
          </p:cNvPr>
          <p:cNvGrpSpPr/>
          <p:nvPr/>
        </p:nvGrpSpPr>
        <p:grpSpPr>
          <a:xfrm>
            <a:off x="8069676" y="3680954"/>
            <a:ext cx="3229356" cy="2539943"/>
            <a:chOff x="2444748" y="555045"/>
            <a:chExt cx="7282048" cy="5727454"/>
          </a:xfrm>
        </p:grpSpPr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F7F3F958-D848-4A15-B328-4EF721D1211D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CA8CDD77-CC69-48D9-94DF-B7B15BB53549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8A2F5808-355D-4F64-8DD2-B84BD33AA3F7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F5864BC6-0667-4BC1-AE88-EFE4ACF222C1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ABA10751-F4FB-46FF-9F66-25DEC3436794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EEAC2BB4-C999-4AAC-86FB-EDC7EFBACEFD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7A854CE9-2043-4C7E-86B5-595CA46B8CCA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6C8E23CD-A76D-4479-BA6C-56DD1F36D084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C2AF861D-CE71-4526-9168-C690003A173D}"/>
              </a:ext>
            </a:extLst>
          </p:cNvPr>
          <p:cNvGrpSpPr/>
          <p:nvPr/>
        </p:nvGrpSpPr>
        <p:grpSpPr>
          <a:xfrm>
            <a:off x="9729968" y="1091647"/>
            <a:ext cx="1334349" cy="2345715"/>
            <a:chOff x="729449" y="2722152"/>
            <a:chExt cx="1913672" cy="3364135"/>
          </a:xfrm>
        </p:grpSpPr>
        <p:grpSp>
          <p:nvGrpSpPr>
            <p:cNvPr id="201" name="Group 3">
              <a:extLst>
                <a:ext uri="{FF2B5EF4-FFF2-40B4-BE49-F238E27FC236}">
                  <a16:creationId xmlns:a16="http://schemas.microsoft.com/office/drawing/2014/main" id="{7BA29537-7032-4781-B705-49B0FA642F67}"/>
                </a:ext>
              </a:extLst>
            </p:cNvPr>
            <p:cNvGrpSpPr/>
            <p:nvPr/>
          </p:nvGrpSpPr>
          <p:grpSpPr>
            <a:xfrm>
              <a:off x="729449" y="2722152"/>
              <a:ext cx="1913672" cy="3364135"/>
              <a:chOff x="445712" y="1449040"/>
              <a:chExt cx="2113018" cy="3924176"/>
            </a:xfrm>
          </p:grpSpPr>
          <p:sp>
            <p:nvSpPr>
              <p:cNvPr id="205" name="Rounded Rectangle 4">
                <a:extLst>
                  <a:ext uri="{FF2B5EF4-FFF2-40B4-BE49-F238E27FC236}">
                    <a16:creationId xmlns:a16="http://schemas.microsoft.com/office/drawing/2014/main" id="{BBD7C9A4-3D83-4959-8850-D5B660CE83B8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206" name="Rectangle 5">
                <a:extLst>
                  <a:ext uri="{FF2B5EF4-FFF2-40B4-BE49-F238E27FC236}">
                    <a16:creationId xmlns:a16="http://schemas.microsoft.com/office/drawing/2014/main" id="{6EF50600-6D3A-4BBF-AD8D-11BE3176CDD7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207" name="Group 6">
                <a:extLst>
                  <a:ext uri="{FF2B5EF4-FFF2-40B4-BE49-F238E27FC236}">
                    <a16:creationId xmlns:a16="http://schemas.microsoft.com/office/drawing/2014/main" id="{FC1DD7B3-B2F3-4657-930C-5D13B95D9F35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208" name="Oval 7">
                  <a:extLst>
                    <a:ext uri="{FF2B5EF4-FFF2-40B4-BE49-F238E27FC236}">
                      <a16:creationId xmlns:a16="http://schemas.microsoft.com/office/drawing/2014/main" id="{E212DE87-5A9B-445D-9205-E70CD85C270A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209" name="Rounded Rectangle 8">
                  <a:extLst>
                    <a:ext uri="{FF2B5EF4-FFF2-40B4-BE49-F238E27FC236}">
                      <a16:creationId xmlns:a16="http://schemas.microsoft.com/office/drawing/2014/main" id="{31F6BE02-68AB-4526-BEC3-27D5F66055B8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grpSp>
          <p:nvGrpSpPr>
            <p:cNvPr id="202" name="Group 201">
              <a:extLst>
                <a:ext uri="{FF2B5EF4-FFF2-40B4-BE49-F238E27FC236}">
                  <a16:creationId xmlns:a16="http://schemas.microsoft.com/office/drawing/2014/main" id="{A4B5F255-5FD4-4E50-8860-7EA134F82906}"/>
                </a:ext>
              </a:extLst>
            </p:cNvPr>
            <p:cNvGrpSpPr/>
            <p:nvPr/>
          </p:nvGrpSpPr>
          <p:grpSpPr>
            <a:xfrm>
              <a:off x="863100" y="3029031"/>
              <a:ext cx="1629896" cy="2677654"/>
              <a:chOff x="6995369" y="2608855"/>
              <a:chExt cx="3536112" cy="1994137"/>
            </a:xfrm>
          </p:grpSpPr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F0CB0D28-CF3C-445F-831F-943D06B8EFFD}"/>
                  </a:ext>
                </a:extLst>
              </p:cNvPr>
              <p:cNvSpPr/>
              <p:nvPr/>
            </p:nvSpPr>
            <p:spPr>
              <a:xfrm>
                <a:off x="6995369" y="2608855"/>
                <a:ext cx="3536111" cy="1993534"/>
              </a:xfrm>
              <a:custGeom>
                <a:avLst/>
                <a:gdLst>
                  <a:gd name="connsiteX0" fmla="*/ 30683 w 6586571"/>
                  <a:gd name="connsiteY0" fmla="*/ 30683 h 3763755"/>
                  <a:gd name="connsiteX1" fmla="*/ 6564071 w 6586571"/>
                  <a:gd name="connsiteY1" fmla="*/ 30683 h 3763755"/>
                  <a:gd name="connsiteX2" fmla="*/ 6564071 w 6586571"/>
                  <a:gd name="connsiteY2" fmla="*/ 3753528 h 3763755"/>
                  <a:gd name="connsiteX3" fmla="*/ 30683 w 6586571"/>
                  <a:gd name="connsiteY3" fmla="*/ 3753528 h 3763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86571" h="3763755">
                    <a:moveTo>
                      <a:pt x="30683" y="30683"/>
                    </a:moveTo>
                    <a:lnTo>
                      <a:pt x="6564071" y="30683"/>
                    </a:lnTo>
                    <a:lnTo>
                      <a:pt x="6564071" y="3753528"/>
                    </a:lnTo>
                    <a:lnTo>
                      <a:pt x="30683" y="3753528"/>
                    </a:lnTo>
                    <a:close/>
                  </a:path>
                </a:pathLst>
              </a:custGeom>
              <a:solidFill>
                <a:srgbClr val="F2F2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45978E74-5F00-43B1-9569-2A7979FC6B15}"/>
                  </a:ext>
                </a:extLst>
              </p:cNvPr>
              <p:cNvSpPr/>
              <p:nvPr/>
            </p:nvSpPr>
            <p:spPr>
              <a:xfrm>
                <a:off x="8535043" y="2623978"/>
                <a:ext cx="1996438" cy="1979014"/>
              </a:xfrm>
              <a:custGeom>
                <a:avLst/>
                <a:gdLst>
                  <a:gd name="connsiteX0" fmla="*/ 2567127 w 4009217"/>
                  <a:gd name="connsiteY0" fmla="*/ 30683 h 4295590"/>
                  <a:gd name="connsiteX1" fmla="*/ 3798529 w 4009217"/>
                  <a:gd name="connsiteY1" fmla="*/ 30683 h 4295590"/>
                  <a:gd name="connsiteX2" fmla="*/ 4007172 w 4009217"/>
                  <a:gd name="connsiteY2" fmla="*/ 272054 h 4295590"/>
                  <a:gd name="connsiteX3" fmla="*/ 3998990 w 4009217"/>
                  <a:gd name="connsiteY3" fmla="*/ 4268999 h 4295590"/>
                  <a:gd name="connsiteX4" fmla="*/ 30683 w 4009217"/>
                  <a:gd name="connsiteY4" fmla="*/ 4268999 h 4295590"/>
                  <a:gd name="connsiteX0" fmla="*/ 2536444 w 3976489"/>
                  <a:gd name="connsiteY0" fmla="*/ 0 h 4238316"/>
                  <a:gd name="connsiteX1" fmla="*/ 3976489 w 3976489"/>
                  <a:gd name="connsiteY1" fmla="*/ 241371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536444 w 3976489"/>
                  <a:gd name="connsiteY0" fmla="*/ 0 h 4238316"/>
                  <a:gd name="connsiteX1" fmla="*/ 3976489 w 3976489"/>
                  <a:gd name="connsiteY1" fmla="*/ 213683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473335 w 3976489"/>
                  <a:gd name="connsiteY0" fmla="*/ 0 h 4035268"/>
                  <a:gd name="connsiteX1" fmla="*/ 3976489 w 3976489"/>
                  <a:gd name="connsiteY1" fmla="*/ 10635 h 4035268"/>
                  <a:gd name="connsiteX2" fmla="*/ 3968307 w 3976489"/>
                  <a:gd name="connsiteY2" fmla="*/ 4035268 h 4035268"/>
                  <a:gd name="connsiteX3" fmla="*/ 0 w 3976489"/>
                  <a:gd name="connsiteY3" fmla="*/ 4035268 h 4035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6489" h="4035268">
                    <a:moveTo>
                      <a:pt x="2473335" y="0"/>
                    </a:moveTo>
                    <a:lnTo>
                      <a:pt x="3976489" y="10635"/>
                    </a:lnTo>
                    <a:cubicBezTo>
                      <a:pt x="3973762" y="1342950"/>
                      <a:pt x="3971034" y="2702953"/>
                      <a:pt x="3968307" y="4035268"/>
                    </a:cubicBezTo>
                    <a:lnTo>
                      <a:pt x="0" y="4035268"/>
                    </a:lnTo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82BBDA9F-6125-49AA-8FD6-929C8B53A6F5}"/>
              </a:ext>
            </a:extLst>
          </p:cNvPr>
          <p:cNvGrpSpPr/>
          <p:nvPr/>
        </p:nvGrpSpPr>
        <p:grpSpPr>
          <a:xfrm>
            <a:off x="2325316" y="1912109"/>
            <a:ext cx="2944445" cy="4328630"/>
            <a:chOff x="0" y="-530"/>
            <a:chExt cx="4664412" cy="6857155"/>
          </a:xfrm>
        </p:grpSpPr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FEF87B22-C530-4EA8-A3FD-4B050ED4A2F3}"/>
                </a:ext>
              </a:extLst>
            </p:cNvPr>
            <p:cNvSpPr/>
            <p:nvPr/>
          </p:nvSpPr>
          <p:spPr>
            <a:xfrm>
              <a:off x="1362649" y="181009"/>
              <a:ext cx="1720247" cy="4556772"/>
            </a:xfrm>
            <a:custGeom>
              <a:avLst/>
              <a:gdLst>
                <a:gd name="connsiteX0" fmla="*/ 750892 w 747522"/>
                <a:gd name="connsiteY0" fmla="*/ 1914068 h 1975104"/>
                <a:gd name="connsiteX1" fmla="*/ 743348 w 747522"/>
                <a:gd name="connsiteY1" fmla="*/ 1778279 h 1975104"/>
                <a:gd name="connsiteX2" fmla="*/ 669967 w 747522"/>
                <a:gd name="connsiteY2" fmla="*/ 969721 h 1975104"/>
                <a:gd name="connsiteX3" fmla="*/ 565726 w 747522"/>
                <a:gd name="connsiteY3" fmla="*/ 469087 h 1975104"/>
                <a:gd name="connsiteX4" fmla="*/ 518406 w 747522"/>
                <a:gd name="connsiteY4" fmla="*/ 98069 h 1975104"/>
                <a:gd name="connsiteX5" fmla="*/ 508804 w 747522"/>
                <a:gd name="connsiteY5" fmla="*/ 85725 h 1975104"/>
                <a:gd name="connsiteX6" fmla="*/ 491659 w 747522"/>
                <a:gd name="connsiteY6" fmla="*/ 107671 h 1975104"/>
                <a:gd name="connsiteX7" fmla="*/ 409363 w 747522"/>
                <a:gd name="connsiteY7" fmla="*/ 263347 h 1975104"/>
                <a:gd name="connsiteX8" fmla="*/ 357243 w 747522"/>
                <a:gd name="connsiteY8" fmla="*/ 269519 h 1975104"/>
                <a:gd name="connsiteX9" fmla="*/ 102125 w 747522"/>
                <a:gd name="connsiteY9" fmla="*/ 59665 h 1975104"/>
                <a:gd name="connsiteX10" fmla="*/ 67835 w 747522"/>
                <a:gd name="connsiteY10" fmla="*/ 0 h 1975104"/>
                <a:gd name="connsiteX11" fmla="*/ 17772 w 747522"/>
                <a:gd name="connsiteY11" fmla="*/ 43205 h 1975104"/>
                <a:gd name="connsiteX12" fmla="*/ 1312 w 747522"/>
                <a:gd name="connsiteY12" fmla="*/ 95326 h 1975104"/>
                <a:gd name="connsiteX13" fmla="*/ 36288 w 747522"/>
                <a:gd name="connsiteY13" fmla="*/ 135788 h 1975104"/>
                <a:gd name="connsiteX14" fmla="*/ 93895 w 747522"/>
                <a:gd name="connsiteY14" fmla="*/ 211912 h 1975104"/>
                <a:gd name="connsiteX15" fmla="*/ 323638 w 747522"/>
                <a:gd name="connsiteY15" fmla="*/ 756437 h 1975104"/>
                <a:gd name="connsiteX16" fmla="*/ 368901 w 747522"/>
                <a:gd name="connsiteY16" fmla="*/ 984809 h 1975104"/>
                <a:gd name="connsiteX17" fmla="*/ 415536 w 747522"/>
                <a:gd name="connsiteY17" fmla="*/ 1261186 h 1975104"/>
                <a:gd name="connsiteX18" fmla="*/ 458055 w 747522"/>
                <a:gd name="connsiteY18" fmla="*/ 1675409 h 1975104"/>
                <a:gd name="connsiteX19" fmla="*/ 472457 w 747522"/>
                <a:gd name="connsiteY19" fmla="*/ 1942186 h 1975104"/>
                <a:gd name="connsiteX20" fmla="*/ 474514 w 747522"/>
                <a:gd name="connsiteY20" fmla="*/ 1981276 h 1975104"/>
                <a:gd name="connsiteX21" fmla="*/ 713173 w 747522"/>
                <a:gd name="connsiteY21" fmla="*/ 1971675 h 1975104"/>
                <a:gd name="connsiteX22" fmla="*/ 746091 w 747522"/>
                <a:gd name="connsiteY22" fmla="*/ 1970303 h 1975104"/>
                <a:gd name="connsiteX23" fmla="*/ 750892 w 747522"/>
                <a:gd name="connsiteY23" fmla="*/ 1914068 h 1975104"/>
                <a:gd name="connsiteX0" fmla="*/ 746091 w 751387"/>
                <a:gd name="connsiteY0" fmla="*/ 1970303 h 1981737"/>
                <a:gd name="connsiteX1" fmla="*/ 743348 w 751387"/>
                <a:gd name="connsiteY1" fmla="*/ 1778279 h 1981737"/>
                <a:gd name="connsiteX2" fmla="*/ 669967 w 751387"/>
                <a:gd name="connsiteY2" fmla="*/ 969721 h 1981737"/>
                <a:gd name="connsiteX3" fmla="*/ 565726 w 751387"/>
                <a:gd name="connsiteY3" fmla="*/ 469087 h 1981737"/>
                <a:gd name="connsiteX4" fmla="*/ 518406 w 751387"/>
                <a:gd name="connsiteY4" fmla="*/ 98069 h 1981737"/>
                <a:gd name="connsiteX5" fmla="*/ 508804 w 751387"/>
                <a:gd name="connsiteY5" fmla="*/ 85725 h 1981737"/>
                <a:gd name="connsiteX6" fmla="*/ 491659 w 751387"/>
                <a:gd name="connsiteY6" fmla="*/ 107671 h 1981737"/>
                <a:gd name="connsiteX7" fmla="*/ 409363 w 751387"/>
                <a:gd name="connsiteY7" fmla="*/ 263347 h 1981737"/>
                <a:gd name="connsiteX8" fmla="*/ 357243 w 751387"/>
                <a:gd name="connsiteY8" fmla="*/ 269519 h 1981737"/>
                <a:gd name="connsiteX9" fmla="*/ 102125 w 751387"/>
                <a:gd name="connsiteY9" fmla="*/ 59665 h 1981737"/>
                <a:gd name="connsiteX10" fmla="*/ 67835 w 751387"/>
                <a:gd name="connsiteY10" fmla="*/ 0 h 1981737"/>
                <a:gd name="connsiteX11" fmla="*/ 17772 w 751387"/>
                <a:gd name="connsiteY11" fmla="*/ 43205 h 1981737"/>
                <a:gd name="connsiteX12" fmla="*/ 1312 w 751387"/>
                <a:gd name="connsiteY12" fmla="*/ 95326 h 1981737"/>
                <a:gd name="connsiteX13" fmla="*/ 36288 w 751387"/>
                <a:gd name="connsiteY13" fmla="*/ 135788 h 1981737"/>
                <a:gd name="connsiteX14" fmla="*/ 93895 w 751387"/>
                <a:gd name="connsiteY14" fmla="*/ 211912 h 1981737"/>
                <a:gd name="connsiteX15" fmla="*/ 323638 w 751387"/>
                <a:gd name="connsiteY15" fmla="*/ 756437 h 1981737"/>
                <a:gd name="connsiteX16" fmla="*/ 368901 w 751387"/>
                <a:gd name="connsiteY16" fmla="*/ 984809 h 1981737"/>
                <a:gd name="connsiteX17" fmla="*/ 415536 w 751387"/>
                <a:gd name="connsiteY17" fmla="*/ 1261186 h 1981737"/>
                <a:gd name="connsiteX18" fmla="*/ 458055 w 751387"/>
                <a:gd name="connsiteY18" fmla="*/ 1675409 h 1981737"/>
                <a:gd name="connsiteX19" fmla="*/ 472457 w 751387"/>
                <a:gd name="connsiteY19" fmla="*/ 1942186 h 1981737"/>
                <a:gd name="connsiteX20" fmla="*/ 474514 w 751387"/>
                <a:gd name="connsiteY20" fmla="*/ 1981276 h 1981737"/>
                <a:gd name="connsiteX21" fmla="*/ 713173 w 751387"/>
                <a:gd name="connsiteY21" fmla="*/ 1971675 h 1981737"/>
                <a:gd name="connsiteX22" fmla="*/ 746091 w 751387"/>
                <a:gd name="connsiteY22" fmla="*/ 1970303 h 1981737"/>
                <a:gd name="connsiteX0" fmla="*/ 746091 w 751387"/>
                <a:gd name="connsiteY0" fmla="*/ 1970303 h 1990354"/>
                <a:gd name="connsiteX1" fmla="*/ 743348 w 751387"/>
                <a:gd name="connsiteY1" fmla="*/ 1778279 h 1990354"/>
                <a:gd name="connsiteX2" fmla="*/ 669967 w 751387"/>
                <a:gd name="connsiteY2" fmla="*/ 969721 h 1990354"/>
                <a:gd name="connsiteX3" fmla="*/ 565726 w 751387"/>
                <a:gd name="connsiteY3" fmla="*/ 469087 h 1990354"/>
                <a:gd name="connsiteX4" fmla="*/ 518406 w 751387"/>
                <a:gd name="connsiteY4" fmla="*/ 98069 h 1990354"/>
                <a:gd name="connsiteX5" fmla="*/ 508804 w 751387"/>
                <a:gd name="connsiteY5" fmla="*/ 85725 h 1990354"/>
                <a:gd name="connsiteX6" fmla="*/ 491659 w 751387"/>
                <a:gd name="connsiteY6" fmla="*/ 107671 h 1990354"/>
                <a:gd name="connsiteX7" fmla="*/ 409363 w 751387"/>
                <a:gd name="connsiteY7" fmla="*/ 263347 h 1990354"/>
                <a:gd name="connsiteX8" fmla="*/ 357243 w 751387"/>
                <a:gd name="connsiteY8" fmla="*/ 269519 h 1990354"/>
                <a:gd name="connsiteX9" fmla="*/ 102125 w 751387"/>
                <a:gd name="connsiteY9" fmla="*/ 59665 h 1990354"/>
                <a:gd name="connsiteX10" fmla="*/ 67835 w 751387"/>
                <a:gd name="connsiteY10" fmla="*/ 0 h 1990354"/>
                <a:gd name="connsiteX11" fmla="*/ 17772 w 751387"/>
                <a:gd name="connsiteY11" fmla="*/ 43205 h 1990354"/>
                <a:gd name="connsiteX12" fmla="*/ 1312 w 751387"/>
                <a:gd name="connsiteY12" fmla="*/ 95326 h 1990354"/>
                <a:gd name="connsiteX13" fmla="*/ 36288 w 751387"/>
                <a:gd name="connsiteY13" fmla="*/ 135788 h 1990354"/>
                <a:gd name="connsiteX14" fmla="*/ 93895 w 751387"/>
                <a:gd name="connsiteY14" fmla="*/ 211912 h 1990354"/>
                <a:gd name="connsiteX15" fmla="*/ 323638 w 751387"/>
                <a:gd name="connsiteY15" fmla="*/ 756437 h 1990354"/>
                <a:gd name="connsiteX16" fmla="*/ 368901 w 751387"/>
                <a:gd name="connsiteY16" fmla="*/ 984809 h 1990354"/>
                <a:gd name="connsiteX17" fmla="*/ 415536 w 751387"/>
                <a:gd name="connsiteY17" fmla="*/ 1261186 h 1990354"/>
                <a:gd name="connsiteX18" fmla="*/ 458055 w 751387"/>
                <a:gd name="connsiteY18" fmla="*/ 1675409 h 1990354"/>
                <a:gd name="connsiteX19" fmla="*/ 472457 w 751387"/>
                <a:gd name="connsiteY19" fmla="*/ 1942186 h 1990354"/>
                <a:gd name="connsiteX20" fmla="*/ 474514 w 751387"/>
                <a:gd name="connsiteY20" fmla="*/ 1981276 h 1990354"/>
                <a:gd name="connsiteX21" fmla="*/ 746091 w 751387"/>
                <a:gd name="connsiteY21" fmla="*/ 1970303 h 1990354"/>
                <a:gd name="connsiteX0" fmla="*/ 746091 w 751387"/>
                <a:gd name="connsiteY0" fmla="*/ 1970303 h 1990354"/>
                <a:gd name="connsiteX1" fmla="*/ 743348 w 751387"/>
                <a:gd name="connsiteY1" fmla="*/ 1778279 h 1990354"/>
                <a:gd name="connsiteX2" fmla="*/ 669967 w 751387"/>
                <a:gd name="connsiteY2" fmla="*/ 969721 h 1990354"/>
                <a:gd name="connsiteX3" fmla="*/ 565726 w 751387"/>
                <a:gd name="connsiteY3" fmla="*/ 469087 h 1990354"/>
                <a:gd name="connsiteX4" fmla="*/ 518406 w 751387"/>
                <a:gd name="connsiteY4" fmla="*/ 98069 h 1990354"/>
                <a:gd name="connsiteX5" fmla="*/ 508804 w 751387"/>
                <a:gd name="connsiteY5" fmla="*/ 85725 h 1990354"/>
                <a:gd name="connsiteX6" fmla="*/ 491659 w 751387"/>
                <a:gd name="connsiteY6" fmla="*/ 107671 h 1990354"/>
                <a:gd name="connsiteX7" fmla="*/ 409363 w 751387"/>
                <a:gd name="connsiteY7" fmla="*/ 263347 h 1990354"/>
                <a:gd name="connsiteX8" fmla="*/ 357243 w 751387"/>
                <a:gd name="connsiteY8" fmla="*/ 269519 h 1990354"/>
                <a:gd name="connsiteX9" fmla="*/ 102125 w 751387"/>
                <a:gd name="connsiteY9" fmla="*/ 59665 h 1990354"/>
                <a:gd name="connsiteX10" fmla="*/ 67835 w 751387"/>
                <a:gd name="connsiteY10" fmla="*/ 0 h 1990354"/>
                <a:gd name="connsiteX11" fmla="*/ 17772 w 751387"/>
                <a:gd name="connsiteY11" fmla="*/ 43205 h 1990354"/>
                <a:gd name="connsiteX12" fmla="*/ 1312 w 751387"/>
                <a:gd name="connsiteY12" fmla="*/ 95326 h 1990354"/>
                <a:gd name="connsiteX13" fmla="*/ 36288 w 751387"/>
                <a:gd name="connsiteY13" fmla="*/ 135788 h 1990354"/>
                <a:gd name="connsiteX14" fmla="*/ 93895 w 751387"/>
                <a:gd name="connsiteY14" fmla="*/ 211912 h 1990354"/>
                <a:gd name="connsiteX15" fmla="*/ 323638 w 751387"/>
                <a:gd name="connsiteY15" fmla="*/ 756437 h 1990354"/>
                <a:gd name="connsiteX16" fmla="*/ 368901 w 751387"/>
                <a:gd name="connsiteY16" fmla="*/ 984809 h 1990354"/>
                <a:gd name="connsiteX17" fmla="*/ 415536 w 751387"/>
                <a:gd name="connsiteY17" fmla="*/ 1261186 h 1990354"/>
                <a:gd name="connsiteX18" fmla="*/ 458055 w 751387"/>
                <a:gd name="connsiteY18" fmla="*/ 1675409 h 1990354"/>
                <a:gd name="connsiteX19" fmla="*/ 474514 w 751387"/>
                <a:gd name="connsiteY19" fmla="*/ 1981276 h 1990354"/>
                <a:gd name="connsiteX20" fmla="*/ 746091 w 751387"/>
                <a:gd name="connsiteY20" fmla="*/ 1970303 h 1990354"/>
                <a:gd name="connsiteX0" fmla="*/ 746091 w 751387"/>
                <a:gd name="connsiteY0" fmla="*/ 1970303 h 1990354"/>
                <a:gd name="connsiteX1" fmla="*/ 743348 w 751387"/>
                <a:gd name="connsiteY1" fmla="*/ 1778279 h 1990354"/>
                <a:gd name="connsiteX2" fmla="*/ 669967 w 751387"/>
                <a:gd name="connsiteY2" fmla="*/ 969721 h 1990354"/>
                <a:gd name="connsiteX3" fmla="*/ 565726 w 751387"/>
                <a:gd name="connsiteY3" fmla="*/ 469087 h 1990354"/>
                <a:gd name="connsiteX4" fmla="*/ 518406 w 751387"/>
                <a:gd name="connsiteY4" fmla="*/ 98069 h 1990354"/>
                <a:gd name="connsiteX5" fmla="*/ 508804 w 751387"/>
                <a:gd name="connsiteY5" fmla="*/ 85725 h 1990354"/>
                <a:gd name="connsiteX6" fmla="*/ 491659 w 751387"/>
                <a:gd name="connsiteY6" fmla="*/ 107671 h 1990354"/>
                <a:gd name="connsiteX7" fmla="*/ 409363 w 751387"/>
                <a:gd name="connsiteY7" fmla="*/ 263347 h 1990354"/>
                <a:gd name="connsiteX8" fmla="*/ 357243 w 751387"/>
                <a:gd name="connsiteY8" fmla="*/ 269519 h 1990354"/>
                <a:gd name="connsiteX9" fmla="*/ 102125 w 751387"/>
                <a:gd name="connsiteY9" fmla="*/ 59665 h 1990354"/>
                <a:gd name="connsiteX10" fmla="*/ 67835 w 751387"/>
                <a:gd name="connsiteY10" fmla="*/ 0 h 1990354"/>
                <a:gd name="connsiteX11" fmla="*/ 17772 w 751387"/>
                <a:gd name="connsiteY11" fmla="*/ 43205 h 1990354"/>
                <a:gd name="connsiteX12" fmla="*/ 1312 w 751387"/>
                <a:gd name="connsiteY12" fmla="*/ 95326 h 1990354"/>
                <a:gd name="connsiteX13" fmla="*/ 36288 w 751387"/>
                <a:gd name="connsiteY13" fmla="*/ 135788 h 1990354"/>
                <a:gd name="connsiteX14" fmla="*/ 93895 w 751387"/>
                <a:gd name="connsiteY14" fmla="*/ 211912 h 1990354"/>
                <a:gd name="connsiteX15" fmla="*/ 323638 w 751387"/>
                <a:gd name="connsiteY15" fmla="*/ 756437 h 1990354"/>
                <a:gd name="connsiteX16" fmla="*/ 368901 w 751387"/>
                <a:gd name="connsiteY16" fmla="*/ 984809 h 1990354"/>
                <a:gd name="connsiteX17" fmla="*/ 415536 w 751387"/>
                <a:gd name="connsiteY17" fmla="*/ 1261186 h 1990354"/>
                <a:gd name="connsiteX18" fmla="*/ 458055 w 751387"/>
                <a:gd name="connsiteY18" fmla="*/ 1675409 h 1990354"/>
                <a:gd name="connsiteX19" fmla="*/ 474514 w 751387"/>
                <a:gd name="connsiteY19" fmla="*/ 1981276 h 1990354"/>
                <a:gd name="connsiteX20" fmla="*/ 746091 w 751387"/>
                <a:gd name="connsiteY20" fmla="*/ 1970303 h 1990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51387" h="1990354">
                  <a:moveTo>
                    <a:pt x="746091" y="1970303"/>
                  </a:moveTo>
                  <a:cubicBezTo>
                    <a:pt x="751120" y="1938070"/>
                    <a:pt x="756035" y="1945042"/>
                    <a:pt x="743348" y="1778279"/>
                  </a:cubicBezTo>
                  <a:cubicBezTo>
                    <a:pt x="739919" y="1715186"/>
                    <a:pt x="675454" y="1010183"/>
                    <a:pt x="669967" y="969721"/>
                  </a:cubicBezTo>
                  <a:cubicBezTo>
                    <a:pt x="648022" y="801700"/>
                    <a:pt x="597273" y="635737"/>
                    <a:pt x="565726" y="469087"/>
                  </a:cubicBezTo>
                  <a:cubicBezTo>
                    <a:pt x="547895" y="375133"/>
                    <a:pt x="518406" y="100127"/>
                    <a:pt x="518406" y="98069"/>
                  </a:cubicBezTo>
                  <a:cubicBezTo>
                    <a:pt x="514977" y="93955"/>
                    <a:pt x="517034" y="86411"/>
                    <a:pt x="508804" y="85725"/>
                  </a:cubicBezTo>
                  <a:cubicBezTo>
                    <a:pt x="499203" y="90526"/>
                    <a:pt x="496460" y="100127"/>
                    <a:pt x="491659" y="107671"/>
                  </a:cubicBezTo>
                  <a:cubicBezTo>
                    <a:pt x="471085" y="145390"/>
                    <a:pt x="427880" y="224257"/>
                    <a:pt x="409363" y="263347"/>
                  </a:cubicBezTo>
                  <a:cubicBezTo>
                    <a:pt x="402505" y="277063"/>
                    <a:pt x="381246" y="272948"/>
                    <a:pt x="357243" y="269519"/>
                  </a:cubicBezTo>
                  <a:cubicBezTo>
                    <a:pt x="351070" y="269519"/>
                    <a:pt x="178249" y="119329"/>
                    <a:pt x="102125" y="59665"/>
                  </a:cubicBezTo>
                  <a:cubicBezTo>
                    <a:pt x="81551" y="43891"/>
                    <a:pt x="64406" y="28804"/>
                    <a:pt x="67835" y="0"/>
                  </a:cubicBezTo>
                  <a:cubicBezTo>
                    <a:pt x="42460" y="3429"/>
                    <a:pt x="21886" y="9601"/>
                    <a:pt x="17772" y="43205"/>
                  </a:cubicBezTo>
                  <a:cubicBezTo>
                    <a:pt x="17086" y="71323"/>
                    <a:pt x="6799" y="76124"/>
                    <a:pt x="1312" y="95326"/>
                  </a:cubicBezTo>
                  <a:cubicBezTo>
                    <a:pt x="-5546" y="117958"/>
                    <a:pt x="15714" y="122758"/>
                    <a:pt x="36288" y="135788"/>
                  </a:cubicBezTo>
                  <a:cubicBezTo>
                    <a:pt x="59605" y="150876"/>
                    <a:pt x="76750" y="190652"/>
                    <a:pt x="93895" y="211912"/>
                  </a:cubicBezTo>
                  <a:cubicBezTo>
                    <a:pt x="199509" y="341528"/>
                    <a:pt x="315409" y="719404"/>
                    <a:pt x="323638" y="756437"/>
                  </a:cubicBezTo>
                  <a:cubicBezTo>
                    <a:pt x="340098" y="831875"/>
                    <a:pt x="355185" y="907999"/>
                    <a:pt x="368901" y="984809"/>
                  </a:cubicBezTo>
                  <a:cubicBezTo>
                    <a:pt x="386046" y="1076706"/>
                    <a:pt x="401820" y="1168603"/>
                    <a:pt x="415536" y="1261186"/>
                  </a:cubicBezTo>
                  <a:cubicBezTo>
                    <a:pt x="436110" y="1398346"/>
                    <a:pt x="448454" y="1536878"/>
                    <a:pt x="458055" y="1675409"/>
                  </a:cubicBezTo>
                  <a:cubicBezTo>
                    <a:pt x="467885" y="1795424"/>
                    <a:pt x="468112" y="1886363"/>
                    <a:pt x="474514" y="1981276"/>
                  </a:cubicBezTo>
                  <a:cubicBezTo>
                    <a:pt x="520120" y="1985962"/>
                    <a:pt x="701285" y="2004136"/>
                    <a:pt x="746091" y="1970303"/>
                  </a:cubicBezTo>
                  <a:close/>
                </a:path>
              </a:pathLst>
            </a:custGeom>
            <a:solidFill>
              <a:schemeClr val="accent4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14A1F677-1C70-44B1-85BC-2A4061B69D2B}"/>
                </a:ext>
              </a:extLst>
            </p:cNvPr>
            <p:cNvSpPr/>
            <p:nvPr/>
          </p:nvSpPr>
          <p:spPr>
            <a:xfrm>
              <a:off x="700584" y="4688266"/>
              <a:ext cx="2657562" cy="2168355"/>
            </a:xfrm>
            <a:custGeom>
              <a:avLst/>
              <a:gdLst>
                <a:gd name="connsiteX0" fmla="*/ 2278552 w 2666423"/>
                <a:gd name="connsiteY0" fmla="*/ 156 h 2183348"/>
                <a:gd name="connsiteX1" fmla="*/ 2250485 w 2666423"/>
                <a:gd name="connsiteY1" fmla="*/ 359 h 2183348"/>
                <a:gd name="connsiteX2" fmla="*/ 1930695 w 2666423"/>
                <a:gd name="connsiteY2" fmla="*/ 22415 h 2183348"/>
                <a:gd name="connsiteX3" fmla="*/ 1856654 w 2666423"/>
                <a:gd name="connsiteY3" fmla="*/ 42893 h 2183348"/>
                <a:gd name="connsiteX4" fmla="*/ 241947 w 2666423"/>
                <a:gd name="connsiteY4" fmla="*/ 41317 h 2183348"/>
                <a:gd name="connsiteX5" fmla="*/ 164756 w 2666423"/>
                <a:gd name="connsiteY5" fmla="*/ 496586 h 2183348"/>
                <a:gd name="connsiteX6" fmla="*/ 70237 w 2666423"/>
                <a:gd name="connsiteY6" fmla="*/ 1396096 h 2183348"/>
                <a:gd name="connsiteX7" fmla="*/ 0 w 2666423"/>
                <a:gd name="connsiteY7" fmla="*/ 2183348 h 2183348"/>
                <a:gd name="connsiteX8" fmla="*/ 2666423 w 2666423"/>
                <a:gd name="connsiteY8" fmla="*/ 2183348 h 2183348"/>
                <a:gd name="connsiteX9" fmla="*/ 2666248 w 2666423"/>
                <a:gd name="connsiteY9" fmla="*/ 2138454 h 2183348"/>
                <a:gd name="connsiteX10" fmla="*/ 2660070 w 2666423"/>
                <a:gd name="connsiteY10" fmla="*/ 61798 h 2183348"/>
                <a:gd name="connsiteX11" fmla="*/ 2278552 w 2666423"/>
                <a:gd name="connsiteY11" fmla="*/ 156 h 2183348"/>
                <a:gd name="connsiteX0" fmla="*/ 2278552 w 2666423"/>
                <a:gd name="connsiteY0" fmla="*/ 156 h 2183348"/>
                <a:gd name="connsiteX1" fmla="*/ 2250485 w 2666423"/>
                <a:gd name="connsiteY1" fmla="*/ 359 h 2183348"/>
                <a:gd name="connsiteX2" fmla="*/ 1856654 w 2666423"/>
                <a:gd name="connsiteY2" fmla="*/ 42893 h 2183348"/>
                <a:gd name="connsiteX3" fmla="*/ 241947 w 2666423"/>
                <a:gd name="connsiteY3" fmla="*/ 41317 h 2183348"/>
                <a:gd name="connsiteX4" fmla="*/ 164756 w 2666423"/>
                <a:gd name="connsiteY4" fmla="*/ 496586 h 2183348"/>
                <a:gd name="connsiteX5" fmla="*/ 70237 w 2666423"/>
                <a:gd name="connsiteY5" fmla="*/ 1396096 h 2183348"/>
                <a:gd name="connsiteX6" fmla="*/ 0 w 2666423"/>
                <a:gd name="connsiteY6" fmla="*/ 2183348 h 2183348"/>
                <a:gd name="connsiteX7" fmla="*/ 2666423 w 2666423"/>
                <a:gd name="connsiteY7" fmla="*/ 2183348 h 2183348"/>
                <a:gd name="connsiteX8" fmla="*/ 2666248 w 2666423"/>
                <a:gd name="connsiteY8" fmla="*/ 2138454 h 2183348"/>
                <a:gd name="connsiteX9" fmla="*/ 2660070 w 2666423"/>
                <a:gd name="connsiteY9" fmla="*/ 61798 h 2183348"/>
                <a:gd name="connsiteX10" fmla="*/ 2278552 w 2666423"/>
                <a:gd name="connsiteY10" fmla="*/ 156 h 2183348"/>
                <a:gd name="connsiteX0" fmla="*/ 2660070 w 2666423"/>
                <a:gd name="connsiteY0" fmla="*/ 175207 h 2296757"/>
                <a:gd name="connsiteX1" fmla="*/ 2250485 w 2666423"/>
                <a:gd name="connsiteY1" fmla="*/ 113768 h 2296757"/>
                <a:gd name="connsiteX2" fmla="*/ 1856654 w 2666423"/>
                <a:gd name="connsiteY2" fmla="*/ 156302 h 2296757"/>
                <a:gd name="connsiteX3" fmla="*/ 241947 w 2666423"/>
                <a:gd name="connsiteY3" fmla="*/ 154726 h 2296757"/>
                <a:gd name="connsiteX4" fmla="*/ 164756 w 2666423"/>
                <a:gd name="connsiteY4" fmla="*/ 609995 h 2296757"/>
                <a:gd name="connsiteX5" fmla="*/ 70237 w 2666423"/>
                <a:gd name="connsiteY5" fmla="*/ 1509505 h 2296757"/>
                <a:gd name="connsiteX6" fmla="*/ 0 w 2666423"/>
                <a:gd name="connsiteY6" fmla="*/ 2296757 h 2296757"/>
                <a:gd name="connsiteX7" fmla="*/ 2666423 w 2666423"/>
                <a:gd name="connsiteY7" fmla="*/ 2296757 h 2296757"/>
                <a:gd name="connsiteX8" fmla="*/ 2666248 w 2666423"/>
                <a:gd name="connsiteY8" fmla="*/ 2251863 h 2296757"/>
                <a:gd name="connsiteX9" fmla="*/ 2660070 w 2666423"/>
                <a:gd name="connsiteY9" fmla="*/ 175207 h 2296757"/>
                <a:gd name="connsiteX0" fmla="*/ 2660070 w 2666423"/>
                <a:gd name="connsiteY0" fmla="*/ 159487 h 2281037"/>
                <a:gd name="connsiteX1" fmla="*/ 1856654 w 2666423"/>
                <a:gd name="connsiteY1" fmla="*/ 140582 h 2281037"/>
                <a:gd name="connsiteX2" fmla="*/ 241947 w 2666423"/>
                <a:gd name="connsiteY2" fmla="*/ 139006 h 2281037"/>
                <a:gd name="connsiteX3" fmla="*/ 164756 w 2666423"/>
                <a:gd name="connsiteY3" fmla="*/ 594275 h 2281037"/>
                <a:gd name="connsiteX4" fmla="*/ 70237 w 2666423"/>
                <a:gd name="connsiteY4" fmla="*/ 1493785 h 2281037"/>
                <a:gd name="connsiteX5" fmla="*/ 0 w 2666423"/>
                <a:gd name="connsiteY5" fmla="*/ 2281037 h 2281037"/>
                <a:gd name="connsiteX6" fmla="*/ 2666423 w 2666423"/>
                <a:gd name="connsiteY6" fmla="*/ 2281037 h 2281037"/>
                <a:gd name="connsiteX7" fmla="*/ 2666248 w 2666423"/>
                <a:gd name="connsiteY7" fmla="*/ 2236143 h 2281037"/>
                <a:gd name="connsiteX8" fmla="*/ 2660070 w 2666423"/>
                <a:gd name="connsiteY8" fmla="*/ 159487 h 2281037"/>
                <a:gd name="connsiteX0" fmla="*/ 2660070 w 2666423"/>
                <a:gd name="connsiteY0" fmla="*/ 179276 h 2300826"/>
                <a:gd name="connsiteX1" fmla="*/ 241947 w 2666423"/>
                <a:gd name="connsiteY1" fmla="*/ 158795 h 2300826"/>
                <a:gd name="connsiteX2" fmla="*/ 164756 w 2666423"/>
                <a:gd name="connsiteY2" fmla="*/ 614064 h 2300826"/>
                <a:gd name="connsiteX3" fmla="*/ 70237 w 2666423"/>
                <a:gd name="connsiteY3" fmla="*/ 1513574 h 2300826"/>
                <a:gd name="connsiteX4" fmla="*/ 0 w 2666423"/>
                <a:gd name="connsiteY4" fmla="*/ 2300826 h 2300826"/>
                <a:gd name="connsiteX5" fmla="*/ 2666423 w 2666423"/>
                <a:gd name="connsiteY5" fmla="*/ 2300826 h 2300826"/>
                <a:gd name="connsiteX6" fmla="*/ 2666248 w 2666423"/>
                <a:gd name="connsiteY6" fmla="*/ 2255932 h 2300826"/>
                <a:gd name="connsiteX7" fmla="*/ 2660070 w 2666423"/>
                <a:gd name="connsiteY7" fmla="*/ 179276 h 2300826"/>
                <a:gd name="connsiteX0" fmla="*/ 2660070 w 2666423"/>
                <a:gd name="connsiteY0" fmla="*/ 78896 h 2200446"/>
                <a:gd name="connsiteX1" fmla="*/ 241947 w 2666423"/>
                <a:gd name="connsiteY1" fmla="*/ 58415 h 2200446"/>
                <a:gd name="connsiteX2" fmla="*/ 164756 w 2666423"/>
                <a:gd name="connsiteY2" fmla="*/ 513684 h 2200446"/>
                <a:gd name="connsiteX3" fmla="*/ 70237 w 2666423"/>
                <a:gd name="connsiteY3" fmla="*/ 1413194 h 2200446"/>
                <a:gd name="connsiteX4" fmla="*/ 0 w 2666423"/>
                <a:gd name="connsiteY4" fmla="*/ 2200446 h 2200446"/>
                <a:gd name="connsiteX5" fmla="*/ 2666423 w 2666423"/>
                <a:gd name="connsiteY5" fmla="*/ 2200446 h 2200446"/>
                <a:gd name="connsiteX6" fmla="*/ 2666248 w 2666423"/>
                <a:gd name="connsiteY6" fmla="*/ 2155552 h 2200446"/>
                <a:gd name="connsiteX7" fmla="*/ 2660070 w 2666423"/>
                <a:gd name="connsiteY7" fmla="*/ 78896 h 2200446"/>
                <a:gd name="connsiteX0" fmla="*/ 2660070 w 2666423"/>
                <a:gd name="connsiteY0" fmla="*/ 54035 h 2175585"/>
                <a:gd name="connsiteX1" fmla="*/ 241947 w 2666423"/>
                <a:gd name="connsiteY1" fmla="*/ 33554 h 2175585"/>
                <a:gd name="connsiteX2" fmla="*/ 164756 w 2666423"/>
                <a:gd name="connsiteY2" fmla="*/ 488823 h 2175585"/>
                <a:gd name="connsiteX3" fmla="*/ 70237 w 2666423"/>
                <a:gd name="connsiteY3" fmla="*/ 1388333 h 2175585"/>
                <a:gd name="connsiteX4" fmla="*/ 0 w 2666423"/>
                <a:gd name="connsiteY4" fmla="*/ 2175585 h 2175585"/>
                <a:gd name="connsiteX5" fmla="*/ 2666423 w 2666423"/>
                <a:gd name="connsiteY5" fmla="*/ 2175585 h 2175585"/>
                <a:gd name="connsiteX6" fmla="*/ 2666248 w 2666423"/>
                <a:gd name="connsiteY6" fmla="*/ 2130691 h 2175585"/>
                <a:gd name="connsiteX7" fmla="*/ 2660070 w 2666423"/>
                <a:gd name="connsiteY7" fmla="*/ 54035 h 2175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66423" h="2175585">
                  <a:moveTo>
                    <a:pt x="2660070" y="54035"/>
                  </a:moveTo>
                  <a:cubicBezTo>
                    <a:pt x="2026658" y="-56569"/>
                    <a:pt x="782070" y="37543"/>
                    <a:pt x="241947" y="33554"/>
                  </a:cubicBezTo>
                  <a:cubicBezTo>
                    <a:pt x="180509" y="165881"/>
                    <a:pt x="182085" y="347044"/>
                    <a:pt x="164756" y="488823"/>
                  </a:cubicBezTo>
                  <a:cubicBezTo>
                    <a:pt x="128525" y="788134"/>
                    <a:pt x="98591" y="1089022"/>
                    <a:pt x="70237" y="1388333"/>
                  </a:cubicBezTo>
                  <a:lnTo>
                    <a:pt x="0" y="2175585"/>
                  </a:lnTo>
                  <a:lnTo>
                    <a:pt x="2666423" y="2175585"/>
                  </a:lnTo>
                  <a:cubicBezTo>
                    <a:pt x="2666365" y="2160620"/>
                    <a:pt x="2666306" y="2145656"/>
                    <a:pt x="2666248" y="2130691"/>
                  </a:cubicBezTo>
                  <a:cubicBezTo>
                    <a:pt x="2662506" y="1169438"/>
                    <a:pt x="2658297" y="74416"/>
                    <a:pt x="2660070" y="54035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10832EBB-8B99-42D1-9408-A4760FBFE353}"/>
                </a:ext>
              </a:extLst>
            </p:cNvPr>
            <p:cNvSpPr/>
            <p:nvPr/>
          </p:nvSpPr>
          <p:spPr>
            <a:xfrm>
              <a:off x="0" y="226153"/>
              <a:ext cx="4664412" cy="6630472"/>
            </a:xfrm>
            <a:custGeom>
              <a:avLst/>
              <a:gdLst>
                <a:gd name="connsiteX0" fmla="*/ 2570601 w 4679962"/>
                <a:gd name="connsiteY0" fmla="*/ 285525 h 6652578"/>
                <a:gd name="connsiteX1" fmla="*/ 2865188 w 4679962"/>
                <a:gd name="connsiteY1" fmla="*/ 2276735 h 6652578"/>
                <a:gd name="connsiteX2" fmla="*/ 3058952 w 4679962"/>
                <a:gd name="connsiteY2" fmla="*/ 4945335 h 6652578"/>
                <a:gd name="connsiteX3" fmla="*/ 3145923 w 4679962"/>
                <a:gd name="connsiteY3" fmla="*/ 6556538 h 6652578"/>
                <a:gd name="connsiteX4" fmla="*/ 3150679 w 4679962"/>
                <a:gd name="connsiteY4" fmla="*/ 6652578 h 6652578"/>
                <a:gd name="connsiteX5" fmla="*/ 3807167 w 4679962"/>
                <a:gd name="connsiteY5" fmla="*/ 6652578 h 6652578"/>
                <a:gd name="connsiteX6" fmla="*/ 3667028 w 4679962"/>
                <a:gd name="connsiteY6" fmla="*/ 4236439 h 6652578"/>
                <a:gd name="connsiteX7" fmla="*/ 3934834 w 4679962"/>
                <a:gd name="connsiteY7" fmla="*/ 5135951 h 6652578"/>
                <a:gd name="connsiteX8" fmla="*/ 4679962 w 4679962"/>
                <a:gd name="connsiteY8" fmla="*/ 5167457 h 6652578"/>
                <a:gd name="connsiteX9" fmla="*/ 4509827 w 4679962"/>
                <a:gd name="connsiteY9" fmla="*/ 3960757 h 6652578"/>
                <a:gd name="connsiteX10" fmla="*/ 4040379 w 4679962"/>
                <a:gd name="connsiteY10" fmla="*/ 1875028 h 6652578"/>
                <a:gd name="connsiteX11" fmla="*/ 3386619 w 4679962"/>
                <a:gd name="connsiteY11" fmla="*/ 794354 h 6652578"/>
                <a:gd name="connsiteX12" fmla="*/ 2644642 w 4679962"/>
                <a:gd name="connsiteY12" fmla="*/ 513947 h 6652578"/>
                <a:gd name="connsiteX13" fmla="*/ 2597382 w 4679962"/>
                <a:gd name="connsiteY13" fmla="*/ 309155 h 6652578"/>
                <a:gd name="connsiteX14" fmla="*/ 2570601 w 4679962"/>
                <a:gd name="connsiteY14" fmla="*/ 285525 h 6652578"/>
                <a:gd name="connsiteX15" fmla="*/ 1284153 w 4679962"/>
                <a:gd name="connsiteY15" fmla="*/ 0 h 6652578"/>
                <a:gd name="connsiteX16" fmla="*/ 1225276 w 4679962"/>
                <a:gd name="connsiteY16" fmla="*/ 1969 h 6652578"/>
                <a:gd name="connsiteX17" fmla="*/ 1004730 w 4679962"/>
                <a:gd name="connsiteY17" fmla="*/ 317034 h 6652578"/>
                <a:gd name="connsiteX18" fmla="*/ 207616 w 4679962"/>
                <a:gd name="connsiteY18" fmla="*/ 647852 h 6652578"/>
                <a:gd name="connsiteX19" fmla="*/ 52003 w 4679962"/>
                <a:gd name="connsiteY19" fmla="*/ 770309 h 6652578"/>
                <a:gd name="connsiteX20" fmla="*/ 0 w 4679962"/>
                <a:gd name="connsiteY20" fmla="*/ 827682 h 6652578"/>
                <a:gd name="connsiteX21" fmla="*/ 0 w 4679962"/>
                <a:gd name="connsiteY21" fmla="*/ 4113092 h 6652578"/>
                <a:gd name="connsiteX22" fmla="*/ 77701 w 4679962"/>
                <a:gd name="connsiteY22" fmla="*/ 4144411 h 6652578"/>
                <a:gd name="connsiteX23" fmla="*/ 327341 w 4679962"/>
                <a:gd name="connsiteY23" fmla="*/ 4217540 h 6652578"/>
                <a:gd name="connsiteX24" fmla="*/ 305877 w 4679962"/>
                <a:gd name="connsiteY24" fmla="*/ 6404485 h 6652578"/>
                <a:gd name="connsiteX25" fmla="*/ 311484 w 4679962"/>
                <a:gd name="connsiteY25" fmla="*/ 6652578 h 6652578"/>
                <a:gd name="connsiteX26" fmla="*/ 2550036 w 4679962"/>
                <a:gd name="connsiteY26" fmla="*/ 6652578 h 6652578"/>
                <a:gd name="connsiteX27" fmla="*/ 2548648 w 4679962"/>
                <a:gd name="connsiteY27" fmla="*/ 6596334 h 6652578"/>
                <a:gd name="connsiteX28" fmla="*/ 2400465 w 4679962"/>
                <a:gd name="connsiteY28" fmla="*/ 3102210 h 6652578"/>
                <a:gd name="connsiteX29" fmla="*/ 1370204 w 4679962"/>
                <a:gd name="connsiteY29" fmla="*/ 143748 h 6652578"/>
                <a:gd name="connsiteX30" fmla="*/ 1422191 w 4679962"/>
                <a:gd name="connsiteY30" fmla="*/ 9845 h 6652578"/>
                <a:gd name="connsiteX31" fmla="*/ 1284153 w 4679962"/>
                <a:gd name="connsiteY31" fmla="*/ 0 h 665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679962" h="6652578">
                  <a:moveTo>
                    <a:pt x="2570601" y="285525"/>
                  </a:moveTo>
                  <a:cubicBezTo>
                    <a:pt x="2583203" y="791205"/>
                    <a:pt x="2758064" y="1537908"/>
                    <a:pt x="2865188" y="2276735"/>
                  </a:cubicBezTo>
                  <a:cubicBezTo>
                    <a:pt x="3014844" y="3303848"/>
                    <a:pt x="3003816" y="4085210"/>
                    <a:pt x="3058952" y="4945335"/>
                  </a:cubicBezTo>
                  <a:cubicBezTo>
                    <a:pt x="3083074" y="5325088"/>
                    <a:pt x="3116242" y="5961138"/>
                    <a:pt x="3145923" y="6556538"/>
                  </a:cubicBezTo>
                  <a:lnTo>
                    <a:pt x="3150679" y="6652578"/>
                  </a:lnTo>
                  <a:lnTo>
                    <a:pt x="3807167" y="6652578"/>
                  </a:lnTo>
                  <a:lnTo>
                    <a:pt x="3667028" y="4236439"/>
                  </a:lnTo>
                  <a:lnTo>
                    <a:pt x="3934834" y="5135951"/>
                  </a:lnTo>
                  <a:lnTo>
                    <a:pt x="4679962" y="5167457"/>
                  </a:lnTo>
                  <a:cubicBezTo>
                    <a:pt x="4679962" y="5167457"/>
                    <a:pt x="4612224" y="4690135"/>
                    <a:pt x="4509827" y="3960757"/>
                  </a:cubicBezTo>
                  <a:cubicBezTo>
                    <a:pt x="4407431" y="3231383"/>
                    <a:pt x="4087639" y="2108177"/>
                    <a:pt x="4040379" y="1875028"/>
                  </a:cubicBezTo>
                  <a:cubicBezTo>
                    <a:pt x="3993119" y="1641880"/>
                    <a:pt x="3656000" y="955038"/>
                    <a:pt x="3386619" y="794354"/>
                  </a:cubicBezTo>
                  <a:cubicBezTo>
                    <a:pt x="3117240" y="633672"/>
                    <a:pt x="2644642" y="513947"/>
                    <a:pt x="2644642" y="513947"/>
                  </a:cubicBezTo>
                  <a:lnTo>
                    <a:pt x="2597382" y="309155"/>
                  </a:lnTo>
                  <a:cubicBezTo>
                    <a:pt x="2597382" y="309155"/>
                    <a:pt x="2598956" y="302854"/>
                    <a:pt x="2570601" y="285525"/>
                  </a:cubicBezTo>
                  <a:close/>
                  <a:moveTo>
                    <a:pt x="1284153" y="0"/>
                  </a:moveTo>
                  <a:cubicBezTo>
                    <a:pt x="1248118" y="0"/>
                    <a:pt x="1225276" y="1969"/>
                    <a:pt x="1225276" y="1969"/>
                  </a:cubicBezTo>
                  <a:lnTo>
                    <a:pt x="1004730" y="317034"/>
                  </a:lnTo>
                  <a:cubicBezTo>
                    <a:pt x="1004730" y="317034"/>
                    <a:pt x="445490" y="498196"/>
                    <a:pt x="207616" y="647852"/>
                  </a:cubicBezTo>
                  <a:cubicBezTo>
                    <a:pt x="148147" y="685266"/>
                    <a:pt x="96752" y="726126"/>
                    <a:pt x="52003" y="770309"/>
                  </a:cubicBezTo>
                  <a:lnTo>
                    <a:pt x="0" y="827682"/>
                  </a:lnTo>
                  <a:lnTo>
                    <a:pt x="0" y="4113092"/>
                  </a:lnTo>
                  <a:lnTo>
                    <a:pt x="77701" y="4144411"/>
                  </a:lnTo>
                  <a:cubicBezTo>
                    <a:pt x="162227" y="4173924"/>
                    <a:pt x="246212" y="4198636"/>
                    <a:pt x="327341" y="4217540"/>
                  </a:cubicBezTo>
                  <a:cubicBezTo>
                    <a:pt x="277717" y="4420755"/>
                    <a:pt x="285594" y="5438022"/>
                    <a:pt x="305877" y="6404485"/>
                  </a:cubicBezTo>
                  <a:lnTo>
                    <a:pt x="311484" y="6652578"/>
                  </a:lnTo>
                  <a:lnTo>
                    <a:pt x="2550036" y="6652578"/>
                  </a:lnTo>
                  <a:lnTo>
                    <a:pt x="2548648" y="6596334"/>
                  </a:lnTo>
                  <a:cubicBezTo>
                    <a:pt x="2519814" y="5472748"/>
                    <a:pt x="2471354" y="3993646"/>
                    <a:pt x="2400465" y="3102210"/>
                  </a:cubicBezTo>
                  <a:cubicBezTo>
                    <a:pt x="2283892" y="1630855"/>
                    <a:pt x="1975128" y="591140"/>
                    <a:pt x="1370204" y="143748"/>
                  </a:cubicBezTo>
                  <a:cubicBezTo>
                    <a:pt x="1390684" y="101216"/>
                    <a:pt x="1395410" y="63406"/>
                    <a:pt x="1422191" y="9845"/>
                  </a:cubicBezTo>
                  <a:cubicBezTo>
                    <a:pt x="1369417" y="1969"/>
                    <a:pt x="1320189" y="0"/>
                    <a:pt x="1284153" y="0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685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F85865A4-DE34-4797-A415-C8293BBFC637}"/>
                </a:ext>
              </a:extLst>
            </p:cNvPr>
            <p:cNvSpPr/>
            <p:nvPr/>
          </p:nvSpPr>
          <p:spPr>
            <a:xfrm>
              <a:off x="1506088" y="-530"/>
              <a:ext cx="1126951" cy="809234"/>
            </a:xfrm>
            <a:custGeom>
              <a:avLst/>
              <a:gdLst>
                <a:gd name="connsiteX0" fmla="*/ 1130709 w 1130709"/>
                <a:gd name="connsiteY0" fmla="*/ 0 h 811931"/>
                <a:gd name="connsiteX1" fmla="*/ 28840 w 1130709"/>
                <a:gd name="connsiteY1" fmla="*/ 0 h 811931"/>
                <a:gd name="connsiteX2" fmla="*/ 27423 w 1130709"/>
                <a:gd name="connsiteY2" fmla="*/ 11472 h 811931"/>
                <a:gd name="connsiteX3" fmla="*/ 871 w 1130709"/>
                <a:gd name="connsiteY3" fmla="*/ 185295 h 811931"/>
                <a:gd name="connsiteX4" fmla="*/ 71760 w 1130709"/>
                <a:gd name="connsiteY4" fmla="*/ 328650 h 811931"/>
                <a:gd name="connsiteX5" fmla="*/ 536481 w 1130709"/>
                <a:gd name="connsiteY5" fmla="*/ 694126 h 811931"/>
                <a:gd name="connsiteX6" fmla="*/ 676685 w 1130709"/>
                <a:gd name="connsiteY6" fmla="*/ 804399 h 811931"/>
                <a:gd name="connsiteX7" fmla="*/ 829490 w 1130709"/>
                <a:gd name="connsiteY7" fmla="*/ 747687 h 811931"/>
                <a:gd name="connsiteX8" fmla="*/ 1020105 w 1130709"/>
                <a:gd name="connsiteY8" fmla="*/ 405841 h 811931"/>
                <a:gd name="connsiteX9" fmla="*/ 1002776 w 1130709"/>
                <a:gd name="connsiteY9" fmla="*/ 240431 h 811931"/>
                <a:gd name="connsiteX10" fmla="*/ 1102858 w 1130709"/>
                <a:gd name="connsiteY10" fmla="*/ 62691 h 811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0709" h="811931">
                  <a:moveTo>
                    <a:pt x="1130709" y="0"/>
                  </a:moveTo>
                  <a:lnTo>
                    <a:pt x="28840" y="0"/>
                  </a:lnTo>
                  <a:lnTo>
                    <a:pt x="27423" y="11472"/>
                  </a:lnTo>
                  <a:cubicBezTo>
                    <a:pt x="14162" y="106899"/>
                    <a:pt x="-1099" y="168558"/>
                    <a:pt x="871" y="185295"/>
                  </a:cubicBezTo>
                  <a:cubicBezTo>
                    <a:pt x="-5432" y="248308"/>
                    <a:pt x="22925" y="290843"/>
                    <a:pt x="71760" y="328650"/>
                  </a:cubicBezTo>
                  <a:cubicBezTo>
                    <a:pt x="226141" y="449951"/>
                    <a:pt x="385250" y="569674"/>
                    <a:pt x="536481" y="694126"/>
                  </a:cubicBezTo>
                  <a:cubicBezTo>
                    <a:pt x="560111" y="713029"/>
                    <a:pt x="654631" y="785494"/>
                    <a:pt x="676685" y="804399"/>
                  </a:cubicBezTo>
                  <a:cubicBezTo>
                    <a:pt x="689287" y="812276"/>
                    <a:pt x="790107" y="831178"/>
                    <a:pt x="829490" y="747687"/>
                  </a:cubicBezTo>
                  <a:cubicBezTo>
                    <a:pt x="889354" y="621661"/>
                    <a:pt x="949215" y="527141"/>
                    <a:pt x="1020105" y="405841"/>
                  </a:cubicBezTo>
                  <a:cubicBezTo>
                    <a:pt x="1020105" y="396388"/>
                    <a:pt x="938189" y="327074"/>
                    <a:pt x="1002776" y="240431"/>
                  </a:cubicBezTo>
                  <a:cubicBezTo>
                    <a:pt x="1034676" y="197898"/>
                    <a:pt x="1069038" y="134491"/>
                    <a:pt x="1102858" y="62691"/>
                  </a:cubicBezTo>
                  <a:close/>
                </a:path>
              </a:pathLst>
            </a:custGeom>
            <a:solidFill>
              <a:srgbClr val="FECBA3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0AEFDCEC-2AE5-4D87-8780-4FA88E8B1F0A}"/>
                </a:ext>
              </a:extLst>
            </p:cNvPr>
            <p:cNvSpPr/>
            <p:nvPr/>
          </p:nvSpPr>
          <p:spPr>
            <a:xfrm>
              <a:off x="1717351" y="24002"/>
              <a:ext cx="800747" cy="785047"/>
            </a:xfrm>
            <a:custGeom>
              <a:avLst/>
              <a:gdLst>
                <a:gd name="connsiteX0" fmla="*/ 351815 w 349758"/>
                <a:gd name="connsiteY0" fmla="*/ 165278 h 342900"/>
                <a:gd name="connsiteX1" fmla="*/ 266776 w 349758"/>
                <a:gd name="connsiteY1" fmla="*/ 317525 h 342900"/>
                <a:gd name="connsiteX2" fmla="*/ 183794 w 349758"/>
                <a:gd name="connsiteY2" fmla="*/ 309982 h 342900"/>
                <a:gd name="connsiteX3" fmla="*/ 121387 w 349758"/>
                <a:gd name="connsiteY3" fmla="*/ 210541 h 342900"/>
                <a:gd name="connsiteX4" fmla="*/ 0 w 349758"/>
                <a:gd name="connsiteY4" fmla="*/ 0 h 342900"/>
                <a:gd name="connsiteX5" fmla="*/ 111785 w 349758"/>
                <a:gd name="connsiteY5" fmla="*/ 93955 h 342900"/>
                <a:gd name="connsiteX6" fmla="*/ 336728 w 349758"/>
                <a:gd name="connsiteY6" fmla="*/ 106985 h 342900"/>
                <a:gd name="connsiteX7" fmla="*/ 351815 w 349758"/>
                <a:gd name="connsiteY7" fmla="*/ 165278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9758" h="342900">
                  <a:moveTo>
                    <a:pt x="351815" y="165278"/>
                  </a:moveTo>
                  <a:cubicBezTo>
                    <a:pt x="320954" y="218084"/>
                    <a:pt x="295580" y="264033"/>
                    <a:pt x="266776" y="317525"/>
                  </a:cubicBezTo>
                  <a:cubicBezTo>
                    <a:pt x="245516" y="353873"/>
                    <a:pt x="215341" y="361417"/>
                    <a:pt x="183794" y="309982"/>
                  </a:cubicBezTo>
                  <a:cubicBezTo>
                    <a:pt x="159791" y="275006"/>
                    <a:pt x="139903" y="242773"/>
                    <a:pt x="121387" y="210541"/>
                  </a:cubicBezTo>
                  <a:cubicBezTo>
                    <a:pt x="84353" y="145390"/>
                    <a:pt x="4115" y="10287"/>
                    <a:pt x="0" y="0"/>
                  </a:cubicBezTo>
                  <a:cubicBezTo>
                    <a:pt x="37719" y="39776"/>
                    <a:pt x="76810" y="66523"/>
                    <a:pt x="111785" y="93955"/>
                  </a:cubicBezTo>
                  <a:cubicBezTo>
                    <a:pt x="183109" y="150876"/>
                    <a:pt x="262661" y="165964"/>
                    <a:pt x="336728" y="106985"/>
                  </a:cubicBezTo>
                  <a:cubicBezTo>
                    <a:pt x="338099" y="160477"/>
                    <a:pt x="351130" y="161849"/>
                    <a:pt x="351815" y="165278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 w="92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416B6422-9EB8-4B90-BF3F-DD88C84D33A8}"/>
                </a:ext>
              </a:extLst>
            </p:cNvPr>
            <p:cNvSpPr/>
            <p:nvPr/>
          </p:nvSpPr>
          <p:spPr>
            <a:xfrm>
              <a:off x="3979452" y="5679057"/>
              <a:ext cx="659436" cy="1177568"/>
            </a:xfrm>
            <a:custGeom>
              <a:avLst/>
              <a:gdLst>
                <a:gd name="connsiteX0" fmla="*/ 288211 w 288036"/>
                <a:gd name="connsiteY0" fmla="*/ 224436 h 514350"/>
                <a:gd name="connsiteX1" fmla="*/ 288896 w 288036"/>
                <a:gd name="connsiteY1" fmla="*/ 286843 h 514350"/>
                <a:gd name="connsiteX2" fmla="*/ 113332 w 288036"/>
                <a:gd name="connsiteY2" fmla="*/ 504928 h 514350"/>
                <a:gd name="connsiteX3" fmla="*/ 52981 w 288036"/>
                <a:gd name="connsiteY3" fmla="*/ 481611 h 514350"/>
                <a:gd name="connsiteX4" fmla="*/ 61897 w 288036"/>
                <a:gd name="connsiteY4" fmla="*/ 441148 h 514350"/>
                <a:gd name="connsiteX5" fmla="*/ 82471 w 288036"/>
                <a:gd name="connsiteY5" fmla="*/ 380798 h 514350"/>
                <a:gd name="connsiteX6" fmla="*/ 133906 w 288036"/>
                <a:gd name="connsiteY6" fmla="*/ 195632 h 514350"/>
                <a:gd name="connsiteX7" fmla="*/ 87271 w 288036"/>
                <a:gd name="connsiteY7" fmla="*/ 246381 h 514350"/>
                <a:gd name="connsiteX8" fmla="*/ 82471 w 288036"/>
                <a:gd name="connsiteY8" fmla="*/ 303988 h 514350"/>
                <a:gd name="connsiteX9" fmla="*/ 40637 w 288036"/>
                <a:gd name="connsiteY9" fmla="*/ 382170 h 514350"/>
                <a:gd name="connsiteX10" fmla="*/ 1546 w 288036"/>
                <a:gd name="connsiteY10" fmla="*/ 373254 h 514350"/>
                <a:gd name="connsiteX11" fmla="*/ 7718 w 288036"/>
                <a:gd name="connsiteY11" fmla="*/ 80418 h 514350"/>
                <a:gd name="connsiteX12" fmla="*/ 42008 w 288036"/>
                <a:gd name="connsiteY12" fmla="*/ 6351 h 514350"/>
                <a:gd name="connsiteX13" fmla="*/ 66011 w 288036"/>
                <a:gd name="connsiteY13" fmla="*/ 865 h 514350"/>
                <a:gd name="connsiteX14" fmla="*/ 252549 w 288036"/>
                <a:gd name="connsiteY14" fmla="*/ 27611 h 514350"/>
                <a:gd name="connsiteX15" fmla="*/ 272437 w 288036"/>
                <a:gd name="connsiteY15" fmla="*/ 37898 h 514350"/>
                <a:gd name="connsiteX16" fmla="*/ 288211 w 288036"/>
                <a:gd name="connsiteY16" fmla="*/ 224436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8036" h="514350">
                  <a:moveTo>
                    <a:pt x="288211" y="224436"/>
                  </a:moveTo>
                  <a:cubicBezTo>
                    <a:pt x="288211" y="234037"/>
                    <a:pt x="293011" y="275871"/>
                    <a:pt x="288896" y="286843"/>
                  </a:cubicBezTo>
                  <a:cubicBezTo>
                    <a:pt x="253921" y="378741"/>
                    <a:pt x="192199" y="449378"/>
                    <a:pt x="113332" y="504928"/>
                  </a:cubicBezTo>
                  <a:cubicBezTo>
                    <a:pt x="81099" y="527559"/>
                    <a:pt x="61211" y="517272"/>
                    <a:pt x="52981" y="481611"/>
                  </a:cubicBezTo>
                  <a:cubicBezTo>
                    <a:pt x="53667" y="463780"/>
                    <a:pt x="57782" y="452121"/>
                    <a:pt x="61897" y="441148"/>
                  </a:cubicBezTo>
                  <a:cubicBezTo>
                    <a:pt x="63268" y="416460"/>
                    <a:pt x="64640" y="393142"/>
                    <a:pt x="82471" y="380798"/>
                  </a:cubicBezTo>
                  <a:cubicBezTo>
                    <a:pt x="133220" y="345136"/>
                    <a:pt x="172996" y="202490"/>
                    <a:pt x="133906" y="195632"/>
                  </a:cubicBezTo>
                  <a:cubicBezTo>
                    <a:pt x="93443" y="194946"/>
                    <a:pt x="89329" y="213463"/>
                    <a:pt x="87271" y="246381"/>
                  </a:cubicBezTo>
                  <a:cubicBezTo>
                    <a:pt x="84528" y="273813"/>
                    <a:pt x="88643" y="285472"/>
                    <a:pt x="82471" y="303988"/>
                  </a:cubicBezTo>
                  <a:cubicBezTo>
                    <a:pt x="75613" y="333478"/>
                    <a:pt x="68069" y="363653"/>
                    <a:pt x="40637" y="382170"/>
                  </a:cubicBezTo>
                  <a:cubicBezTo>
                    <a:pt x="24178" y="393142"/>
                    <a:pt x="9090" y="398629"/>
                    <a:pt x="1546" y="373254"/>
                  </a:cubicBezTo>
                  <a:cubicBezTo>
                    <a:pt x="-2569" y="341022"/>
                    <a:pt x="2232" y="96191"/>
                    <a:pt x="7718" y="80418"/>
                  </a:cubicBezTo>
                  <a:cubicBezTo>
                    <a:pt x="11833" y="52300"/>
                    <a:pt x="22120" y="26925"/>
                    <a:pt x="42008" y="6351"/>
                  </a:cubicBezTo>
                  <a:cubicBezTo>
                    <a:pt x="48866" y="-1192"/>
                    <a:pt x="57096" y="-507"/>
                    <a:pt x="66011" y="865"/>
                  </a:cubicBezTo>
                  <a:cubicBezTo>
                    <a:pt x="128419" y="9095"/>
                    <a:pt x="190141" y="18010"/>
                    <a:pt x="252549" y="27611"/>
                  </a:cubicBezTo>
                  <a:cubicBezTo>
                    <a:pt x="260093" y="28983"/>
                    <a:pt x="267637" y="31040"/>
                    <a:pt x="272437" y="37898"/>
                  </a:cubicBezTo>
                  <a:cubicBezTo>
                    <a:pt x="277238" y="49557"/>
                    <a:pt x="279981" y="203862"/>
                    <a:pt x="288211" y="224436"/>
                  </a:cubicBezTo>
                  <a:close/>
                </a:path>
              </a:pathLst>
            </a:custGeom>
            <a:solidFill>
              <a:srgbClr val="FECBA3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22F394AF-3861-4094-A9E7-A255DF49DB03}"/>
                </a:ext>
              </a:extLst>
            </p:cNvPr>
            <p:cNvSpPr/>
            <p:nvPr/>
          </p:nvSpPr>
          <p:spPr>
            <a:xfrm>
              <a:off x="4029912" y="5220842"/>
              <a:ext cx="580933" cy="549532"/>
            </a:xfrm>
            <a:custGeom>
              <a:avLst/>
              <a:gdLst>
                <a:gd name="connsiteX0" fmla="*/ 249025 w 253746"/>
                <a:gd name="connsiteY0" fmla="*/ 240785 h 240030"/>
                <a:gd name="connsiteX1" fmla="*/ 61116 w 253746"/>
                <a:gd name="connsiteY1" fmla="*/ 211981 h 240030"/>
                <a:gd name="connsiteX2" fmla="*/ 18596 w 253746"/>
                <a:gd name="connsiteY2" fmla="*/ 206495 h 240030"/>
                <a:gd name="connsiteX3" fmla="*/ 13110 w 253746"/>
                <a:gd name="connsiteY3" fmla="*/ 205809 h 240030"/>
                <a:gd name="connsiteX4" fmla="*/ 6938 w 253746"/>
                <a:gd name="connsiteY4" fmla="*/ 159860 h 240030"/>
                <a:gd name="connsiteX5" fmla="*/ 6252 w 253746"/>
                <a:gd name="connsiteY5" fmla="*/ 131742 h 240030"/>
                <a:gd name="connsiteX6" fmla="*/ 765 w 253746"/>
                <a:gd name="connsiteY6" fmla="*/ 74135 h 240030"/>
                <a:gd name="connsiteX7" fmla="*/ 22711 w 253746"/>
                <a:gd name="connsiteY7" fmla="*/ 32987 h 240030"/>
                <a:gd name="connsiteX8" fmla="*/ 244224 w 253746"/>
                <a:gd name="connsiteY8" fmla="*/ 50132 h 240030"/>
                <a:gd name="connsiteX9" fmla="*/ 253140 w 253746"/>
                <a:gd name="connsiteY9" fmla="*/ 75507 h 240030"/>
                <a:gd name="connsiteX10" fmla="*/ 253826 w 253746"/>
                <a:gd name="connsiteY10" fmla="*/ 155745 h 240030"/>
                <a:gd name="connsiteX11" fmla="*/ 253140 w 253746"/>
                <a:gd name="connsiteY11" fmla="*/ 241470 h 240030"/>
                <a:gd name="connsiteX12" fmla="*/ 253140 w 253746"/>
                <a:gd name="connsiteY12" fmla="*/ 241470 h 240030"/>
                <a:gd name="connsiteX13" fmla="*/ 249025 w 253746"/>
                <a:gd name="connsiteY13" fmla="*/ 240785 h 24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3746" h="240030">
                  <a:moveTo>
                    <a:pt x="249025" y="240785"/>
                  </a:moveTo>
                  <a:cubicBezTo>
                    <a:pt x="186617" y="231183"/>
                    <a:pt x="123524" y="221582"/>
                    <a:pt x="61116" y="211981"/>
                  </a:cubicBezTo>
                  <a:cubicBezTo>
                    <a:pt x="47400" y="209924"/>
                    <a:pt x="32998" y="208552"/>
                    <a:pt x="18596" y="206495"/>
                  </a:cubicBezTo>
                  <a:cubicBezTo>
                    <a:pt x="16539" y="205809"/>
                    <a:pt x="15167" y="205809"/>
                    <a:pt x="13110" y="205809"/>
                  </a:cubicBezTo>
                  <a:cubicBezTo>
                    <a:pt x="4194" y="191407"/>
                    <a:pt x="14481" y="174262"/>
                    <a:pt x="6938" y="159860"/>
                  </a:cubicBezTo>
                  <a:cubicBezTo>
                    <a:pt x="6938" y="150259"/>
                    <a:pt x="6252" y="140658"/>
                    <a:pt x="6252" y="131742"/>
                  </a:cubicBezTo>
                  <a:cubicBezTo>
                    <a:pt x="-606" y="113226"/>
                    <a:pt x="8309" y="92652"/>
                    <a:pt x="765" y="74135"/>
                  </a:cubicBezTo>
                  <a:cubicBezTo>
                    <a:pt x="-2664" y="54933"/>
                    <a:pt x="5566" y="42588"/>
                    <a:pt x="22711" y="32987"/>
                  </a:cubicBezTo>
                  <a:cubicBezTo>
                    <a:pt x="108436" y="-15705"/>
                    <a:pt x="159185" y="-10904"/>
                    <a:pt x="244224" y="50132"/>
                  </a:cubicBezTo>
                  <a:cubicBezTo>
                    <a:pt x="253826" y="56990"/>
                    <a:pt x="253140" y="65906"/>
                    <a:pt x="253140" y="75507"/>
                  </a:cubicBezTo>
                  <a:cubicBezTo>
                    <a:pt x="253826" y="102253"/>
                    <a:pt x="253826" y="128999"/>
                    <a:pt x="253826" y="155745"/>
                  </a:cubicBezTo>
                  <a:cubicBezTo>
                    <a:pt x="257255" y="184549"/>
                    <a:pt x="258626" y="212667"/>
                    <a:pt x="253140" y="241470"/>
                  </a:cubicBezTo>
                  <a:lnTo>
                    <a:pt x="253140" y="241470"/>
                  </a:lnTo>
                  <a:cubicBezTo>
                    <a:pt x="252454" y="243528"/>
                    <a:pt x="251082" y="243528"/>
                    <a:pt x="249025" y="240785"/>
                  </a:cubicBezTo>
                  <a:close/>
                </a:path>
              </a:pathLst>
            </a:custGeom>
            <a:solidFill>
              <a:schemeClr val="accent4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1219B894-BC8B-4598-AA28-7D0F975A3FFB}"/>
                </a:ext>
              </a:extLst>
            </p:cNvPr>
            <p:cNvSpPr/>
            <p:nvPr/>
          </p:nvSpPr>
          <p:spPr>
            <a:xfrm>
              <a:off x="3048741" y="4563135"/>
              <a:ext cx="15702" cy="109905"/>
            </a:xfrm>
            <a:custGeom>
              <a:avLst/>
              <a:gdLst>
                <a:gd name="connsiteX0" fmla="*/ 5506 w 0"/>
                <a:gd name="connsiteY0" fmla="*/ 52121 h 48006"/>
                <a:gd name="connsiteX1" fmla="*/ 706 w 0"/>
                <a:gd name="connsiteY1" fmla="*/ 0 h 48006"/>
                <a:gd name="connsiteX2" fmla="*/ 5506 w 0"/>
                <a:gd name="connsiteY2" fmla="*/ 52121 h 48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48006">
                  <a:moveTo>
                    <a:pt x="5506" y="52121"/>
                  </a:moveTo>
                  <a:cubicBezTo>
                    <a:pt x="-4095" y="35661"/>
                    <a:pt x="2077" y="17145"/>
                    <a:pt x="706" y="0"/>
                  </a:cubicBezTo>
                  <a:cubicBezTo>
                    <a:pt x="10993" y="16459"/>
                    <a:pt x="3449" y="34976"/>
                    <a:pt x="5506" y="52121"/>
                  </a:cubicBezTo>
                  <a:close/>
                </a:path>
              </a:pathLst>
            </a:custGeom>
            <a:solidFill>
              <a:srgbClr val="FDFDFD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57C83011-1C00-4A68-A616-B41812562E56}"/>
                </a:ext>
              </a:extLst>
            </p:cNvPr>
            <p:cNvSpPr/>
            <p:nvPr/>
          </p:nvSpPr>
          <p:spPr>
            <a:xfrm>
              <a:off x="2051094" y="775349"/>
              <a:ext cx="942054" cy="3359992"/>
            </a:xfrm>
            <a:custGeom>
              <a:avLst/>
              <a:gdLst>
                <a:gd name="connsiteX0" fmla="*/ 199868 w 411480"/>
                <a:gd name="connsiteY0" fmla="*/ 1391119 h 1467612"/>
                <a:gd name="connsiteX1" fmla="*/ 195067 w 411480"/>
                <a:gd name="connsiteY1" fmla="*/ 1363687 h 1467612"/>
                <a:gd name="connsiteX2" fmla="*/ 106599 w 411480"/>
                <a:gd name="connsiteY2" fmla="*/ 580503 h 1467612"/>
                <a:gd name="connsiteX3" fmla="*/ 102484 w 411480"/>
                <a:gd name="connsiteY3" fmla="*/ 569531 h 1467612"/>
                <a:gd name="connsiteX4" fmla="*/ 66822 w 411480"/>
                <a:gd name="connsiteY4" fmla="*/ 228002 h 1467612"/>
                <a:gd name="connsiteX5" fmla="*/ 22245 w 411480"/>
                <a:gd name="connsiteY5" fmla="*/ 130619 h 1467612"/>
                <a:gd name="connsiteX6" fmla="*/ 9901 w 411480"/>
                <a:gd name="connsiteY6" fmla="*/ 75069 h 1467612"/>
                <a:gd name="connsiteX7" fmla="*/ 54478 w 411480"/>
                <a:gd name="connsiteY7" fmla="*/ 6489 h 1467612"/>
                <a:gd name="connsiteX8" fmla="*/ 102484 w 411480"/>
                <a:gd name="connsiteY8" fmla="*/ 317 h 1467612"/>
                <a:gd name="connsiteX9" fmla="*/ 136774 w 411480"/>
                <a:gd name="connsiteY9" fmla="*/ 17462 h 1467612"/>
                <a:gd name="connsiteX10" fmla="*/ 162834 w 411480"/>
                <a:gd name="connsiteY10" fmla="*/ 51752 h 1467612"/>
                <a:gd name="connsiteX11" fmla="*/ 173121 w 411480"/>
                <a:gd name="connsiteY11" fmla="*/ 127875 h 1467612"/>
                <a:gd name="connsiteX12" fmla="*/ 173807 w 411480"/>
                <a:gd name="connsiteY12" fmla="*/ 157365 h 1467612"/>
                <a:gd name="connsiteX13" fmla="*/ 283535 w 411480"/>
                <a:gd name="connsiteY13" fmla="*/ 496836 h 1467612"/>
                <a:gd name="connsiteX14" fmla="*/ 404922 w 411480"/>
                <a:gd name="connsiteY14" fmla="*/ 1290307 h 1467612"/>
                <a:gd name="connsiteX15" fmla="*/ 408351 w 411480"/>
                <a:gd name="connsiteY15" fmla="*/ 1304023 h 1467612"/>
                <a:gd name="connsiteX16" fmla="*/ 363774 w 411480"/>
                <a:gd name="connsiteY16" fmla="*/ 1427467 h 1467612"/>
                <a:gd name="connsiteX17" fmla="*/ 272562 w 411480"/>
                <a:gd name="connsiteY17" fmla="*/ 1445297 h 1467612"/>
                <a:gd name="connsiteX18" fmla="*/ 199868 w 411480"/>
                <a:gd name="connsiteY18" fmla="*/ 1391119 h 1467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11480" h="1467612">
                  <a:moveTo>
                    <a:pt x="199868" y="1391119"/>
                  </a:moveTo>
                  <a:cubicBezTo>
                    <a:pt x="192324" y="1382890"/>
                    <a:pt x="195067" y="1373288"/>
                    <a:pt x="195067" y="1363687"/>
                  </a:cubicBezTo>
                  <a:cubicBezTo>
                    <a:pt x="194381" y="1099654"/>
                    <a:pt x="160777" y="839050"/>
                    <a:pt x="106599" y="580503"/>
                  </a:cubicBezTo>
                  <a:cubicBezTo>
                    <a:pt x="105913" y="577074"/>
                    <a:pt x="103856" y="573645"/>
                    <a:pt x="102484" y="569531"/>
                  </a:cubicBezTo>
                  <a:cubicBezTo>
                    <a:pt x="67508" y="457745"/>
                    <a:pt x="58593" y="343217"/>
                    <a:pt x="66822" y="228002"/>
                  </a:cubicBezTo>
                  <a:cubicBezTo>
                    <a:pt x="70251" y="182739"/>
                    <a:pt x="58593" y="154622"/>
                    <a:pt x="22245" y="130619"/>
                  </a:cubicBezTo>
                  <a:cubicBezTo>
                    <a:pt x="-4501" y="112788"/>
                    <a:pt x="-5187" y="103872"/>
                    <a:pt x="9901" y="75069"/>
                  </a:cubicBezTo>
                  <a:cubicBezTo>
                    <a:pt x="22931" y="51066"/>
                    <a:pt x="28418" y="22262"/>
                    <a:pt x="54478" y="6489"/>
                  </a:cubicBezTo>
                  <a:cubicBezTo>
                    <a:pt x="70251" y="1688"/>
                    <a:pt x="86711" y="5803"/>
                    <a:pt x="102484" y="317"/>
                  </a:cubicBezTo>
                  <a:cubicBezTo>
                    <a:pt x="117572" y="-1741"/>
                    <a:pt x="127859" y="6489"/>
                    <a:pt x="136774" y="17462"/>
                  </a:cubicBezTo>
                  <a:cubicBezTo>
                    <a:pt x="145689" y="28434"/>
                    <a:pt x="153233" y="40779"/>
                    <a:pt x="162834" y="51752"/>
                  </a:cubicBezTo>
                  <a:cubicBezTo>
                    <a:pt x="184094" y="75069"/>
                    <a:pt x="195067" y="99072"/>
                    <a:pt x="173121" y="127875"/>
                  </a:cubicBezTo>
                  <a:cubicBezTo>
                    <a:pt x="166263" y="136791"/>
                    <a:pt x="167635" y="147764"/>
                    <a:pt x="173807" y="157365"/>
                  </a:cubicBezTo>
                  <a:cubicBezTo>
                    <a:pt x="235529" y="262292"/>
                    <a:pt x="260904" y="378878"/>
                    <a:pt x="283535" y="496836"/>
                  </a:cubicBezTo>
                  <a:cubicBezTo>
                    <a:pt x="333599" y="759497"/>
                    <a:pt x="368574" y="1024902"/>
                    <a:pt x="404922" y="1290307"/>
                  </a:cubicBezTo>
                  <a:cubicBezTo>
                    <a:pt x="405608" y="1295107"/>
                    <a:pt x="407665" y="1299222"/>
                    <a:pt x="408351" y="1304023"/>
                  </a:cubicBezTo>
                  <a:cubicBezTo>
                    <a:pt x="423438" y="1356143"/>
                    <a:pt x="389148" y="1390433"/>
                    <a:pt x="363774" y="1427467"/>
                  </a:cubicBezTo>
                  <a:cubicBezTo>
                    <a:pt x="327426" y="1482331"/>
                    <a:pt x="326741" y="1483016"/>
                    <a:pt x="272562" y="1445297"/>
                  </a:cubicBezTo>
                  <a:cubicBezTo>
                    <a:pt x="247188" y="1428838"/>
                    <a:pt x="217698" y="1417180"/>
                    <a:pt x="199868" y="1391119"/>
                  </a:cubicBezTo>
                  <a:close/>
                </a:path>
              </a:pathLst>
            </a:custGeom>
            <a:solidFill>
              <a:schemeClr val="accent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7722938A-9CE2-49FF-8EC0-18295E142B0D}"/>
                </a:ext>
              </a:extLst>
            </p:cNvPr>
            <p:cNvSpPr/>
            <p:nvPr/>
          </p:nvSpPr>
          <p:spPr>
            <a:xfrm>
              <a:off x="0" y="2348919"/>
              <a:ext cx="1791144" cy="2479556"/>
            </a:xfrm>
            <a:custGeom>
              <a:avLst/>
              <a:gdLst>
                <a:gd name="connsiteX0" fmla="*/ 0 w 1797116"/>
                <a:gd name="connsiteY0" fmla="*/ 0 h 2487823"/>
                <a:gd name="connsiteX1" fmla="*/ 0 w 1797116"/>
                <a:gd name="connsiteY1" fmla="*/ 809270 h 2487823"/>
                <a:gd name="connsiteX2" fmla="*/ 604597 w 1797116"/>
                <a:gd name="connsiteY2" fmla="*/ 2221592 h 2487823"/>
                <a:gd name="connsiteX3" fmla="*/ 1797116 w 1797116"/>
                <a:gd name="connsiteY3" fmla="*/ 2487823 h 2487823"/>
                <a:gd name="connsiteX4" fmla="*/ 856649 w 1797116"/>
                <a:gd name="connsiteY4" fmla="*/ 220931 h 2487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7116" h="2487823">
                  <a:moveTo>
                    <a:pt x="0" y="0"/>
                  </a:moveTo>
                  <a:lnTo>
                    <a:pt x="0" y="809270"/>
                  </a:lnTo>
                  <a:lnTo>
                    <a:pt x="604597" y="2221592"/>
                  </a:lnTo>
                  <a:lnTo>
                    <a:pt x="1797116" y="2487823"/>
                  </a:lnTo>
                  <a:lnTo>
                    <a:pt x="856649" y="22093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85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2CF3A310-C523-4237-9709-56C299816BF9}"/>
                </a:ext>
              </a:extLst>
            </p:cNvPr>
            <p:cNvSpPr/>
            <p:nvPr/>
          </p:nvSpPr>
          <p:spPr>
            <a:xfrm>
              <a:off x="528795" y="3244903"/>
              <a:ext cx="1067661" cy="989157"/>
            </a:xfrm>
            <a:custGeom>
              <a:avLst/>
              <a:gdLst>
                <a:gd name="connsiteX0" fmla="*/ 59665 w 466344"/>
                <a:gd name="connsiteY0" fmla="*/ 140307 h 432054"/>
                <a:gd name="connsiteX1" fmla="*/ 117958 w 466344"/>
                <a:gd name="connsiteY1" fmla="*/ 63498 h 432054"/>
                <a:gd name="connsiteX2" fmla="*/ 304495 w 466344"/>
                <a:gd name="connsiteY2" fmla="*/ 27836 h 432054"/>
                <a:gd name="connsiteX3" fmla="*/ 301066 w 466344"/>
                <a:gd name="connsiteY3" fmla="*/ 74470 h 432054"/>
                <a:gd name="connsiteX4" fmla="*/ 330556 w 466344"/>
                <a:gd name="connsiteY4" fmla="*/ 70356 h 432054"/>
                <a:gd name="connsiteX5" fmla="*/ 378562 w 466344"/>
                <a:gd name="connsiteY5" fmla="*/ 77899 h 432054"/>
                <a:gd name="connsiteX6" fmla="*/ 393649 w 466344"/>
                <a:gd name="connsiteY6" fmla="*/ 121105 h 432054"/>
                <a:gd name="connsiteX7" fmla="*/ 426568 w 466344"/>
                <a:gd name="connsiteY7" fmla="*/ 150594 h 432054"/>
                <a:gd name="connsiteX8" fmla="*/ 433426 w 466344"/>
                <a:gd name="connsiteY8" fmla="*/ 194485 h 432054"/>
                <a:gd name="connsiteX9" fmla="*/ 453314 w 466344"/>
                <a:gd name="connsiteY9" fmla="*/ 217803 h 432054"/>
                <a:gd name="connsiteX10" fmla="*/ 452628 w 466344"/>
                <a:gd name="connsiteY10" fmla="*/ 269923 h 432054"/>
                <a:gd name="connsiteX11" fmla="*/ 466344 w 466344"/>
                <a:gd name="connsiteY11" fmla="*/ 304899 h 432054"/>
                <a:gd name="connsiteX12" fmla="*/ 439598 w 466344"/>
                <a:gd name="connsiteY12" fmla="*/ 359077 h 432054"/>
                <a:gd name="connsiteX13" fmla="*/ 362102 w 466344"/>
                <a:gd name="connsiteY13" fmla="*/ 393367 h 432054"/>
                <a:gd name="connsiteX14" fmla="*/ 202311 w 466344"/>
                <a:gd name="connsiteY14" fmla="*/ 436573 h 432054"/>
                <a:gd name="connsiteX15" fmla="*/ 128930 w 466344"/>
                <a:gd name="connsiteY15" fmla="*/ 434515 h 432054"/>
                <a:gd name="connsiteX16" fmla="*/ 52807 w 466344"/>
                <a:gd name="connsiteY16" fmla="*/ 436573 h 432054"/>
                <a:gd name="connsiteX17" fmla="*/ 4115 w 466344"/>
                <a:gd name="connsiteY17" fmla="*/ 409827 h 432054"/>
                <a:gd name="connsiteX18" fmla="*/ 0 w 466344"/>
                <a:gd name="connsiteY18" fmla="*/ 354277 h 432054"/>
                <a:gd name="connsiteX19" fmla="*/ 23317 w 466344"/>
                <a:gd name="connsiteY19" fmla="*/ 191742 h 432054"/>
                <a:gd name="connsiteX20" fmla="*/ 59665 w 466344"/>
                <a:gd name="connsiteY20" fmla="*/ 140307 h 43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6344" h="432054">
                  <a:moveTo>
                    <a:pt x="59665" y="140307"/>
                  </a:moveTo>
                  <a:cubicBezTo>
                    <a:pt x="78867" y="114933"/>
                    <a:pt x="90526" y="87501"/>
                    <a:pt x="117958" y="63498"/>
                  </a:cubicBezTo>
                  <a:cubicBezTo>
                    <a:pt x="205740" y="-282"/>
                    <a:pt x="235915" y="-22913"/>
                    <a:pt x="304495" y="27836"/>
                  </a:cubicBezTo>
                  <a:cubicBezTo>
                    <a:pt x="323698" y="47038"/>
                    <a:pt x="298323" y="72413"/>
                    <a:pt x="301066" y="74470"/>
                  </a:cubicBezTo>
                  <a:cubicBezTo>
                    <a:pt x="305181" y="83386"/>
                    <a:pt x="311353" y="72413"/>
                    <a:pt x="330556" y="70356"/>
                  </a:cubicBezTo>
                  <a:cubicBezTo>
                    <a:pt x="347701" y="68298"/>
                    <a:pt x="366903" y="66927"/>
                    <a:pt x="378562" y="77899"/>
                  </a:cubicBezTo>
                  <a:cubicBezTo>
                    <a:pt x="395707" y="92987"/>
                    <a:pt x="384048" y="99845"/>
                    <a:pt x="393649" y="121105"/>
                  </a:cubicBezTo>
                  <a:cubicBezTo>
                    <a:pt x="402565" y="139621"/>
                    <a:pt x="414909" y="126591"/>
                    <a:pt x="426568" y="150594"/>
                  </a:cubicBezTo>
                  <a:cubicBezTo>
                    <a:pt x="436169" y="170482"/>
                    <a:pt x="427253" y="178026"/>
                    <a:pt x="433426" y="194485"/>
                  </a:cubicBezTo>
                  <a:cubicBezTo>
                    <a:pt x="437540" y="204087"/>
                    <a:pt x="446456" y="203401"/>
                    <a:pt x="453314" y="217803"/>
                  </a:cubicBezTo>
                  <a:cubicBezTo>
                    <a:pt x="460172" y="232204"/>
                    <a:pt x="447142" y="253464"/>
                    <a:pt x="452628" y="269923"/>
                  </a:cubicBezTo>
                  <a:cubicBezTo>
                    <a:pt x="458114" y="285011"/>
                    <a:pt x="460858" y="292555"/>
                    <a:pt x="466344" y="304899"/>
                  </a:cubicBezTo>
                  <a:cubicBezTo>
                    <a:pt x="473202" y="320673"/>
                    <a:pt x="454000" y="351534"/>
                    <a:pt x="439598" y="359077"/>
                  </a:cubicBezTo>
                  <a:cubicBezTo>
                    <a:pt x="429311" y="364564"/>
                    <a:pt x="379247" y="384452"/>
                    <a:pt x="362102" y="393367"/>
                  </a:cubicBezTo>
                  <a:cubicBezTo>
                    <a:pt x="316840" y="422857"/>
                    <a:pt x="246888" y="437259"/>
                    <a:pt x="202311" y="436573"/>
                  </a:cubicBezTo>
                  <a:cubicBezTo>
                    <a:pt x="183794" y="434515"/>
                    <a:pt x="138532" y="436573"/>
                    <a:pt x="128930" y="434515"/>
                  </a:cubicBezTo>
                  <a:cubicBezTo>
                    <a:pt x="96698" y="431086"/>
                    <a:pt x="85039" y="441373"/>
                    <a:pt x="52807" y="436573"/>
                  </a:cubicBezTo>
                  <a:cubicBezTo>
                    <a:pt x="34976" y="433830"/>
                    <a:pt x="6858" y="426972"/>
                    <a:pt x="4115" y="409827"/>
                  </a:cubicBezTo>
                  <a:cubicBezTo>
                    <a:pt x="2057" y="398854"/>
                    <a:pt x="0" y="365250"/>
                    <a:pt x="0" y="354277"/>
                  </a:cubicBezTo>
                  <a:cubicBezTo>
                    <a:pt x="2057" y="299413"/>
                    <a:pt x="5486" y="243863"/>
                    <a:pt x="23317" y="191742"/>
                  </a:cubicBezTo>
                  <a:cubicBezTo>
                    <a:pt x="31547" y="171854"/>
                    <a:pt x="42520" y="153337"/>
                    <a:pt x="59665" y="140307"/>
                  </a:cubicBezTo>
                  <a:close/>
                </a:path>
              </a:pathLst>
            </a:custGeom>
            <a:solidFill>
              <a:srgbClr val="FECBA3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6BBB0CD1-33D8-4318-B1B5-237E23D3A8F8}"/>
                </a:ext>
              </a:extLst>
            </p:cNvPr>
            <p:cNvSpPr/>
            <p:nvPr/>
          </p:nvSpPr>
          <p:spPr>
            <a:xfrm>
              <a:off x="219866" y="3566125"/>
              <a:ext cx="619804" cy="848710"/>
            </a:xfrm>
            <a:custGeom>
              <a:avLst/>
              <a:gdLst>
                <a:gd name="connsiteX0" fmla="*/ 270724 w 267462"/>
                <a:gd name="connsiteY0" fmla="*/ 295913 h 370332"/>
                <a:gd name="connsiteX1" fmla="*/ 177455 w 267462"/>
                <a:gd name="connsiteY1" fmla="*/ 338432 h 370332"/>
                <a:gd name="connsiteX2" fmla="*/ 126706 w 267462"/>
                <a:gd name="connsiteY2" fmla="*/ 356263 h 370332"/>
                <a:gd name="connsiteX3" fmla="*/ 104760 w 267462"/>
                <a:gd name="connsiteY3" fmla="*/ 362435 h 370332"/>
                <a:gd name="connsiteX4" fmla="*/ 40981 w 267462"/>
                <a:gd name="connsiteY4" fmla="*/ 331574 h 370332"/>
                <a:gd name="connsiteX5" fmla="*/ 3262 w 267462"/>
                <a:gd name="connsiteY5" fmla="*/ 53825 h 370332"/>
                <a:gd name="connsiteX6" fmla="*/ 97902 w 267462"/>
                <a:gd name="connsiteY6" fmla="*/ 16106 h 370332"/>
                <a:gd name="connsiteX7" fmla="*/ 194600 w 267462"/>
                <a:gd name="connsiteY7" fmla="*/ 1019 h 370332"/>
                <a:gd name="connsiteX8" fmla="*/ 169911 w 267462"/>
                <a:gd name="connsiteY8" fmla="*/ 48339 h 370332"/>
                <a:gd name="connsiteX9" fmla="*/ 190485 w 267462"/>
                <a:gd name="connsiteY9" fmla="*/ 273281 h 370332"/>
                <a:gd name="connsiteX10" fmla="*/ 208316 w 267462"/>
                <a:gd name="connsiteY10" fmla="*/ 290426 h 370332"/>
                <a:gd name="connsiteX11" fmla="*/ 270724 w 267462"/>
                <a:gd name="connsiteY11" fmla="*/ 295913 h 370332"/>
                <a:gd name="connsiteX0" fmla="*/ 270724 w 270724"/>
                <a:gd name="connsiteY0" fmla="*/ 294894 h 370709"/>
                <a:gd name="connsiteX1" fmla="*/ 177455 w 270724"/>
                <a:gd name="connsiteY1" fmla="*/ 337413 h 370709"/>
                <a:gd name="connsiteX2" fmla="*/ 126706 w 270724"/>
                <a:gd name="connsiteY2" fmla="*/ 355244 h 370709"/>
                <a:gd name="connsiteX3" fmla="*/ 104760 w 270724"/>
                <a:gd name="connsiteY3" fmla="*/ 361416 h 370709"/>
                <a:gd name="connsiteX4" fmla="*/ 40981 w 270724"/>
                <a:gd name="connsiteY4" fmla="*/ 330555 h 370709"/>
                <a:gd name="connsiteX5" fmla="*/ 3262 w 270724"/>
                <a:gd name="connsiteY5" fmla="*/ 52806 h 370709"/>
                <a:gd name="connsiteX6" fmla="*/ 194600 w 270724"/>
                <a:gd name="connsiteY6" fmla="*/ 0 h 370709"/>
                <a:gd name="connsiteX7" fmla="*/ 169911 w 270724"/>
                <a:gd name="connsiteY7" fmla="*/ 47320 h 370709"/>
                <a:gd name="connsiteX8" fmla="*/ 190485 w 270724"/>
                <a:gd name="connsiteY8" fmla="*/ 272262 h 370709"/>
                <a:gd name="connsiteX9" fmla="*/ 208316 w 270724"/>
                <a:gd name="connsiteY9" fmla="*/ 289407 h 370709"/>
                <a:gd name="connsiteX10" fmla="*/ 270724 w 270724"/>
                <a:gd name="connsiteY10" fmla="*/ 294894 h 37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0724" h="370709">
                  <a:moveTo>
                    <a:pt x="270724" y="294894"/>
                  </a:moveTo>
                  <a:cubicBezTo>
                    <a:pt x="236434" y="324383"/>
                    <a:pt x="211059" y="325755"/>
                    <a:pt x="177455" y="337413"/>
                  </a:cubicBezTo>
                  <a:lnTo>
                    <a:pt x="126706" y="355244"/>
                  </a:lnTo>
                  <a:lnTo>
                    <a:pt x="104760" y="361416"/>
                  </a:lnTo>
                  <a:cubicBezTo>
                    <a:pt x="56754" y="377190"/>
                    <a:pt x="58811" y="376504"/>
                    <a:pt x="40981" y="330555"/>
                  </a:cubicBezTo>
                  <a:cubicBezTo>
                    <a:pt x="-4968" y="213969"/>
                    <a:pt x="-2911" y="157734"/>
                    <a:pt x="3262" y="52806"/>
                  </a:cubicBezTo>
                  <a:cubicBezTo>
                    <a:pt x="28865" y="-2287"/>
                    <a:pt x="166825" y="914"/>
                    <a:pt x="194600" y="0"/>
                  </a:cubicBezTo>
                  <a:cubicBezTo>
                    <a:pt x="180884" y="19888"/>
                    <a:pt x="175397" y="30175"/>
                    <a:pt x="169911" y="47320"/>
                  </a:cubicBezTo>
                  <a:cubicBezTo>
                    <a:pt x="147965" y="113842"/>
                    <a:pt x="181570" y="202311"/>
                    <a:pt x="190485" y="272262"/>
                  </a:cubicBezTo>
                  <a:cubicBezTo>
                    <a:pt x="191857" y="284607"/>
                    <a:pt x="197343" y="287350"/>
                    <a:pt x="208316" y="289407"/>
                  </a:cubicBezTo>
                  <a:cubicBezTo>
                    <a:pt x="242606" y="295579"/>
                    <a:pt x="236434" y="288721"/>
                    <a:pt x="270724" y="294894"/>
                  </a:cubicBezTo>
                  <a:close/>
                </a:path>
              </a:pathLst>
            </a:custGeom>
            <a:solidFill>
              <a:schemeClr val="accent4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256" name="Group 255">
              <a:extLst>
                <a:ext uri="{FF2B5EF4-FFF2-40B4-BE49-F238E27FC236}">
                  <a16:creationId xmlns:a16="http://schemas.microsoft.com/office/drawing/2014/main" id="{C5DF9ECC-1636-4F63-9BB7-247C13FAC3A6}"/>
                </a:ext>
              </a:extLst>
            </p:cNvPr>
            <p:cNvGrpSpPr/>
            <p:nvPr/>
          </p:nvGrpSpPr>
          <p:grpSpPr>
            <a:xfrm>
              <a:off x="1238079" y="49762"/>
              <a:ext cx="2466332" cy="2548272"/>
              <a:chOff x="1238079" y="49762"/>
              <a:chExt cx="2466332" cy="2548272"/>
            </a:xfrm>
          </p:grpSpPr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DFE33940-E5F9-4A7D-9432-F19D01769221}"/>
                  </a:ext>
                </a:extLst>
              </p:cNvPr>
              <p:cNvSpPr/>
              <p:nvPr/>
            </p:nvSpPr>
            <p:spPr>
              <a:xfrm>
                <a:off x="1238079" y="49762"/>
                <a:ext cx="304313" cy="2244313"/>
              </a:xfrm>
              <a:custGeom>
                <a:avLst/>
                <a:gdLst>
                  <a:gd name="connsiteX0" fmla="*/ 95326 w 109728"/>
                  <a:gd name="connsiteY0" fmla="*/ 43205 h 809244"/>
                  <a:gd name="connsiteX1" fmla="*/ 66523 w 109728"/>
                  <a:gd name="connsiteY1" fmla="*/ 86411 h 809244"/>
                  <a:gd name="connsiteX2" fmla="*/ 28804 w 109728"/>
                  <a:gd name="connsiteY2" fmla="*/ 237287 h 809244"/>
                  <a:gd name="connsiteX3" fmla="*/ 65837 w 109728"/>
                  <a:gd name="connsiteY3" fmla="*/ 595274 h 809244"/>
                  <a:gd name="connsiteX4" fmla="*/ 111100 w 109728"/>
                  <a:gd name="connsiteY4" fmla="*/ 800329 h 809244"/>
                  <a:gd name="connsiteX5" fmla="*/ 80924 w 109728"/>
                  <a:gd name="connsiteY5" fmla="*/ 801700 h 809244"/>
                  <a:gd name="connsiteX6" fmla="*/ 0 w 109728"/>
                  <a:gd name="connsiteY6" fmla="*/ 265405 h 809244"/>
                  <a:gd name="connsiteX7" fmla="*/ 100813 w 109728"/>
                  <a:gd name="connsiteY7" fmla="*/ 0 h 809244"/>
                  <a:gd name="connsiteX8" fmla="*/ 95326 w 109728"/>
                  <a:gd name="connsiteY8" fmla="*/ 43205 h 809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9728" h="809244">
                    <a:moveTo>
                      <a:pt x="95326" y="43205"/>
                    </a:moveTo>
                    <a:cubicBezTo>
                      <a:pt x="81610" y="58979"/>
                      <a:pt x="77495" y="70637"/>
                      <a:pt x="66523" y="86411"/>
                    </a:cubicBezTo>
                    <a:cubicBezTo>
                      <a:pt x="36347" y="133731"/>
                      <a:pt x="28804" y="184480"/>
                      <a:pt x="28804" y="237287"/>
                    </a:cubicBezTo>
                    <a:cubicBezTo>
                      <a:pt x="29489" y="357988"/>
                      <a:pt x="43891" y="477317"/>
                      <a:pt x="65837" y="595274"/>
                    </a:cubicBezTo>
                    <a:cubicBezTo>
                      <a:pt x="77495" y="659054"/>
                      <a:pt x="99441" y="736549"/>
                      <a:pt x="111100" y="800329"/>
                    </a:cubicBezTo>
                    <a:cubicBezTo>
                      <a:pt x="113843" y="816102"/>
                      <a:pt x="93269" y="817474"/>
                      <a:pt x="80924" y="801700"/>
                    </a:cubicBezTo>
                    <a:cubicBezTo>
                      <a:pt x="43891" y="624764"/>
                      <a:pt x="0" y="448513"/>
                      <a:pt x="0" y="265405"/>
                    </a:cubicBezTo>
                    <a:cubicBezTo>
                      <a:pt x="0" y="166649"/>
                      <a:pt x="23317" y="70637"/>
                      <a:pt x="100813" y="0"/>
                    </a:cubicBezTo>
                    <a:cubicBezTo>
                      <a:pt x="100127" y="16459"/>
                      <a:pt x="96698" y="31547"/>
                      <a:pt x="95326" y="43205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58" name="Group 257">
                <a:extLst>
                  <a:ext uri="{FF2B5EF4-FFF2-40B4-BE49-F238E27FC236}">
                    <a16:creationId xmlns:a16="http://schemas.microsoft.com/office/drawing/2014/main" id="{69B68456-8608-4402-BD88-3FD939B34A9C}"/>
                  </a:ext>
                </a:extLst>
              </p:cNvPr>
              <p:cNvGrpSpPr/>
              <p:nvPr/>
            </p:nvGrpSpPr>
            <p:grpSpPr>
              <a:xfrm flipH="1">
                <a:off x="2570295" y="442420"/>
                <a:ext cx="1134116" cy="2094513"/>
                <a:chOff x="8696683" y="395466"/>
                <a:chExt cx="939346" cy="1734809"/>
              </a:xfrm>
            </p:grpSpPr>
            <p:sp>
              <p:nvSpPr>
                <p:cNvPr id="266" name="Freeform: Shape 265">
                  <a:extLst>
                    <a:ext uri="{FF2B5EF4-FFF2-40B4-BE49-F238E27FC236}">
                      <a16:creationId xmlns:a16="http://schemas.microsoft.com/office/drawing/2014/main" id="{31203D31-E11E-40AA-8DFA-75A9FF5C2E93}"/>
                    </a:ext>
                  </a:extLst>
                </p:cNvPr>
                <p:cNvSpPr/>
                <p:nvPr/>
              </p:nvSpPr>
              <p:spPr>
                <a:xfrm flipH="1">
                  <a:off x="9030650" y="2067261"/>
                  <a:ext cx="63014" cy="63014"/>
                </a:xfrm>
                <a:custGeom>
                  <a:avLst/>
                  <a:gdLst>
                    <a:gd name="connsiteX0" fmla="*/ 0 w 27432"/>
                    <a:gd name="connsiteY0" fmla="*/ 24526 h 27432"/>
                    <a:gd name="connsiteX1" fmla="*/ 0 w 27432"/>
                    <a:gd name="connsiteY1" fmla="*/ 7381 h 27432"/>
                    <a:gd name="connsiteX2" fmla="*/ 30861 w 27432"/>
                    <a:gd name="connsiteY2" fmla="*/ 8067 h 27432"/>
                    <a:gd name="connsiteX3" fmla="*/ 30861 w 27432"/>
                    <a:gd name="connsiteY3" fmla="*/ 23154 h 27432"/>
                    <a:gd name="connsiteX4" fmla="*/ 0 w 27432"/>
                    <a:gd name="connsiteY4" fmla="*/ 24526 h 27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432" h="27432">
                      <a:moveTo>
                        <a:pt x="0" y="24526"/>
                      </a:moveTo>
                      <a:cubicBezTo>
                        <a:pt x="0" y="19040"/>
                        <a:pt x="0" y="12867"/>
                        <a:pt x="0" y="7381"/>
                      </a:cubicBezTo>
                      <a:cubicBezTo>
                        <a:pt x="10287" y="-2906"/>
                        <a:pt x="21260" y="-2220"/>
                        <a:pt x="30861" y="8067"/>
                      </a:cubicBezTo>
                      <a:cubicBezTo>
                        <a:pt x="35662" y="12867"/>
                        <a:pt x="34976" y="18354"/>
                        <a:pt x="30861" y="23154"/>
                      </a:cubicBezTo>
                      <a:cubicBezTo>
                        <a:pt x="21260" y="34127"/>
                        <a:pt x="10287" y="34127"/>
                        <a:pt x="0" y="24526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7" name="Freeform: Shape 266">
                  <a:extLst>
                    <a:ext uri="{FF2B5EF4-FFF2-40B4-BE49-F238E27FC236}">
                      <a16:creationId xmlns:a16="http://schemas.microsoft.com/office/drawing/2014/main" id="{AAE7E9F5-ED86-4BDD-B202-CE29FC1B3D8A}"/>
                    </a:ext>
                  </a:extLst>
                </p:cNvPr>
                <p:cNvSpPr/>
                <p:nvPr/>
              </p:nvSpPr>
              <p:spPr>
                <a:xfrm flipH="1">
                  <a:off x="8725762" y="2008599"/>
                  <a:ext cx="78765" cy="78765"/>
                </a:xfrm>
                <a:custGeom>
                  <a:avLst/>
                  <a:gdLst>
                    <a:gd name="connsiteX0" fmla="*/ 16088 w 34290"/>
                    <a:gd name="connsiteY0" fmla="*/ 0 h 34290"/>
                    <a:gd name="connsiteX1" fmla="*/ 38719 w 34290"/>
                    <a:gd name="connsiteY1" fmla="*/ 6172 h 34290"/>
                    <a:gd name="connsiteX2" fmla="*/ 18831 w 34290"/>
                    <a:gd name="connsiteY2" fmla="*/ 35662 h 34290"/>
                    <a:gd name="connsiteX3" fmla="*/ 314 w 34290"/>
                    <a:gd name="connsiteY3" fmla="*/ 28804 h 34290"/>
                    <a:gd name="connsiteX4" fmla="*/ 16088 w 34290"/>
                    <a:gd name="connsiteY4" fmla="*/ 0 h 342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290" h="34290">
                      <a:moveTo>
                        <a:pt x="16088" y="0"/>
                      </a:moveTo>
                      <a:cubicBezTo>
                        <a:pt x="23631" y="1372"/>
                        <a:pt x="32547" y="-686"/>
                        <a:pt x="38719" y="6172"/>
                      </a:cubicBezTo>
                      <a:cubicBezTo>
                        <a:pt x="40776" y="17145"/>
                        <a:pt x="32547" y="34290"/>
                        <a:pt x="18831" y="35662"/>
                      </a:cubicBezTo>
                      <a:cubicBezTo>
                        <a:pt x="11973" y="36347"/>
                        <a:pt x="2372" y="39091"/>
                        <a:pt x="314" y="28804"/>
                      </a:cubicBezTo>
                      <a:cubicBezTo>
                        <a:pt x="-1057" y="19202"/>
                        <a:pt x="1686" y="2057"/>
                        <a:pt x="16088" y="0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268" name="Group 267">
                  <a:extLst>
                    <a:ext uri="{FF2B5EF4-FFF2-40B4-BE49-F238E27FC236}">
                      <a16:creationId xmlns:a16="http://schemas.microsoft.com/office/drawing/2014/main" id="{43BEA5E9-6006-437A-94D3-6E168949F05B}"/>
                    </a:ext>
                  </a:extLst>
                </p:cNvPr>
                <p:cNvGrpSpPr/>
                <p:nvPr/>
              </p:nvGrpSpPr>
              <p:grpSpPr>
                <a:xfrm>
                  <a:off x="8696683" y="395466"/>
                  <a:ext cx="939346" cy="1714491"/>
                  <a:chOff x="8696683" y="395466"/>
                  <a:chExt cx="939346" cy="1714491"/>
                </a:xfrm>
              </p:grpSpPr>
              <p:sp>
                <p:nvSpPr>
                  <p:cNvPr id="269" name="Freeform: Shape 268">
                    <a:extLst>
                      <a:ext uri="{FF2B5EF4-FFF2-40B4-BE49-F238E27FC236}">
                        <a16:creationId xmlns:a16="http://schemas.microsoft.com/office/drawing/2014/main" id="{39001804-7909-4301-943C-17B7A3537617}"/>
                      </a:ext>
                    </a:extLst>
                  </p:cNvPr>
                  <p:cNvSpPr/>
                  <p:nvPr/>
                </p:nvSpPr>
                <p:spPr>
                  <a:xfrm flipH="1">
                    <a:off x="9092092" y="1401062"/>
                    <a:ext cx="330819" cy="708895"/>
                  </a:xfrm>
                  <a:custGeom>
                    <a:avLst/>
                    <a:gdLst>
                      <a:gd name="connsiteX0" fmla="*/ 0 w 144018"/>
                      <a:gd name="connsiteY0" fmla="*/ 4566 h 308610"/>
                      <a:gd name="connsiteX1" fmla="*/ 19888 w 144018"/>
                      <a:gd name="connsiteY1" fmla="*/ 7309 h 308610"/>
                      <a:gd name="connsiteX2" fmla="*/ 28804 w 144018"/>
                      <a:gd name="connsiteY2" fmla="*/ 73146 h 308610"/>
                      <a:gd name="connsiteX3" fmla="*/ 75438 w 144018"/>
                      <a:gd name="connsiteY3" fmla="*/ 239109 h 308610"/>
                      <a:gd name="connsiteX4" fmla="*/ 104242 w 144018"/>
                      <a:gd name="connsiteY4" fmla="*/ 280943 h 308610"/>
                      <a:gd name="connsiteX5" fmla="*/ 143332 w 144018"/>
                      <a:gd name="connsiteY5" fmla="*/ 297402 h 308610"/>
                      <a:gd name="connsiteX6" fmla="*/ 143332 w 144018"/>
                      <a:gd name="connsiteY6" fmla="*/ 314547 h 308610"/>
                      <a:gd name="connsiteX7" fmla="*/ 60350 w 144018"/>
                      <a:gd name="connsiteY7" fmla="*/ 243910 h 308610"/>
                      <a:gd name="connsiteX8" fmla="*/ 4115 w 144018"/>
                      <a:gd name="connsiteY8" fmla="*/ 29940 h 308610"/>
                      <a:gd name="connsiteX9" fmla="*/ 0 w 144018"/>
                      <a:gd name="connsiteY9" fmla="*/ 4566 h 3086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4018" h="308610">
                        <a:moveTo>
                          <a:pt x="0" y="4566"/>
                        </a:moveTo>
                        <a:cubicBezTo>
                          <a:pt x="9601" y="-3664"/>
                          <a:pt x="13716" y="451"/>
                          <a:pt x="19888" y="7309"/>
                        </a:cubicBezTo>
                        <a:cubicBezTo>
                          <a:pt x="21260" y="32684"/>
                          <a:pt x="24689" y="52572"/>
                          <a:pt x="28804" y="73146"/>
                        </a:cubicBezTo>
                        <a:cubicBezTo>
                          <a:pt x="40462" y="129381"/>
                          <a:pt x="58979" y="202762"/>
                          <a:pt x="75438" y="239109"/>
                        </a:cubicBezTo>
                        <a:cubicBezTo>
                          <a:pt x="80924" y="250082"/>
                          <a:pt x="97384" y="274085"/>
                          <a:pt x="104242" y="280943"/>
                        </a:cubicBezTo>
                        <a:cubicBezTo>
                          <a:pt x="114529" y="289173"/>
                          <a:pt x="128930" y="297402"/>
                          <a:pt x="143332" y="297402"/>
                        </a:cubicBezTo>
                        <a:cubicBezTo>
                          <a:pt x="148133" y="302889"/>
                          <a:pt x="148133" y="309061"/>
                          <a:pt x="143332" y="314547"/>
                        </a:cubicBezTo>
                        <a:cubicBezTo>
                          <a:pt x="102184" y="307004"/>
                          <a:pt x="76810" y="280257"/>
                          <a:pt x="60350" y="243910"/>
                        </a:cubicBezTo>
                        <a:cubicBezTo>
                          <a:pt x="31547" y="174644"/>
                          <a:pt x="14402" y="104007"/>
                          <a:pt x="4115" y="29940"/>
                        </a:cubicBezTo>
                        <a:cubicBezTo>
                          <a:pt x="3429" y="21711"/>
                          <a:pt x="2057" y="12110"/>
                          <a:pt x="0" y="4566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685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70" name="Freeform: Shape 269">
                    <a:extLst>
                      <a:ext uri="{FF2B5EF4-FFF2-40B4-BE49-F238E27FC236}">
                        <a16:creationId xmlns:a16="http://schemas.microsoft.com/office/drawing/2014/main" id="{4FC8F49B-2EDD-4094-85F0-ED561BB4D528}"/>
                      </a:ext>
                    </a:extLst>
                  </p:cNvPr>
                  <p:cNvSpPr/>
                  <p:nvPr/>
                </p:nvSpPr>
                <p:spPr>
                  <a:xfrm flipH="1">
                    <a:off x="8696683" y="1335935"/>
                    <a:ext cx="173286" cy="708895"/>
                  </a:xfrm>
                  <a:custGeom>
                    <a:avLst/>
                    <a:gdLst>
                      <a:gd name="connsiteX0" fmla="*/ 0 w 75438"/>
                      <a:gd name="connsiteY0" fmla="*/ 9601 h 308610"/>
                      <a:gd name="connsiteX1" fmla="*/ 17145 w 75438"/>
                      <a:gd name="connsiteY1" fmla="*/ 0 h 308610"/>
                      <a:gd name="connsiteX2" fmla="*/ 75438 w 75438"/>
                      <a:gd name="connsiteY2" fmla="*/ 233858 h 308610"/>
                      <a:gd name="connsiteX3" fmla="*/ 75438 w 75438"/>
                      <a:gd name="connsiteY3" fmla="*/ 279121 h 308610"/>
                      <a:gd name="connsiteX4" fmla="*/ 65151 w 75438"/>
                      <a:gd name="connsiteY4" fmla="*/ 311353 h 308610"/>
                      <a:gd name="connsiteX5" fmla="*/ 47320 w 75438"/>
                      <a:gd name="connsiteY5" fmla="*/ 296951 h 308610"/>
                      <a:gd name="connsiteX6" fmla="*/ 61722 w 75438"/>
                      <a:gd name="connsiteY6" fmla="*/ 256489 h 308610"/>
                      <a:gd name="connsiteX7" fmla="*/ 57607 w 75438"/>
                      <a:gd name="connsiteY7" fmla="*/ 225628 h 308610"/>
                      <a:gd name="connsiteX8" fmla="*/ 5487 w 75438"/>
                      <a:gd name="connsiteY8" fmla="*/ 25375 h 308610"/>
                      <a:gd name="connsiteX9" fmla="*/ 0 w 75438"/>
                      <a:gd name="connsiteY9" fmla="*/ 9601 h 3086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5438" h="308610">
                        <a:moveTo>
                          <a:pt x="0" y="9601"/>
                        </a:moveTo>
                        <a:cubicBezTo>
                          <a:pt x="6172" y="3429"/>
                          <a:pt x="11659" y="6172"/>
                          <a:pt x="17145" y="0"/>
                        </a:cubicBezTo>
                        <a:cubicBezTo>
                          <a:pt x="45263" y="100127"/>
                          <a:pt x="62408" y="153619"/>
                          <a:pt x="75438" y="233858"/>
                        </a:cubicBezTo>
                        <a:cubicBezTo>
                          <a:pt x="78181" y="248945"/>
                          <a:pt x="78181" y="264033"/>
                          <a:pt x="75438" y="279121"/>
                        </a:cubicBezTo>
                        <a:cubicBezTo>
                          <a:pt x="71323" y="292837"/>
                          <a:pt x="69266" y="297637"/>
                          <a:pt x="65151" y="311353"/>
                        </a:cubicBezTo>
                        <a:cubicBezTo>
                          <a:pt x="56236" y="314782"/>
                          <a:pt x="53493" y="304495"/>
                          <a:pt x="47320" y="296951"/>
                        </a:cubicBezTo>
                        <a:cubicBezTo>
                          <a:pt x="58293" y="285979"/>
                          <a:pt x="61036" y="277749"/>
                          <a:pt x="61722" y="256489"/>
                        </a:cubicBezTo>
                        <a:cubicBezTo>
                          <a:pt x="59665" y="243459"/>
                          <a:pt x="60351" y="233172"/>
                          <a:pt x="57607" y="225628"/>
                        </a:cubicBezTo>
                        <a:cubicBezTo>
                          <a:pt x="44577" y="157734"/>
                          <a:pt x="28804" y="100127"/>
                          <a:pt x="5487" y="25375"/>
                        </a:cubicBezTo>
                        <a:cubicBezTo>
                          <a:pt x="4801" y="21946"/>
                          <a:pt x="2058" y="13030"/>
                          <a:pt x="0" y="9601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685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71" name="Freeform: Shape 270">
                    <a:extLst>
                      <a:ext uri="{FF2B5EF4-FFF2-40B4-BE49-F238E27FC236}">
                        <a16:creationId xmlns:a16="http://schemas.microsoft.com/office/drawing/2014/main" id="{7F617B32-9147-4C36-8B35-9732824B92D5}"/>
                      </a:ext>
                    </a:extLst>
                  </p:cNvPr>
                  <p:cNvSpPr/>
                  <p:nvPr/>
                </p:nvSpPr>
                <p:spPr>
                  <a:xfrm flipH="1">
                    <a:off x="8832612" y="395466"/>
                    <a:ext cx="803417" cy="1023961"/>
                  </a:xfrm>
                  <a:custGeom>
                    <a:avLst/>
                    <a:gdLst>
                      <a:gd name="connsiteX0" fmla="*/ 196 w 349758"/>
                      <a:gd name="connsiteY0" fmla="*/ 0 h 445770"/>
                      <a:gd name="connsiteX1" fmla="*/ 119525 w 349758"/>
                      <a:gd name="connsiteY1" fmla="*/ 109042 h 445770"/>
                      <a:gd name="connsiteX2" fmla="*/ 153815 w 349758"/>
                      <a:gd name="connsiteY2" fmla="*/ 161163 h 445770"/>
                      <a:gd name="connsiteX3" fmla="*/ 181247 w 349758"/>
                      <a:gd name="connsiteY3" fmla="*/ 189967 h 445770"/>
                      <a:gd name="connsiteX4" fmla="*/ 226510 w 349758"/>
                      <a:gd name="connsiteY4" fmla="*/ 200254 h 445770"/>
                      <a:gd name="connsiteX5" fmla="*/ 293033 w 349758"/>
                      <a:gd name="connsiteY5" fmla="*/ 270891 h 445770"/>
                      <a:gd name="connsiteX6" fmla="*/ 351326 w 349758"/>
                      <a:gd name="connsiteY6" fmla="*/ 407365 h 445770"/>
                      <a:gd name="connsiteX7" fmla="*/ 333495 w 349758"/>
                      <a:gd name="connsiteY7" fmla="*/ 425196 h 445770"/>
                      <a:gd name="connsiteX8" fmla="*/ 274516 w 349758"/>
                      <a:gd name="connsiteY8" fmla="*/ 291465 h 445770"/>
                      <a:gd name="connsiteX9" fmla="*/ 197707 w 349758"/>
                      <a:gd name="connsiteY9" fmla="*/ 216027 h 445770"/>
                      <a:gd name="connsiteX10" fmla="*/ 146957 w 349758"/>
                      <a:gd name="connsiteY10" fmla="*/ 228371 h 445770"/>
                      <a:gd name="connsiteX11" fmla="*/ 101009 w 349758"/>
                      <a:gd name="connsiteY11" fmla="*/ 369646 h 445770"/>
                      <a:gd name="connsiteX12" fmla="*/ 114725 w 349758"/>
                      <a:gd name="connsiteY12" fmla="*/ 447142 h 445770"/>
                      <a:gd name="connsiteX13" fmla="*/ 92779 w 349758"/>
                      <a:gd name="connsiteY13" fmla="*/ 445770 h 445770"/>
                      <a:gd name="connsiteX14" fmla="*/ 71519 w 349758"/>
                      <a:gd name="connsiteY14" fmla="*/ 350444 h 445770"/>
                      <a:gd name="connsiteX15" fmla="*/ 132556 w 349758"/>
                      <a:gd name="connsiteY15" fmla="*/ 205054 h 445770"/>
                      <a:gd name="connsiteX16" fmla="*/ 128441 w 349758"/>
                      <a:gd name="connsiteY16" fmla="*/ 176251 h 445770"/>
                      <a:gd name="connsiteX17" fmla="*/ 107181 w 349758"/>
                      <a:gd name="connsiteY17" fmla="*/ 137846 h 445770"/>
                      <a:gd name="connsiteX18" fmla="*/ 35858 w 349758"/>
                      <a:gd name="connsiteY18" fmla="*/ 63779 h 445770"/>
                      <a:gd name="connsiteX19" fmla="*/ 7740 w 349758"/>
                      <a:gd name="connsiteY19" fmla="*/ 38405 h 445770"/>
                      <a:gd name="connsiteX20" fmla="*/ 196 w 349758"/>
                      <a:gd name="connsiteY20" fmla="*/ 0 h 4457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49758" h="445770">
                        <a:moveTo>
                          <a:pt x="196" y="0"/>
                        </a:moveTo>
                        <a:cubicBezTo>
                          <a:pt x="30371" y="22631"/>
                          <a:pt x="85921" y="64465"/>
                          <a:pt x="119525" y="109042"/>
                        </a:cubicBezTo>
                        <a:cubicBezTo>
                          <a:pt x="119525" y="109042"/>
                          <a:pt x="142843" y="142646"/>
                          <a:pt x="153815" y="161163"/>
                        </a:cubicBezTo>
                        <a:cubicBezTo>
                          <a:pt x="162731" y="175565"/>
                          <a:pt x="163417" y="191338"/>
                          <a:pt x="181247" y="189967"/>
                        </a:cubicBezTo>
                        <a:cubicBezTo>
                          <a:pt x="197707" y="191338"/>
                          <a:pt x="216223" y="196139"/>
                          <a:pt x="226510" y="200254"/>
                        </a:cubicBezTo>
                        <a:cubicBezTo>
                          <a:pt x="256685" y="212598"/>
                          <a:pt x="280003" y="246888"/>
                          <a:pt x="293033" y="270891"/>
                        </a:cubicBezTo>
                        <a:cubicBezTo>
                          <a:pt x="317036" y="315468"/>
                          <a:pt x="335553" y="359359"/>
                          <a:pt x="351326" y="407365"/>
                        </a:cubicBezTo>
                        <a:cubicBezTo>
                          <a:pt x="352012" y="420395"/>
                          <a:pt x="346525" y="426568"/>
                          <a:pt x="333495" y="425196"/>
                        </a:cubicBezTo>
                        <a:cubicBezTo>
                          <a:pt x="310178" y="379933"/>
                          <a:pt x="304006" y="343586"/>
                          <a:pt x="274516" y="291465"/>
                        </a:cubicBezTo>
                        <a:cubicBezTo>
                          <a:pt x="258057" y="265405"/>
                          <a:pt x="248456" y="226314"/>
                          <a:pt x="197707" y="216027"/>
                        </a:cubicBezTo>
                        <a:cubicBezTo>
                          <a:pt x="185362" y="213284"/>
                          <a:pt x="156559" y="220828"/>
                          <a:pt x="146957" y="228371"/>
                        </a:cubicBezTo>
                        <a:cubicBezTo>
                          <a:pt x="104438" y="259232"/>
                          <a:pt x="88664" y="317525"/>
                          <a:pt x="101009" y="369646"/>
                        </a:cubicBezTo>
                        <a:cubicBezTo>
                          <a:pt x="106495" y="395021"/>
                          <a:pt x="111982" y="419024"/>
                          <a:pt x="114725" y="447142"/>
                        </a:cubicBezTo>
                        <a:cubicBezTo>
                          <a:pt x="112667" y="451942"/>
                          <a:pt x="99637" y="449199"/>
                          <a:pt x="92779" y="445770"/>
                        </a:cubicBezTo>
                        <a:cubicBezTo>
                          <a:pt x="85235" y="415595"/>
                          <a:pt x="74263" y="381991"/>
                          <a:pt x="71519" y="350444"/>
                        </a:cubicBezTo>
                        <a:cubicBezTo>
                          <a:pt x="66719" y="291465"/>
                          <a:pt x="88664" y="243459"/>
                          <a:pt x="132556" y="205054"/>
                        </a:cubicBezTo>
                        <a:cubicBezTo>
                          <a:pt x="142157" y="196825"/>
                          <a:pt x="134613" y="185852"/>
                          <a:pt x="128441" y="176251"/>
                        </a:cubicBezTo>
                        <a:cubicBezTo>
                          <a:pt x="128441" y="176251"/>
                          <a:pt x="117468" y="154991"/>
                          <a:pt x="107181" y="137846"/>
                        </a:cubicBezTo>
                        <a:cubicBezTo>
                          <a:pt x="94837" y="115900"/>
                          <a:pt x="68090" y="90526"/>
                          <a:pt x="35858" y="63779"/>
                        </a:cubicBezTo>
                        <a:cubicBezTo>
                          <a:pt x="27628" y="55550"/>
                          <a:pt x="15970" y="45949"/>
                          <a:pt x="7740" y="38405"/>
                        </a:cubicBezTo>
                        <a:cubicBezTo>
                          <a:pt x="4997" y="36347"/>
                          <a:pt x="-1175" y="11659"/>
                          <a:pt x="196" y="0"/>
                        </a:cubicBezTo>
                        <a:close/>
                      </a:path>
                    </a:pathLst>
                  </a:custGeom>
                  <a:solidFill>
                    <a:schemeClr val="tx1">
                      <a:lumMod val="75000"/>
                      <a:lumOff val="25000"/>
                    </a:schemeClr>
                  </a:solidFill>
                  <a:ln w="685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59" name="Group 258">
                <a:extLst>
                  <a:ext uri="{FF2B5EF4-FFF2-40B4-BE49-F238E27FC236}">
                    <a16:creationId xmlns:a16="http://schemas.microsoft.com/office/drawing/2014/main" id="{379472BA-257A-4C0D-8893-E41F00AD06EE}"/>
                  </a:ext>
                </a:extLst>
              </p:cNvPr>
              <p:cNvGrpSpPr/>
              <p:nvPr/>
            </p:nvGrpSpPr>
            <p:grpSpPr>
              <a:xfrm rot="11700000">
                <a:off x="1322631" y="2252611"/>
                <a:ext cx="345423" cy="345423"/>
                <a:chOff x="7123973" y="1204727"/>
                <a:chExt cx="252497" cy="252497"/>
              </a:xfrm>
            </p:grpSpPr>
            <p:grpSp>
              <p:nvGrpSpPr>
                <p:cNvPr id="260" name="Group 259">
                  <a:extLst>
                    <a:ext uri="{FF2B5EF4-FFF2-40B4-BE49-F238E27FC236}">
                      <a16:creationId xmlns:a16="http://schemas.microsoft.com/office/drawing/2014/main" id="{137BD0BD-BF6B-4927-9A11-04F4B3AD643B}"/>
                    </a:ext>
                  </a:extLst>
                </p:cNvPr>
                <p:cNvGrpSpPr/>
                <p:nvPr/>
              </p:nvGrpSpPr>
              <p:grpSpPr>
                <a:xfrm>
                  <a:off x="7123973" y="1204727"/>
                  <a:ext cx="252497" cy="252497"/>
                  <a:chOff x="4915373" y="1633391"/>
                  <a:chExt cx="342000" cy="342000"/>
                </a:xfrm>
              </p:grpSpPr>
              <p:sp>
                <p:nvSpPr>
                  <p:cNvPr id="263" name="Oval 262">
                    <a:extLst>
                      <a:ext uri="{FF2B5EF4-FFF2-40B4-BE49-F238E27FC236}">
                        <a16:creationId xmlns:a16="http://schemas.microsoft.com/office/drawing/2014/main" id="{DDABFC77-8CAC-4988-B665-7C6C59798726}"/>
                      </a:ext>
                    </a:extLst>
                  </p:cNvPr>
                  <p:cNvSpPr/>
                  <p:nvPr/>
                </p:nvSpPr>
                <p:spPr>
                  <a:xfrm>
                    <a:off x="4915373" y="1633391"/>
                    <a:ext cx="342000" cy="342000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264" name="Oval 263">
                    <a:extLst>
                      <a:ext uri="{FF2B5EF4-FFF2-40B4-BE49-F238E27FC236}">
                        <a16:creationId xmlns:a16="http://schemas.microsoft.com/office/drawing/2014/main" id="{68F1B2C2-24D6-4FBB-AE6B-85D1F0CD4A07}"/>
                      </a:ext>
                    </a:extLst>
                  </p:cNvPr>
                  <p:cNvSpPr/>
                  <p:nvPr/>
                </p:nvSpPr>
                <p:spPr>
                  <a:xfrm>
                    <a:off x="4932040" y="1666488"/>
                    <a:ext cx="295795" cy="295795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265" name="Oval 264">
                    <a:extLst>
                      <a:ext uri="{FF2B5EF4-FFF2-40B4-BE49-F238E27FC236}">
                        <a16:creationId xmlns:a16="http://schemas.microsoft.com/office/drawing/2014/main" id="{97183B0E-E9FC-440D-8DE8-9C376197ED8A}"/>
                      </a:ext>
                    </a:extLst>
                  </p:cNvPr>
                  <p:cNvSpPr/>
                  <p:nvPr/>
                </p:nvSpPr>
                <p:spPr>
                  <a:xfrm>
                    <a:off x="4970613" y="1724593"/>
                    <a:ext cx="207640" cy="20764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5875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</p:grpSp>
            <p:sp>
              <p:nvSpPr>
                <p:cNvPr id="261" name="Chord 260">
                  <a:extLst>
                    <a:ext uri="{FF2B5EF4-FFF2-40B4-BE49-F238E27FC236}">
                      <a16:creationId xmlns:a16="http://schemas.microsoft.com/office/drawing/2014/main" id="{59EC7509-A045-489D-AC8C-B341FAF8E4F4}"/>
                    </a:ext>
                  </a:extLst>
                </p:cNvPr>
                <p:cNvSpPr/>
                <p:nvPr/>
              </p:nvSpPr>
              <p:spPr>
                <a:xfrm rot="20881907">
                  <a:off x="7167196" y="1276843"/>
                  <a:ext cx="152933" cy="152933"/>
                </a:xfrm>
                <a:prstGeom prst="chord">
                  <a:avLst>
                    <a:gd name="adj1" fmla="val 5070744"/>
                    <a:gd name="adj2" fmla="val 16200000"/>
                  </a:avLst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262" name="Chord 261">
                  <a:extLst>
                    <a:ext uri="{FF2B5EF4-FFF2-40B4-BE49-F238E27FC236}">
                      <a16:creationId xmlns:a16="http://schemas.microsoft.com/office/drawing/2014/main" id="{D87CF2FF-AA15-4DE2-82CB-83404B77827C}"/>
                    </a:ext>
                  </a:extLst>
                </p:cNvPr>
                <p:cNvSpPr/>
                <p:nvPr/>
              </p:nvSpPr>
              <p:spPr>
                <a:xfrm rot="20881907">
                  <a:off x="7167196" y="1276843"/>
                  <a:ext cx="152933" cy="152933"/>
                </a:xfrm>
                <a:prstGeom prst="chord">
                  <a:avLst>
                    <a:gd name="adj1" fmla="val 16204063"/>
                    <a:gd name="adj2" fmla="val 5391679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</p:grpSp>
      <p:grpSp>
        <p:nvGrpSpPr>
          <p:cNvPr id="272" name="Group 271">
            <a:extLst>
              <a:ext uri="{FF2B5EF4-FFF2-40B4-BE49-F238E27FC236}">
                <a16:creationId xmlns:a16="http://schemas.microsoft.com/office/drawing/2014/main" id="{062B3364-5001-41C4-B657-EBE08CF25FE9}"/>
              </a:ext>
            </a:extLst>
          </p:cNvPr>
          <p:cNvGrpSpPr/>
          <p:nvPr/>
        </p:nvGrpSpPr>
        <p:grpSpPr>
          <a:xfrm>
            <a:off x="5587674" y="2984743"/>
            <a:ext cx="2038107" cy="2893439"/>
            <a:chOff x="9006365" y="1723614"/>
            <a:chExt cx="1868586" cy="2652775"/>
          </a:xfrm>
        </p:grpSpPr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204F8E94-76BF-4B77-B164-1C27BEE65DBB}"/>
                </a:ext>
              </a:extLst>
            </p:cNvPr>
            <p:cNvSpPr/>
            <p:nvPr/>
          </p:nvSpPr>
          <p:spPr>
            <a:xfrm>
              <a:off x="9656825" y="1723614"/>
              <a:ext cx="1052313" cy="1328427"/>
            </a:xfrm>
            <a:custGeom>
              <a:avLst/>
              <a:gdLst>
                <a:gd name="connsiteX0" fmla="*/ 1291687 w 1362409"/>
                <a:gd name="connsiteY0" fmla="*/ 708119 h 1719888"/>
                <a:gd name="connsiteX1" fmla="*/ 1337534 w 1362409"/>
                <a:gd name="connsiteY1" fmla="*/ 514033 h 1719888"/>
                <a:gd name="connsiteX2" fmla="*/ 1359693 w 1362409"/>
                <a:gd name="connsiteY2" fmla="*/ 360063 h 1719888"/>
                <a:gd name="connsiteX3" fmla="*/ 1290540 w 1362409"/>
                <a:gd name="connsiteY3" fmla="*/ 206857 h 1719888"/>
                <a:gd name="connsiteX4" fmla="*/ 1237434 w 1362409"/>
                <a:gd name="connsiteY4" fmla="*/ 146110 h 1719888"/>
                <a:gd name="connsiteX5" fmla="*/ 1217949 w 1362409"/>
                <a:gd name="connsiteY5" fmla="*/ 141525 h 1719888"/>
                <a:gd name="connsiteX6" fmla="*/ 1217185 w 1362409"/>
                <a:gd name="connsiteY6" fmla="*/ 158718 h 1719888"/>
                <a:gd name="connsiteX7" fmla="*/ 1221006 w 1362409"/>
                <a:gd name="connsiteY7" fmla="*/ 177057 h 1719888"/>
                <a:gd name="connsiteX8" fmla="*/ 1154527 w 1362409"/>
                <a:gd name="connsiteY8" fmla="*/ 201890 h 1719888"/>
                <a:gd name="connsiteX9" fmla="*/ 1086521 w 1362409"/>
                <a:gd name="connsiteY9" fmla="*/ 181641 h 1719888"/>
                <a:gd name="connsiteX10" fmla="*/ 916122 w 1362409"/>
                <a:gd name="connsiteY10" fmla="*/ 71608 h 1719888"/>
                <a:gd name="connsiteX11" fmla="*/ 803796 w 1362409"/>
                <a:gd name="connsiteY11" fmla="*/ 30346 h 1719888"/>
                <a:gd name="connsiteX12" fmla="*/ 662817 w 1362409"/>
                <a:gd name="connsiteY12" fmla="*/ 2837 h 1719888"/>
                <a:gd name="connsiteX13" fmla="*/ 468348 w 1362409"/>
                <a:gd name="connsiteY13" fmla="*/ 2455 h 1719888"/>
                <a:gd name="connsiteX14" fmla="*/ 419827 w 1362409"/>
                <a:gd name="connsiteY14" fmla="*/ 11243 h 1719888"/>
                <a:gd name="connsiteX15" fmla="*/ 412568 w 1362409"/>
                <a:gd name="connsiteY15" fmla="*/ 16591 h 1719888"/>
                <a:gd name="connsiteX16" fmla="*/ 418298 w 1362409"/>
                <a:gd name="connsiteY16" fmla="*/ 24997 h 1719888"/>
                <a:gd name="connsiteX17" fmla="*/ 451156 w 1362409"/>
                <a:gd name="connsiteY17" fmla="*/ 33020 h 1719888"/>
                <a:gd name="connsiteX18" fmla="*/ 523747 w 1362409"/>
                <a:gd name="connsiteY18" fmla="*/ 36077 h 1719888"/>
                <a:gd name="connsiteX19" fmla="*/ 549345 w 1362409"/>
                <a:gd name="connsiteY19" fmla="*/ 47156 h 1719888"/>
                <a:gd name="connsiteX20" fmla="*/ 528332 w 1362409"/>
                <a:gd name="connsiteY20" fmla="*/ 58618 h 1719888"/>
                <a:gd name="connsiteX21" fmla="*/ 516488 w 1362409"/>
                <a:gd name="connsiteY21" fmla="*/ 63585 h 1719888"/>
                <a:gd name="connsiteX22" fmla="*/ 297186 w 1362409"/>
                <a:gd name="connsiteY22" fmla="*/ 85362 h 1719888"/>
                <a:gd name="connsiteX23" fmla="*/ 134810 w 1362409"/>
                <a:gd name="connsiteY23" fmla="*/ 126243 h 1719888"/>
                <a:gd name="connsiteX24" fmla="*/ 12551 w 1362409"/>
                <a:gd name="connsiteY24" fmla="*/ 195777 h 1719888"/>
                <a:gd name="connsiteX25" fmla="*/ 707 w 1362409"/>
                <a:gd name="connsiteY25" fmla="*/ 213352 h 1719888"/>
                <a:gd name="connsiteX26" fmla="*/ 21339 w 1362409"/>
                <a:gd name="connsiteY26" fmla="*/ 216791 h 1719888"/>
                <a:gd name="connsiteX27" fmla="*/ 28980 w 1362409"/>
                <a:gd name="connsiteY27" fmla="*/ 215645 h 1719888"/>
                <a:gd name="connsiteX28" fmla="*/ 105392 w 1362409"/>
                <a:gd name="connsiteY28" fmla="*/ 189664 h 1719888"/>
                <a:gd name="connsiteX29" fmla="*/ 160026 w 1362409"/>
                <a:gd name="connsiteY29" fmla="*/ 177439 h 1719888"/>
                <a:gd name="connsiteX30" fmla="*/ 174544 w 1362409"/>
                <a:gd name="connsiteY30" fmla="*/ 183169 h 1719888"/>
                <a:gd name="connsiteX31" fmla="*/ 165757 w 1362409"/>
                <a:gd name="connsiteY31" fmla="*/ 195395 h 1719888"/>
                <a:gd name="connsiteX32" fmla="*/ 146272 w 1362409"/>
                <a:gd name="connsiteY32" fmla="*/ 206857 h 1719888"/>
                <a:gd name="connsiteX33" fmla="*/ 32800 w 1362409"/>
                <a:gd name="connsiteY33" fmla="*/ 303518 h 1719888"/>
                <a:gd name="connsiteX34" fmla="*/ 26687 w 1362409"/>
                <a:gd name="connsiteY34" fmla="*/ 323767 h 1719888"/>
                <a:gd name="connsiteX35" fmla="*/ 46937 w 1362409"/>
                <a:gd name="connsiteY35" fmla="*/ 319947 h 1719888"/>
                <a:gd name="connsiteX36" fmla="*/ 62601 w 1362409"/>
                <a:gd name="connsiteY36" fmla="*/ 309631 h 1719888"/>
                <a:gd name="connsiteX37" fmla="*/ 115325 w 1362409"/>
                <a:gd name="connsiteY37" fmla="*/ 314216 h 1719888"/>
                <a:gd name="connsiteX38" fmla="*/ 137103 w 1362409"/>
                <a:gd name="connsiteY38" fmla="*/ 357771 h 1719888"/>
                <a:gd name="connsiteX39" fmla="*/ 175308 w 1362409"/>
                <a:gd name="connsiteY39" fmla="*/ 461691 h 1719888"/>
                <a:gd name="connsiteX40" fmla="*/ 220392 w 1362409"/>
                <a:gd name="connsiteY40" fmla="*/ 614515 h 1719888"/>
                <a:gd name="connsiteX41" fmla="*/ 221538 w 1362409"/>
                <a:gd name="connsiteY41" fmla="*/ 704299 h 1719888"/>
                <a:gd name="connsiteX42" fmla="*/ 221538 w 1362409"/>
                <a:gd name="connsiteY42" fmla="*/ 704299 h 1719888"/>
                <a:gd name="connsiteX43" fmla="*/ 221538 w 1362409"/>
                <a:gd name="connsiteY43" fmla="*/ 704299 h 1719888"/>
                <a:gd name="connsiteX44" fmla="*/ 160026 w 1362409"/>
                <a:gd name="connsiteY44" fmla="*/ 743651 h 1719888"/>
                <a:gd name="connsiteX45" fmla="*/ 152003 w 1362409"/>
                <a:gd name="connsiteY45" fmla="*/ 850246 h 1719888"/>
                <a:gd name="connsiteX46" fmla="*/ 197086 w 1362409"/>
                <a:gd name="connsiteY46" fmla="*/ 929714 h 1719888"/>
                <a:gd name="connsiteX47" fmla="*/ 226887 w 1362409"/>
                <a:gd name="connsiteY47" fmla="*/ 950345 h 1719888"/>
                <a:gd name="connsiteX48" fmla="*/ 251338 w 1362409"/>
                <a:gd name="connsiteY48" fmla="*/ 1020262 h 1719888"/>
                <a:gd name="connsiteX49" fmla="*/ 633780 w 1362409"/>
                <a:gd name="connsiteY49" fmla="*/ 1386275 h 1719888"/>
                <a:gd name="connsiteX50" fmla="*/ 634544 w 1362409"/>
                <a:gd name="connsiteY50" fmla="*/ 1484465 h 1719888"/>
                <a:gd name="connsiteX51" fmla="*/ 588315 w 1362409"/>
                <a:gd name="connsiteY51" fmla="*/ 1569664 h 1719888"/>
                <a:gd name="connsiteX52" fmla="*/ 585258 w 1362409"/>
                <a:gd name="connsiteY52" fmla="*/ 1601375 h 1719888"/>
                <a:gd name="connsiteX53" fmla="*/ 652119 w 1362409"/>
                <a:gd name="connsiteY53" fmla="*/ 1717903 h 1719888"/>
                <a:gd name="connsiteX54" fmla="*/ 835890 w 1362409"/>
                <a:gd name="connsiteY54" fmla="*/ 1719431 h 1719888"/>
                <a:gd name="connsiteX55" fmla="*/ 915358 w 1362409"/>
                <a:gd name="connsiteY55" fmla="*/ 1592970 h 1719888"/>
                <a:gd name="connsiteX56" fmla="*/ 909627 w 1362409"/>
                <a:gd name="connsiteY56" fmla="*/ 1565461 h 1719888"/>
                <a:gd name="connsiteX57" fmla="*/ 875242 w 1362409"/>
                <a:gd name="connsiteY57" fmla="*/ 1516176 h 1719888"/>
                <a:gd name="connsiteX58" fmla="*/ 865690 w 1362409"/>
                <a:gd name="connsiteY58" fmla="*/ 1387039 h 1719888"/>
                <a:gd name="connsiteX59" fmla="*/ 1090341 w 1362409"/>
                <a:gd name="connsiteY59" fmla="*/ 1274332 h 1719888"/>
                <a:gd name="connsiteX60" fmla="*/ 1191205 w 1362409"/>
                <a:gd name="connsiteY60" fmla="*/ 1166973 h 1719888"/>
                <a:gd name="connsiteX61" fmla="*/ 1263414 w 1362409"/>
                <a:gd name="connsiteY61" fmla="*/ 956840 h 1719888"/>
                <a:gd name="connsiteX62" fmla="*/ 1263414 w 1362409"/>
                <a:gd name="connsiteY62" fmla="*/ 956840 h 1719888"/>
                <a:gd name="connsiteX63" fmla="*/ 1338298 w 1362409"/>
                <a:gd name="connsiteY63" fmla="*/ 861325 h 1719888"/>
                <a:gd name="connsiteX64" fmla="*/ 1344029 w 1362409"/>
                <a:gd name="connsiteY64" fmla="*/ 791790 h 1719888"/>
                <a:gd name="connsiteX65" fmla="*/ 1291687 w 1362409"/>
                <a:gd name="connsiteY65" fmla="*/ 708119 h 1719888"/>
                <a:gd name="connsiteX66" fmla="*/ 272352 w 1362409"/>
                <a:gd name="connsiteY66" fmla="*/ 878518 h 1719888"/>
                <a:gd name="connsiteX67" fmla="*/ 272352 w 1362409"/>
                <a:gd name="connsiteY67" fmla="*/ 878518 h 1719888"/>
                <a:gd name="connsiteX68" fmla="*/ 272352 w 1362409"/>
                <a:gd name="connsiteY68" fmla="*/ 878518 h 1719888"/>
                <a:gd name="connsiteX69" fmla="*/ 272352 w 1362409"/>
                <a:gd name="connsiteY69" fmla="*/ 878518 h 171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1362409" h="1719888">
                  <a:moveTo>
                    <a:pt x="1291687" y="708119"/>
                  </a:moveTo>
                  <a:cubicBezTo>
                    <a:pt x="1290158" y="639349"/>
                    <a:pt x="1315374" y="577073"/>
                    <a:pt x="1337534" y="514033"/>
                  </a:cubicBezTo>
                  <a:cubicBezTo>
                    <a:pt x="1359693" y="458634"/>
                    <a:pt x="1366952" y="396359"/>
                    <a:pt x="1359693" y="360063"/>
                  </a:cubicBezTo>
                  <a:cubicBezTo>
                    <a:pt x="1348614" y="305811"/>
                    <a:pt x="1302002" y="222904"/>
                    <a:pt x="1290540" y="206857"/>
                  </a:cubicBezTo>
                  <a:cubicBezTo>
                    <a:pt x="1274876" y="184698"/>
                    <a:pt x="1258065" y="163684"/>
                    <a:pt x="1237434" y="146110"/>
                  </a:cubicBezTo>
                  <a:cubicBezTo>
                    <a:pt x="1232085" y="141525"/>
                    <a:pt x="1224062" y="138086"/>
                    <a:pt x="1217949" y="141525"/>
                  </a:cubicBezTo>
                  <a:cubicBezTo>
                    <a:pt x="1211454" y="145346"/>
                    <a:pt x="1216039" y="152987"/>
                    <a:pt x="1217185" y="158718"/>
                  </a:cubicBezTo>
                  <a:cubicBezTo>
                    <a:pt x="1218331" y="164831"/>
                    <a:pt x="1219477" y="170944"/>
                    <a:pt x="1221006" y="177057"/>
                  </a:cubicBezTo>
                  <a:cubicBezTo>
                    <a:pt x="1202667" y="195777"/>
                    <a:pt x="1178597" y="199216"/>
                    <a:pt x="1154527" y="201890"/>
                  </a:cubicBezTo>
                  <a:cubicBezTo>
                    <a:pt x="1129311" y="203419"/>
                    <a:pt x="1107916" y="192339"/>
                    <a:pt x="1086521" y="181641"/>
                  </a:cubicBezTo>
                  <a:cubicBezTo>
                    <a:pt x="1025773" y="151076"/>
                    <a:pt x="978016" y="100645"/>
                    <a:pt x="916122" y="71608"/>
                  </a:cubicBezTo>
                  <a:cubicBezTo>
                    <a:pt x="879062" y="57090"/>
                    <a:pt x="843149" y="40661"/>
                    <a:pt x="803796" y="30346"/>
                  </a:cubicBezTo>
                  <a:cubicBezTo>
                    <a:pt x="757185" y="18502"/>
                    <a:pt x="710574" y="6276"/>
                    <a:pt x="662817" y="2837"/>
                  </a:cubicBezTo>
                  <a:cubicBezTo>
                    <a:pt x="597866" y="-2129"/>
                    <a:pt x="533298" y="545"/>
                    <a:pt x="468348" y="2455"/>
                  </a:cubicBezTo>
                  <a:cubicBezTo>
                    <a:pt x="451538" y="2837"/>
                    <a:pt x="436255" y="8950"/>
                    <a:pt x="419827" y="11243"/>
                  </a:cubicBezTo>
                  <a:cubicBezTo>
                    <a:pt x="416770" y="11625"/>
                    <a:pt x="413332" y="12771"/>
                    <a:pt x="412568" y="16591"/>
                  </a:cubicBezTo>
                  <a:cubicBezTo>
                    <a:pt x="411803" y="21176"/>
                    <a:pt x="414478" y="23469"/>
                    <a:pt x="418298" y="24997"/>
                  </a:cubicBezTo>
                  <a:cubicBezTo>
                    <a:pt x="428996" y="29199"/>
                    <a:pt x="439312" y="33020"/>
                    <a:pt x="451156" y="33020"/>
                  </a:cubicBezTo>
                  <a:cubicBezTo>
                    <a:pt x="475225" y="33402"/>
                    <a:pt x="499677" y="33784"/>
                    <a:pt x="523747" y="36077"/>
                  </a:cubicBezTo>
                  <a:cubicBezTo>
                    <a:pt x="532916" y="36841"/>
                    <a:pt x="548199" y="36841"/>
                    <a:pt x="549345" y="47156"/>
                  </a:cubicBezTo>
                  <a:cubicBezTo>
                    <a:pt x="550873" y="57854"/>
                    <a:pt x="535209" y="54033"/>
                    <a:pt x="528332" y="58618"/>
                  </a:cubicBezTo>
                  <a:cubicBezTo>
                    <a:pt x="524511" y="61292"/>
                    <a:pt x="521072" y="62821"/>
                    <a:pt x="516488" y="63585"/>
                  </a:cubicBezTo>
                  <a:cubicBezTo>
                    <a:pt x="443896" y="77721"/>
                    <a:pt x="370159" y="77721"/>
                    <a:pt x="297186" y="85362"/>
                  </a:cubicBezTo>
                  <a:cubicBezTo>
                    <a:pt x="240641" y="91475"/>
                    <a:pt x="186388" y="103701"/>
                    <a:pt x="134810" y="126243"/>
                  </a:cubicBezTo>
                  <a:cubicBezTo>
                    <a:pt x="91637" y="144964"/>
                    <a:pt x="49229" y="165595"/>
                    <a:pt x="12551" y="195777"/>
                  </a:cubicBezTo>
                  <a:cubicBezTo>
                    <a:pt x="7202" y="200362"/>
                    <a:pt x="-2731" y="204947"/>
                    <a:pt x="707" y="213352"/>
                  </a:cubicBezTo>
                  <a:cubicBezTo>
                    <a:pt x="4146" y="220993"/>
                    <a:pt x="14079" y="216791"/>
                    <a:pt x="21339" y="216791"/>
                  </a:cubicBezTo>
                  <a:cubicBezTo>
                    <a:pt x="24013" y="216791"/>
                    <a:pt x="26687" y="216791"/>
                    <a:pt x="28980" y="215645"/>
                  </a:cubicBezTo>
                  <a:cubicBezTo>
                    <a:pt x="54578" y="207239"/>
                    <a:pt x="79794" y="198070"/>
                    <a:pt x="105392" y="189664"/>
                  </a:cubicBezTo>
                  <a:cubicBezTo>
                    <a:pt x="123348" y="183934"/>
                    <a:pt x="140541" y="175910"/>
                    <a:pt x="160026" y="177439"/>
                  </a:cubicBezTo>
                  <a:cubicBezTo>
                    <a:pt x="165375" y="177821"/>
                    <a:pt x="172252" y="175910"/>
                    <a:pt x="174544" y="183169"/>
                  </a:cubicBezTo>
                  <a:cubicBezTo>
                    <a:pt x="176455" y="190429"/>
                    <a:pt x="171488" y="192721"/>
                    <a:pt x="165757" y="195395"/>
                  </a:cubicBezTo>
                  <a:cubicBezTo>
                    <a:pt x="158880" y="198452"/>
                    <a:pt x="153149" y="204565"/>
                    <a:pt x="146272" y="206857"/>
                  </a:cubicBezTo>
                  <a:cubicBezTo>
                    <a:pt x="95840" y="224432"/>
                    <a:pt x="64511" y="264166"/>
                    <a:pt x="32800" y="303518"/>
                  </a:cubicBezTo>
                  <a:cubicBezTo>
                    <a:pt x="28216" y="309249"/>
                    <a:pt x="22867" y="318037"/>
                    <a:pt x="26687" y="323767"/>
                  </a:cubicBezTo>
                  <a:cubicBezTo>
                    <a:pt x="32800" y="331409"/>
                    <a:pt x="40442" y="323385"/>
                    <a:pt x="46937" y="319947"/>
                  </a:cubicBezTo>
                  <a:cubicBezTo>
                    <a:pt x="52667" y="317272"/>
                    <a:pt x="57252" y="313070"/>
                    <a:pt x="62601" y="309631"/>
                  </a:cubicBezTo>
                  <a:cubicBezTo>
                    <a:pt x="83614" y="296641"/>
                    <a:pt x="101953" y="297787"/>
                    <a:pt x="115325" y="314216"/>
                  </a:cubicBezTo>
                  <a:cubicBezTo>
                    <a:pt x="126023" y="326824"/>
                    <a:pt x="132136" y="341724"/>
                    <a:pt x="137103" y="357771"/>
                  </a:cubicBezTo>
                  <a:cubicBezTo>
                    <a:pt x="147800" y="392920"/>
                    <a:pt x="151621" y="431126"/>
                    <a:pt x="175308" y="461691"/>
                  </a:cubicBezTo>
                  <a:cubicBezTo>
                    <a:pt x="210076" y="506774"/>
                    <a:pt x="223066" y="557970"/>
                    <a:pt x="220392" y="614515"/>
                  </a:cubicBezTo>
                  <a:cubicBezTo>
                    <a:pt x="218863" y="644315"/>
                    <a:pt x="221156" y="674116"/>
                    <a:pt x="221538" y="704299"/>
                  </a:cubicBezTo>
                  <a:cubicBezTo>
                    <a:pt x="221538" y="704299"/>
                    <a:pt x="221538" y="704299"/>
                    <a:pt x="221538" y="704299"/>
                  </a:cubicBezTo>
                  <a:cubicBezTo>
                    <a:pt x="221538" y="704299"/>
                    <a:pt x="221538" y="704299"/>
                    <a:pt x="221538" y="704299"/>
                  </a:cubicBezTo>
                  <a:cubicBezTo>
                    <a:pt x="196322" y="710412"/>
                    <a:pt x="174544" y="721109"/>
                    <a:pt x="160026" y="743651"/>
                  </a:cubicBezTo>
                  <a:cubicBezTo>
                    <a:pt x="140923" y="778036"/>
                    <a:pt x="147036" y="814332"/>
                    <a:pt x="152003" y="850246"/>
                  </a:cubicBezTo>
                  <a:cubicBezTo>
                    <a:pt x="163465" y="878900"/>
                    <a:pt x="174544" y="907555"/>
                    <a:pt x="197086" y="929714"/>
                  </a:cubicBezTo>
                  <a:cubicBezTo>
                    <a:pt x="205873" y="938119"/>
                    <a:pt x="212368" y="949963"/>
                    <a:pt x="226887" y="950345"/>
                  </a:cubicBezTo>
                  <a:cubicBezTo>
                    <a:pt x="234910" y="973651"/>
                    <a:pt x="242551" y="997339"/>
                    <a:pt x="251338" y="1020262"/>
                  </a:cubicBezTo>
                  <a:cubicBezTo>
                    <a:pt x="273880" y="1078717"/>
                    <a:pt x="444279" y="1312920"/>
                    <a:pt x="633780" y="1386275"/>
                  </a:cubicBezTo>
                  <a:cubicBezTo>
                    <a:pt x="634162" y="1419132"/>
                    <a:pt x="634162" y="1451607"/>
                    <a:pt x="634544" y="1484465"/>
                  </a:cubicBezTo>
                  <a:cubicBezTo>
                    <a:pt x="631870" y="1519996"/>
                    <a:pt x="620790" y="1550561"/>
                    <a:pt x="588315" y="1569664"/>
                  </a:cubicBezTo>
                  <a:cubicBezTo>
                    <a:pt x="575707" y="1583036"/>
                    <a:pt x="578763" y="1589531"/>
                    <a:pt x="585258" y="1601375"/>
                  </a:cubicBezTo>
                  <a:cubicBezTo>
                    <a:pt x="607418" y="1640727"/>
                    <a:pt x="640657" y="1706823"/>
                    <a:pt x="652119" y="1717903"/>
                  </a:cubicBezTo>
                  <a:cubicBezTo>
                    <a:pt x="656704" y="1720195"/>
                    <a:pt x="832833" y="1720195"/>
                    <a:pt x="835890" y="1719431"/>
                  </a:cubicBezTo>
                  <a:cubicBezTo>
                    <a:pt x="841238" y="1717139"/>
                    <a:pt x="888614" y="1628119"/>
                    <a:pt x="915358" y="1592970"/>
                  </a:cubicBezTo>
                  <a:cubicBezTo>
                    <a:pt x="921853" y="1584182"/>
                    <a:pt x="916504" y="1576159"/>
                    <a:pt x="909627" y="1565461"/>
                  </a:cubicBezTo>
                  <a:cubicBezTo>
                    <a:pt x="895109" y="1551325"/>
                    <a:pt x="883265" y="1535661"/>
                    <a:pt x="875242" y="1516176"/>
                  </a:cubicBezTo>
                  <a:cubicBezTo>
                    <a:pt x="867983" y="1498219"/>
                    <a:pt x="874096" y="1411491"/>
                    <a:pt x="865690" y="1387039"/>
                  </a:cubicBezTo>
                  <a:cubicBezTo>
                    <a:pt x="864926" y="1385893"/>
                    <a:pt x="1019278" y="1319797"/>
                    <a:pt x="1090341" y="1274332"/>
                  </a:cubicBezTo>
                  <a:cubicBezTo>
                    <a:pt x="1131604" y="1247970"/>
                    <a:pt x="1183946" y="1178817"/>
                    <a:pt x="1191205" y="1166973"/>
                  </a:cubicBezTo>
                  <a:cubicBezTo>
                    <a:pt x="1245839" y="1079099"/>
                    <a:pt x="1258065" y="967538"/>
                    <a:pt x="1263414" y="956840"/>
                  </a:cubicBezTo>
                  <a:cubicBezTo>
                    <a:pt x="1263414" y="956840"/>
                    <a:pt x="1263414" y="956840"/>
                    <a:pt x="1263414" y="956840"/>
                  </a:cubicBezTo>
                  <a:cubicBezTo>
                    <a:pt x="1302002" y="935827"/>
                    <a:pt x="1323780" y="902206"/>
                    <a:pt x="1338298" y="861325"/>
                  </a:cubicBezTo>
                  <a:cubicBezTo>
                    <a:pt x="1346703" y="837638"/>
                    <a:pt x="1342883" y="815096"/>
                    <a:pt x="1344029" y="791790"/>
                  </a:cubicBezTo>
                  <a:cubicBezTo>
                    <a:pt x="1347849" y="752438"/>
                    <a:pt x="1329128" y="724166"/>
                    <a:pt x="1291687" y="708119"/>
                  </a:cubicBezTo>
                  <a:close/>
                  <a:moveTo>
                    <a:pt x="272352" y="878518"/>
                  </a:moveTo>
                  <a:cubicBezTo>
                    <a:pt x="272352" y="878518"/>
                    <a:pt x="272352" y="878518"/>
                    <a:pt x="272352" y="878518"/>
                  </a:cubicBezTo>
                  <a:cubicBezTo>
                    <a:pt x="272352" y="878518"/>
                    <a:pt x="272352" y="878518"/>
                    <a:pt x="272352" y="878518"/>
                  </a:cubicBezTo>
                  <a:cubicBezTo>
                    <a:pt x="272352" y="878518"/>
                    <a:pt x="272352" y="878518"/>
                    <a:pt x="272352" y="878518"/>
                  </a:cubicBezTo>
                  <a:close/>
                </a:path>
              </a:pathLst>
            </a:custGeom>
            <a:solidFill>
              <a:srgbClr val="FEAD6D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2290FE23-00BE-4CA2-8775-AB96000AF203}"/>
                </a:ext>
              </a:extLst>
            </p:cNvPr>
            <p:cNvSpPr/>
            <p:nvPr/>
          </p:nvSpPr>
          <p:spPr>
            <a:xfrm>
              <a:off x="10108578" y="3061131"/>
              <a:ext cx="244932" cy="1310536"/>
            </a:xfrm>
            <a:custGeom>
              <a:avLst/>
              <a:gdLst>
                <a:gd name="connsiteX0" fmla="*/ 0 w 317109"/>
                <a:gd name="connsiteY0" fmla="*/ 0 h 1696726"/>
                <a:gd name="connsiteX1" fmla="*/ 317109 w 317109"/>
                <a:gd name="connsiteY1" fmla="*/ 0 h 1696726"/>
                <a:gd name="connsiteX2" fmla="*/ 317109 w 317109"/>
                <a:gd name="connsiteY2" fmla="*/ 1696727 h 1696726"/>
                <a:gd name="connsiteX3" fmla="*/ 0 w 317109"/>
                <a:gd name="connsiteY3" fmla="*/ 1696727 h 1696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7109" h="1696726">
                  <a:moveTo>
                    <a:pt x="0" y="0"/>
                  </a:moveTo>
                  <a:lnTo>
                    <a:pt x="317109" y="0"/>
                  </a:lnTo>
                  <a:lnTo>
                    <a:pt x="317109" y="1696727"/>
                  </a:lnTo>
                  <a:lnTo>
                    <a:pt x="0" y="1696727"/>
                  </a:lnTo>
                  <a:close/>
                </a:path>
              </a:pathLst>
            </a:custGeom>
            <a:solidFill>
              <a:srgbClr val="00C1B8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A51F45E4-03E5-4DC1-A7FE-28F7A60746FE}"/>
                </a:ext>
              </a:extLst>
            </p:cNvPr>
            <p:cNvSpPr/>
            <p:nvPr/>
          </p:nvSpPr>
          <p:spPr>
            <a:xfrm>
              <a:off x="10150768" y="3025014"/>
              <a:ext cx="171998" cy="716088"/>
            </a:xfrm>
            <a:custGeom>
              <a:avLst/>
              <a:gdLst>
                <a:gd name="connsiteX0" fmla="*/ 1540 w 222682"/>
                <a:gd name="connsiteY0" fmla="*/ 77324 h 927105"/>
                <a:gd name="connsiteX1" fmla="*/ 12 w 222682"/>
                <a:gd name="connsiteY1" fmla="*/ 15049 h 927105"/>
                <a:gd name="connsiteX2" fmla="*/ 9946 w 222682"/>
                <a:gd name="connsiteY2" fmla="*/ 148 h 927105"/>
                <a:gd name="connsiteX3" fmla="*/ 198683 w 222682"/>
                <a:gd name="connsiteY3" fmla="*/ 531 h 927105"/>
                <a:gd name="connsiteX4" fmla="*/ 221989 w 222682"/>
                <a:gd name="connsiteY4" fmla="*/ 18105 h 927105"/>
                <a:gd name="connsiteX5" fmla="*/ 212437 w 222682"/>
                <a:gd name="connsiteY5" fmla="*/ 83437 h 927105"/>
                <a:gd name="connsiteX6" fmla="*/ 162769 w 222682"/>
                <a:gd name="connsiteY6" fmla="*/ 152208 h 927105"/>
                <a:gd name="connsiteX7" fmla="*/ 156274 w 222682"/>
                <a:gd name="connsiteY7" fmla="*/ 196909 h 927105"/>
                <a:gd name="connsiteX8" fmla="*/ 199829 w 222682"/>
                <a:gd name="connsiteY8" fmla="*/ 726826 h 927105"/>
                <a:gd name="connsiteX9" fmla="*/ 206706 w 222682"/>
                <a:gd name="connsiteY9" fmla="*/ 909832 h 927105"/>
                <a:gd name="connsiteX10" fmla="*/ 189896 w 222682"/>
                <a:gd name="connsiteY10" fmla="*/ 927025 h 927105"/>
                <a:gd name="connsiteX11" fmla="*/ 20643 w 222682"/>
                <a:gd name="connsiteY11" fmla="*/ 915181 h 927105"/>
                <a:gd name="connsiteX12" fmla="*/ 5743 w 222682"/>
                <a:gd name="connsiteY12" fmla="*/ 896460 h 927105"/>
                <a:gd name="connsiteX13" fmla="*/ 59613 w 222682"/>
                <a:gd name="connsiteY13" fmla="*/ 181627 h 927105"/>
                <a:gd name="connsiteX14" fmla="*/ 46623 w 222682"/>
                <a:gd name="connsiteY14" fmla="*/ 148005 h 927105"/>
                <a:gd name="connsiteX15" fmla="*/ 1540 w 222682"/>
                <a:gd name="connsiteY15" fmla="*/ 77324 h 927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2682" h="927105">
                  <a:moveTo>
                    <a:pt x="1540" y="77324"/>
                  </a:moveTo>
                  <a:cubicBezTo>
                    <a:pt x="1158" y="56693"/>
                    <a:pt x="394" y="35680"/>
                    <a:pt x="12" y="15049"/>
                  </a:cubicBezTo>
                  <a:cubicBezTo>
                    <a:pt x="12" y="8554"/>
                    <a:pt x="-752" y="531"/>
                    <a:pt x="9946" y="148"/>
                  </a:cubicBezTo>
                  <a:cubicBezTo>
                    <a:pt x="37836" y="3205"/>
                    <a:pt x="163151" y="3969"/>
                    <a:pt x="198683" y="531"/>
                  </a:cubicBezTo>
                  <a:cubicBezTo>
                    <a:pt x="216258" y="-1380"/>
                    <a:pt x="220460" y="1295"/>
                    <a:pt x="221989" y="18105"/>
                  </a:cubicBezTo>
                  <a:cubicBezTo>
                    <a:pt x="224281" y="40647"/>
                    <a:pt x="220842" y="62424"/>
                    <a:pt x="212437" y="83437"/>
                  </a:cubicBezTo>
                  <a:cubicBezTo>
                    <a:pt x="201357" y="110182"/>
                    <a:pt x="183783" y="132341"/>
                    <a:pt x="162769" y="152208"/>
                  </a:cubicBezTo>
                  <a:cubicBezTo>
                    <a:pt x="149397" y="164816"/>
                    <a:pt x="153982" y="180863"/>
                    <a:pt x="156274" y="196909"/>
                  </a:cubicBezTo>
                  <a:cubicBezTo>
                    <a:pt x="160477" y="225946"/>
                    <a:pt x="194098" y="640480"/>
                    <a:pt x="199829" y="726826"/>
                  </a:cubicBezTo>
                  <a:cubicBezTo>
                    <a:pt x="203268" y="779932"/>
                    <a:pt x="204032" y="856344"/>
                    <a:pt x="206706" y="909832"/>
                  </a:cubicBezTo>
                  <a:cubicBezTo>
                    <a:pt x="207470" y="923205"/>
                    <a:pt x="203650" y="927789"/>
                    <a:pt x="189896" y="927025"/>
                  </a:cubicBezTo>
                  <a:cubicBezTo>
                    <a:pt x="133351" y="923205"/>
                    <a:pt x="76806" y="921676"/>
                    <a:pt x="20643" y="915181"/>
                  </a:cubicBezTo>
                  <a:cubicBezTo>
                    <a:pt x="8035" y="913653"/>
                    <a:pt x="5743" y="907922"/>
                    <a:pt x="5743" y="896460"/>
                  </a:cubicBezTo>
                  <a:cubicBezTo>
                    <a:pt x="5361" y="825397"/>
                    <a:pt x="53500" y="214102"/>
                    <a:pt x="59613" y="181627"/>
                  </a:cubicBezTo>
                  <a:cubicBezTo>
                    <a:pt x="62288" y="167108"/>
                    <a:pt x="56175" y="157175"/>
                    <a:pt x="46623" y="148005"/>
                  </a:cubicBezTo>
                  <a:cubicBezTo>
                    <a:pt x="25610" y="127756"/>
                    <a:pt x="6507" y="107125"/>
                    <a:pt x="1540" y="77324"/>
                  </a:cubicBezTo>
                  <a:close/>
                </a:path>
              </a:pathLst>
            </a:custGeom>
            <a:solidFill>
              <a:srgbClr val="FE5353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57A32768-3B08-4625-944A-3D0F33A12062}"/>
                </a:ext>
              </a:extLst>
            </p:cNvPr>
            <p:cNvSpPr/>
            <p:nvPr/>
          </p:nvSpPr>
          <p:spPr>
            <a:xfrm>
              <a:off x="9656530" y="1724406"/>
              <a:ext cx="1052912" cy="759805"/>
            </a:xfrm>
            <a:custGeom>
              <a:avLst/>
              <a:gdLst>
                <a:gd name="connsiteX0" fmla="*/ 1363132 w 1363185"/>
                <a:gd name="connsiteY0" fmla="*/ 368972 h 983705"/>
                <a:gd name="connsiteX1" fmla="*/ 1338298 w 1363185"/>
                <a:gd name="connsiteY1" fmla="*/ 513008 h 983705"/>
                <a:gd name="connsiteX2" fmla="*/ 1292451 w 1363185"/>
                <a:gd name="connsiteY2" fmla="*/ 707094 h 983705"/>
                <a:gd name="connsiteX3" fmla="*/ 1274876 w 1363185"/>
                <a:gd name="connsiteY3" fmla="*/ 752559 h 983705"/>
                <a:gd name="connsiteX4" fmla="*/ 1265706 w 1363185"/>
                <a:gd name="connsiteY4" fmla="*/ 957343 h 983705"/>
                <a:gd name="connsiteX5" fmla="*/ 1258829 w 1363185"/>
                <a:gd name="connsiteY5" fmla="*/ 970715 h 983705"/>
                <a:gd name="connsiteX6" fmla="*/ 1243547 w 1363185"/>
                <a:gd name="connsiteY6" fmla="*/ 983705 h 983705"/>
                <a:gd name="connsiteX7" fmla="*/ 1228265 w 1363185"/>
                <a:gd name="connsiteY7" fmla="*/ 938240 h 983705"/>
                <a:gd name="connsiteX8" fmla="*/ 1226737 w 1363185"/>
                <a:gd name="connsiteY8" fmla="*/ 688756 h 983705"/>
                <a:gd name="connsiteX9" fmla="*/ 1206869 w 1363185"/>
                <a:gd name="connsiteY9" fmla="*/ 553124 h 983705"/>
                <a:gd name="connsiteX10" fmla="*/ 1181653 w 1363185"/>
                <a:gd name="connsiteY10" fmla="*/ 493905 h 983705"/>
                <a:gd name="connsiteX11" fmla="*/ 1105242 w 1363185"/>
                <a:gd name="connsiteY11" fmla="*/ 446148 h 983705"/>
                <a:gd name="connsiteX12" fmla="*/ 867983 w 1363185"/>
                <a:gd name="connsiteY12" fmla="*/ 453407 h 983705"/>
                <a:gd name="connsiteX13" fmla="*/ 800358 w 1363185"/>
                <a:gd name="connsiteY13" fmla="*/ 478623 h 983705"/>
                <a:gd name="connsiteX14" fmla="*/ 694910 w 1363185"/>
                <a:gd name="connsiteY14" fmla="*/ 478241 h 983705"/>
                <a:gd name="connsiteX15" fmla="*/ 577617 w 1363185"/>
                <a:gd name="connsiteY15" fmla="*/ 442327 h 983705"/>
                <a:gd name="connsiteX16" fmla="*/ 361372 w 1363185"/>
                <a:gd name="connsiteY16" fmla="*/ 444619 h 983705"/>
                <a:gd name="connsiteX17" fmla="*/ 299478 w 1363185"/>
                <a:gd name="connsiteY17" fmla="*/ 499636 h 983705"/>
                <a:gd name="connsiteX18" fmla="*/ 282285 w 1363185"/>
                <a:gd name="connsiteY18" fmla="*/ 633357 h 983705"/>
                <a:gd name="connsiteX19" fmla="*/ 272734 w 1363185"/>
                <a:gd name="connsiteY19" fmla="*/ 768224 h 983705"/>
                <a:gd name="connsiteX20" fmla="*/ 261272 w 1363185"/>
                <a:gd name="connsiteY20" fmla="*/ 937476 h 983705"/>
                <a:gd name="connsiteX21" fmla="*/ 243697 w 1363185"/>
                <a:gd name="connsiteY21" fmla="*/ 960400 h 983705"/>
                <a:gd name="connsiteX22" fmla="*/ 228797 w 1363185"/>
                <a:gd name="connsiteY22" fmla="*/ 942443 h 983705"/>
                <a:gd name="connsiteX23" fmla="*/ 228415 w 1363185"/>
                <a:gd name="connsiteY23" fmla="*/ 735367 h 983705"/>
                <a:gd name="connsiteX24" fmla="*/ 220392 w 1363185"/>
                <a:gd name="connsiteY24" fmla="*/ 614636 h 983705"/>
                <a:gd name="connsiteX25" fmla="*/ 175309 w 1363185"/>
                <a:gd name="connsiteY25" fmla="*/ 461812 h 983705"/>
                <a:gd name="connsiteX26" fmla="*/ 137103 w 1363185"/>
                <a:gd name="connsiteY26" fmla="*/ 357892 h 983705"/>
                <a:gd name="connsiteX27" fmla="*/ 115325 w 1363185"/>
                <a:gd name="connsiteY27" fmla="*/ 314337 h 983705"/>
                <a:gd name="connsiteX28" fmla="*/ 62601 w 1363185"/>
                <a:gd name="connsiteY28" fmla="*/ 309752 h 983705"/>
                <a:gd name="connsiteX29" fmla="*/ 46937 w 1363185"/>
                <a:gd name="connsiteY29" fmla="*/ 320068 h 983705"/>
                <a:gd name="connsiteX30" fmla="*/ 26687 w 1363185"/>
                <a:gd name="connsiteY30" fmla="*/ 323889 h 983705"/>
                <a:gd name="connsiteX31" fmla="*/ 32800 w 1363185"/>
                <a:gd name="connsiteY31" fmla="*/ 303639 h 983705"/>
                <a:gd name="connsiteX32" fmla="*/ 146272 w 1363185"/>
                <a:gd name="connsiteY32" fmla="*/ 206978 h 983705"/>
                <a:gd name="connsiteX33" fmla="*/ 165757 w 1363185"/>
                <a:gd name="connsiteY33" fmla="*/ 195517 h 983705"/>
                <a:gd name="connsiteX34" fmla="*/ 174544 w 1363185"/>
                <a:gd name="connsiteY34" fmla="*/ 183291 h 983705"/>
                <a:gd name="connsiteX35" fmla="*/ 160026 w 1363185"/>
                <a:gd name="connsiteY35" fmla="*/ 177560 h 983705"/>
                <a:gd name="connsiteX36" fmla="*/ 105392 w 1363185"/>
                <a:gd name="connsiteY36" fmla="*/ 189786 h 983705"/>
                <a:gd name="connsiteX37" fmla="*/ 28980 w 1363185"/>
                <a:gd name="connsiteY37" fmla="*/ 215766 h 983705"/>
                <a:gd name="connsiteX38" fmla="*/ 21339 w 1363185"/>
                <a:gd name="connsiteY38" fmla="*/ 216912 h 983705"/>
                <a:gd name="connsiteX39" fmla="*/ 707 w 1363185"/>
                <a:gd name="connsiteY39" fmla="*/ 213473 h 983705"/>
                <a:gd name="connsiteX40" fmla="*/ 12551 w 1363185"/>
                <a:gd name="connsiteY40" fmla="*/ 195899 h 983705"/>
                <a:gd name="connsiteX41" fmla="*/ 134810 w 1363185"/>
                <a:gd name="connsiteY41" fmla="*/ 126364 h 983705"/>
                <a:gd name="connsiteX42" fmla="*/ 297186 w 1363185"/>
                <a:gd name="connsiteY42" fmla="*/ 85483 h 983705"/>
                <a:gd name="connsiteX43" fmla="*/ 516488 w 1363185"/>
                <a:gd name="connsiteY43" fmla="*/ 63706 h 983705"/>
                <a:gd name="connsiteX44" fmla="*/ 528332 w 1363185"/>
                <a:gd name="connsiteY44" fmla="*/ 58739 h 983705"/>
                <a:gd name="connsiteX45" fmla="*/ 549345 w 1363185"/>
                <a:gd name="connsiteY45" fmla="*/ 47277 h 983705"/>
                <a:gd name="connsiteX46" fmla="*/ 523747 w 1363185"/>
                <a:gd name="connsiteY46" fmla="*/ 36198 h 983705"/>
                <a:gd name="connsiteX47" fmla="*/ 451156 w 1363185"/>
                <a:gd name="connsiteY47" fmla="*/ 33141 h 983705"/>
                <a:gd name="connsiteX48" fmla="*/ 418298 w 1363185"/>
                <a:gd name="connsiteY48" fmla="*/ 25118 h 983705"/>
                <a:gd name="connsiteX49" fmla="*/ 412567 w 1363185"/>
                <a:gd name="connsiteY49" fmla="*/ 16713 h 983705"/>
                <a:gd name="connsiteX50" fmla="*/ 419827 w 1363185"/>
                <a:gd name="connsiteY50" fmla="*/ 11364 h 983705"/>
                <a:gd name="connsiteX51" fmla="*/ 468348 w 1363185"/>
                <a:gd name="connsiteY51" fmla="*/ 2576 h 983705"/>
                <a:gd name="connsiteX52" fmla="*/ 662817 w 1363185"/>
                <a:gd name="connsiteY52" fmla="*/ 2958 h 983705"/>
                <a:gd name="connsiteX53" fmla="*/ 803797 w 1363185"/>
                <a:gd name="connsiteY53" fmla="*/ 30467 h 983705"/>
                <a:gd name="connsiteX54" fmla="*/ 916122 w 1363185"/>
                <a:gd name="connsiteY54" fmla="*/ 71729 h 983705"/>
                <a:gd name="connsiteX55" fmla="*/ 1086521 w 1363185"/>
                <a:gd name="connsiteY55" fmla="*/ 181762 h 983705"/>
                <a:gd name="connsiteX56" fmla="*/ 1154527 w 1363185"/>
                <a:gd name="connsiteY56" fmla="*/ 202012 h 983705"/>
                <a:gd name="connsiteX57" fmla="*/ 1221006 w 1363185"/>
                <a:gd name="connsiteY57" fmla="*/ 177178 h 983705"/>
                <a:gd name="connsiteX58" fmla="*/ 1217185 w 1363185"/>
                <a:gd name="connsiteY58" fmla="*/ 158839 h 983705"/>
                <a:gd name="connsiteX59" fmla="*/ 1217949 w 1363185"/>
                <a:gd name="connsiteY59" fmla="*/ 141646 h 983705"/>
                <a:gd name="connsiteX60" fmla="*/ 1237434 w 1363185"/>
                <a:gd name="connsiteY60" fmla="*/ 146231 h 983705"/>
                <a:gd name="connsiteX61" fmla="*/ 1292451 w 1363185"/>
                <a:gd name="connsiteY61" fmla="*/ 202394 h 983705"/>
                <a:gd name="connsiteX62" fmla="*/ 1322633 w 1363185"/>
                <a:gd name="connsiteY62" fmla="*/ 255882 h 983705"/>
                <a:gd name="connsiteX63" fmla="*/ 1363132 w 1363185"/>
                <a:gd name="connsiteY63" fmla="*/ 368972 h 983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1363185" h="983705">
                  <a:moveTo>
                    <a:pt x="1363132" y="368972"/>
                  </a:moveTo>
                  <a:cubicBezTo>
                    <a:pt x="1363896" y="412908"/>
                    <a:pt x="1356637" y="459902"/>
                    <a:pt x="1338298" y="513008"/>
                  </a:cubicBezTo>
                  <a:cubicBezTo>
                    <a:pt x="1315756" y="576048"/>
                    <a:pt x="1293979" y="705948"/>
                    <a:pt x="1292451" y="707094"/>
                  </a:cubicBezTo>
                  <a:cubicBezTo>
                    <a:pt x="1276404" y="717028"/>
                    <a:pt x="1276022" y="738423"/>
                    <a:pt x="1274876" y="752559"/>
                  </a:cubicBezTo>
                  <a:cubicBezTo>
                    <a:pt x="1272202" y="794968"/>
                    <a:pt x="1279079" y="916463"/>
                    <a:pt x="1265706" y="957343"/>
                  </a:cubicBezTo>
                  <a:cubicBezTo>
                    <a:pt x="1261886" y="968805"/>
                    <a:pt x="1264943" y="960400"/>
                    <a:pt x="1258829" y="970715"/>
                  </a:cubicBezTo>
                  <a:cubicBezTo>
                    <a:pt x="1255391" y="976828"/>
                    <a:pt x="1251952" y="982941"/>
                    <a:pt x="1243547" y="983705"/>
                  </a:cubicBezTo>
                  <a:cubicBezTo>
                    <a:pt x="1238580" y="981795"/>
                    <a:pt x="1224444" y="960400"/>
                    <a:pt x="1228265" y="938240"/>
                  </a:cubicBezTo>
                  <a:cubicBezTo>
                    <a:pt x="1236670" y="885898"/>
                    <a:pt x="1230175" y="741480"/>
                    <a:pt x="1226737" y="688756"/>
                  </a:cubicBezTo>
                  <a:cubicBezTo>
                    <a:pt x="1223680" y="642908"/>
                    <a:pt x="1217949" y="597825"/>
                    <a:pt x="1206869" y="553124"/>
                  </a:cubicBezTo>
                  <a:cubicBezTo>
                    <a:pt x="1201521" y="531729"/>
                    <a:pt x="1192733" y="512626"/>
                    <a:pt x="1181653" y="493905"/>
                  </a:cubicBezTo>
                  <a:cubicBezTo>
                    <a:pt x="1164079" y="464486"/>
                    <a:pt x="1137335" y="449586"/>
                    <a:pt x="1105242" y="446148"/>
                  </a:cubicBezTo>
                  <a:cubicBezTo>
                    <a:pt x="1026155" y="438124"/>
                    <a:pt x="946687" y="437742"/>
                    <a:pt x="867983" y="453407"/>
                  </a:cubicBezTo>
                  <a:cubicBezTo>
                    <a:pt x="843913" y="457991"/>
                    <a:pt x="821753" y="466779"/>
                    <a:pt x="800358" y="478623"/>
                  </a:cubicBezTo>
                  <a:cubicBezTo>
                    <a:pt x="765209" y="498490"/>
                    <a:pt x="729677" y="499254"/>
                    <a:pt x="694910" y="478241"/>
                  </a:cubicBezTo>
                  <a:cubicBezTo>
                    <a:pt x="658614" y="456463"/>
                    <a:pt x="619262" y="447676"/>
                    <a:pt x="577617" y="442327"/>
                  </a:cubicBezTo>
                  <a:cubicBezTo>
                    <a:pt x="505026" y="432776"/>
                    <a:pt x="433199" y="430483"/>
                    <a:pt x="361372" y="444619"/>
                  </a:cubicBezTo>
                  <a:cubicBezTo>
                    <a:pt x="329661" y="450732"/>
                    <a:pt x="309793" y="468689"/>
                    <a:pt x="299478" y="499636"/>
                  </a:cubicBezTo>
                  <a:cubicBezTo>
                    <a:pt x="284578" y="543191"/>
                    <a:pt x="284578" y="588656"/>
                    <a:pt x="282285" y="633357"/>
                  </a:cubicBezTo>
                  <a:cubicBezTo>
                    <a:pt x="280375" y="674619"/>
                    <a:pt x="276172" y="726197"/>
                    <a:pt x="272734" y="768224"/>
                  </a:cubicBezTo>
                  <a:cubicBezTo>
                    <a:pt x="273116" y="780068"/>
                    <a:pt x="261272" y="917227"/>
                    <a:pt x="261272" y="937476"/>
                  </a:cubicBezTo>
                  <a:cubicBezTo>
                    <a:pt x="261272" y="946264"/>
                    <a:pt x="255923" y="958490"/>
                    <a:pt x="243697" y="960400"/>
                  </a:cubicBezTo>
                  <a:cubicBezTo>
                    <a:pt x="229179" y="961546"/>
                    <a:pt x="231853" y="951230"/>
                    <a:pt x="228797" y="942443"/>
                  </a:cubicBezTo>
                  <a:cubicBezTo>
                    <a:pt x="215425" y="902709"/>
                    <a:pt x="237584" y="775865"/>
                    <a:pt x="228415" y="735367"/>
                  </a:cubicBezTo>
                  <a:cubicBezTo>
                    <a:pt x="227651" y="731546"/>
                    <a:pt x="218863" y="644437"/>
                    <a:pt x="220392" y="614636"/>
                  </a:cubicBezTo>
                  <a:cubicBezTo>
                    <a:pt x="223066" y="558091"/>
                    <a:pt x="210076" y="506513"/>
                    <a:pt x="175309" y="461812"/>
                  </a:cubicBezTo>
                  <a:cubicBezTo>
                    <a:pt x="151239" y="430865"/>
                    <a:pt x="147800" y="393041"/>
                    <a:pt x="137103" y="357892"/>
                  </a:cubicBezTo>
                  <a:cubicBezTo>
                    <a:pt x="132136" y="341845"/>
                    <a:pt x="126023" y="326945"/>
                    <a:pt x="115325" y="314337"/>
                  </a:cubicBezTo>
                  <a:cubicBezTo>
                    <a:pt x="101953" y="298291"/>
                    <a:pt x="83614" y="296762"/>
                    <a:pt x="62601" y="309752"/>
                  </a:cubicBezTo>
                  <a:cubicBezTo>
                    <a:pt x="57252" y="313191"/>
                    <a:pt x="52285" y="317394"/>
                    <a:pt x="46937" y="320068"/>
                  </a:cubicBezTo>
                  <a:cubicBezTo>
                    <a:pt x="40441" y="323124"/>
                    <a:pt x="32800" y="331530"/>
                    <a:pt x="26687" y="323889"/>
                  </a:cubicBezTo>
                  <a:cubicBezTo>
                    <a:pt x="22485" y="318540"/>
                    <a:pt x="28216" y="309370"/>
                    <a:pt x="32800" y="303639"/>
                  </a:cubicBezTo>
                  <a:cubicBezTo>
                    <a:pt x="64511" y="264287"/>
                    <a:pt x="95840" y="224553"/>
                    <a:pt x="146272" y="206978"/>
                  </a:cubicBezTo>
                  <a:cubicBezTo>
                    <a:pt x="153149" y="204686"/>
                    <a:pt x="158880" y="198573"/>
                    <a:pt x="165757" y="195517"/>
                  </a:cubicBezTo>
                  <a:cubicBezTo>
                    <a:pt x="171488" y="192842"/>
                    <a:pt x="176837" y="190550"/>
                    <a:pt x="174544" y="183291"/>
                  </a:cubicBezTo>
                  <a:cubicBezTo>
                    <a:pt x="172252" y="176031"/>
                    <a:pt x="165375" y="177942"/>
                    <a:pt x="160026" y="177560"/>
                  </a:cubicBezTo>
                  <a:cubicBezTo>
                    <a:pt x="140541" y="175649"/>
                    <a:pt x="122966" y="183673"/>
                    <a:pt x="105392" y="189786"/>
                  </a:cubicBezTo>
                  <a:cubicBezTo>
                    <a:pt x="79794" y="198191"/>
                    <a:pt x="54578" y="206978"/>
                    <a:pt x="28980" y="215766"/>
                  </a:cubicBezTo>
                  <a:cubicBezTo>
                    <a:pt x="26687" y="216530"/>
                    <a:pt x="24013" y="216912"/>
                    <a:pt x="21339" y="216912"/>
                  </a:cubicBezTo>
                  <a:cubicBezTo>
                    <a:pt x="14079" y="216530"/>
                    <a:pt x="4146" y="221115"/>
                    <a:pt x="707" y="213473"/>
                  </a:cubicBezTo>
                  <a:cubicBezTo>
                    <a:pt x="-2731" y="205450"/>
                    <a:pt x="7202" y="200483"/>
                    <a:pt x="12551" y="195899"/>
                  </a:cubicBezTo>
                  <a:cubicBezTo>
                    <a:pt x="49229" y="165334"/>
                    <a:pt x="91638" y="145085"/>
                    <a:pt x="134810" y="126364"/>
                  </a:cubicBezTo>
                  <a:cubicBezTo>
                    <a:pt x="186388" y="103822"/>
                    <a:pt x="240641" y="91596"/>
                    <a:pt x="297186" y="85483"/>
                  </a:cubicBezTo>
                  <a:cubicBezTo>
                    <a:pt x="370159" y="77842"/>
                    <a:pt x="444279" y="77842"/>
                    <a:pt x="516488" y="63706"/>
                  </a:cubicBezTo>
                  <a:cubicBezTo>
                    <a:pt x="521073" y="62942"/>
                    <a:pt x="524511" y="61414"/>
                    <a:pt x="528332" y="58739"/>
                  </a:cubicBezTo>
                  <a:cubicBezTo>
                    <a:pt x="535209" y="54154"/>
                    <a:pt x="550873" y="57975"/>
                    <a:pt x="549345" y="47277"/>
                  </a:cubicBezTo>
                  <a:cubicBezTo>
                    <a:pt x="547817" y="36962"/>
                    <a:pt x="532916" y="36962"/>
                    <a:pt x="523747" y="36198"/>
                  </a:cubicBezTo>
                  <a:cubicBezTo>
                    <a:pt x="499677" y="33905"/>
                    <a:pt x="475607" y="33523"/>
                    <a:pt x="451156" y="33141"/>
                  </a:cubicBezTo>
                  <a:cubicBezTo>
                    <a:pt x="439312" y="33141"/>
                    <a:pt x="428996" y="28939"/>
                    <a:pt x="418298" y="25118"/>
                  </a:cubicBezTo>
                  <a:cubicBezTo>
                    <a:pt x="414096" y="23590"/>
                    <a:pt x="411421" y="21297"/>
                    <a:pt x="412567" y="16713"/>
                  </a:cubicBezTo>
                  <a:cubicBezTo>
                    <a:pt x="413332" y="13274"/>
                    <a:pt x="416388" y="11746"/>
                    <a:pt x="419827" y="11364"/>
                  </a:cubicBezTo>
                  <a:cubicBezTo>
                    <a:pt x="435873" y="9071"/>
                    <a:pt x="451156" y="2958"/>
                    <a:pt x="468348" y="2576"/>
                  </a:cubicBezTo>
                  <a:cubicBezTo>
                    <a:pt x="533298" y="284"/>
                    <a:pt x="598248" y="-2008"/>
                    <a:pt x="662817" y="2958"/>
                  </a:cubicBezTo>
                  <a:cubicBezTo>
                    <a:pt x="710956" y="6397"/>
                    <a:pt x="757185" y="18623"/>
                    <a:pt x="803797" y="30467"/>
                  </a:cubicBezTo>
                  <a:cubicBezTo>
                    <a:pt x="842767" y="40400"/>
                    <a:pt x="879062" y="56829"/>
                    <a:pt x="916122" y="71729"/>
                  </a:cubicBezTo>
                  <a:cubicBezTo>
                    <a:pt x="977634" y="100766"/>
                    <a:pt x="1025773" y="151198"/>
                    <a:pt x="1086521" y="181762"/>
                  </a:cubicBezTo>
                  <a:cubicBezTo>
                    <a:pt x="1107916" y="192460"/>
                    <a:pt x="1129311" y="203540"/>
                    <a:pt x="1154527" y="202012"/>
                  </a:cubicBezTo>
                  <a:cubicBezTo>
                    <a:pt x="1178597" y="198955"/>
                    <a:pt x="1202667" y="195899"/>
                    <a:pt x="1221006" y="177178"/>
                  </a:cubicBezTo>
                  <a:cubicBezTo>
                    <a:pt x="1219859" y="171065"/>
                    <a:pt x="1218713" y="164952"/>
                    <a:pt x="1217185" y="158839"/>
                  </a:cubicBezTo>
                  <a:cubicBezTo>
                    <a:pt x="1216039" y="152726"/>
                    <a:pt x="1211454" y="145085"/>
                    <a:pt x="1217949" y="141646"/>
                  </a:cubicBezTo>
                  <a:cubicBezTo>
                    <a:pt x="1224062" y="138208"/>
                    <a:pt x="1231703" y="141646"/>
                    <a:pt x="1237434" y="146231"/>
                  </a:cubicBezTo>
                  <a:cubicBezTo>
                    <a:pt x="1258447" y="163806"/>
                    <a:pt x="1276786" y="180234"/>
                    <a:pt x="1292451" y="202394"/>
                  </a:cubicBezTo>
                  <a:cubicBezTo>
                    <a:pt x="1303912" y="218440"/>
                    <a:pt x="1314610" y="239835"/>
                    <a:pt x="1322633" y="255882"/>
                  </a:cubicBezTo>
                  <a:cubicBezTo>
                    <a:pt x="1333331" y="276895"/>
                    <a:pt x="1363132" y="323124"/>
                    <a:pt x="1363132" y="368972"/>
                  </a:cubicBezTo>
                  <a:close/>
                </a:path>
              </a:pathLst>
            </a:custGeom>
            <a:solidFill>
              <a:srgbClr val="582200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E8429F1C-5923-4588-8DE9-F41B7642848B}"/>
                </a:ext>
              </a:extLst>
            </p:cNvPr>
            <p:cNvSpPr/>
            <p:nvPr/>
          </p:nvSpPr>
          <p:spPr>
            <a:xfrm>
              <a:off x="10043066" y="2314234"/>
              <a:ext cx="74365" cy="99744"/>
            </a:xfrm>
            <a:custGeom>
              <a:avLst/>
              <a:gdLst>
                <a:gd name="connsiteX0" fmla="*/ 96279 w 96279"/>
                <a:gd name="connsiteY0" fmla="*/ 64568 h 129136"/>
                <a:gd name="connsiteX1" fmla="*/ 48139 w 96279"/>
                <a:gd name="connsiteY1" fmla="*/ 129136 h 129136"/>
                <a:gd name="connsiteX2" fmla="*/ 0 w 96279"/>
                <a:gd name="connsiteY2" fmla="*/ 64568 h 129136"/>
                <a:gd name="connsiteX3" fmla="*/ 48139 w 96279"/>
                <a:gd name="connsiteY3" fmla="*/ 0 h 129136"/>
                <a:gd name="connsiteX4" fmla="*/ 96279 w 96279"/>
                <a:gd name="connsiteY4" fmla="*/ 64568 h 129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279" h="129136">
                  <a:moveTo>
                    <a:pt x="96279" y="64568"/>
                  </a:moveTo>
                  <a:cubicBezTo>
                    <a:pt x="96279" y="100228"/>
                    <a:pt x="74726" y="129136"/>
                    <a:pt x="48139" y="129136"/>
                  </a:cubicBezTo>
                  <a:cubicBezTo>
                    <a:pt x="21553" y="129136"/>
                    <a:pt x="0" y="100228"/>
                    <a:pt x="0" y="64568"/>
                  </a:cubicBezTo>
                  <a:cubicBezTo>
                    <a:pt x="0" y="28908"/>
                    <a:pt x="21553" y="0"/>
                    <a:pt x="48139" y="0"/>
                  </a:cubicBezTo>
                  <a:cubicBezTo>
                    <a:pt x="74726" y="0"/>
                    <a:pt x="96279" y="28908"/>
                    <a:pt x="96279" y="64568"/>
                  </a:cubicBezTo>
                  <a:close/>
                </a:path>
              </a:pathLst>
            </a:custGeom>
            <a:solidFill>
              <a:srgbClr val="2D2E2C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C4A7E202-8523-4C03-AB37-3901FB303434}"/>
                </a:ext>
              </a:extLst>
            </p:cNvPr>
            <p:cNvSpPr/>
            <p:nvPr/>
          </p:nvSpPr>
          <p:spPr>
            <a:xfrm>
              <a:off x="10352920" y="2313054"/>
              <a:ext cx="74365" cy="99744"/>
            </a:xfrm>
            <a:custGeom>
              <a:avLst/>
              <a:gdLst>
                <a:gd name="connsiteX0" fmla="*/ 96279 w 96279"/>
                <a:gd name="connsiteY0" fmla="*/ 64568 h 129136"/>
                <a:gd name="connsiteX1" fmla="*/ 48139 w 96279"/>
                <a:gd name="connsiteY1" fmla="*/ 129136 h 129136"/>
                <a:gd name="connsiteX2" fmla="*/ 0 w 96279"/>
                <a:gd name="connsiteY2" fmla="*/ 64568 h 129136"/>
                <a:gd name="connsiteX3" fmla="*/ 48139 w 96279"/>
                <a:gd name="connsiteY3" fmla="*/ 0 h 129136"/>
                <a:gd name="connsiteX4" fmla="*/ 96279 w 96279"/>
                <a:gd name="connsiteY4" fmla="*/ 64568 h 129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279" h="129136">
                  <a:moveTo>
                    <a:pt x="96279" y="64568"/>
                  </a:moveTo>
                  <a:cubicBezTo>
                    <a:pt x="96279" y="100228"/>
                    <a:pt x="74726" y="129136"/>
                    <a:pt x="48139" y="129136"/>
                  </a:cubicBezTo>
                  <a:cubicBezTo>
                    <a:pt x="21553" y="129136"/>
                    <a:pt x="0" y="100228"/>
                    <a:pt x="0" y="64568"/>
                  </a:cubicBezTo>
                  <a:cubicBezTo>
                    <a:pt x="0" y="28908"/>
                    <a:pt x="21553" y="0"/>
                    <a:pt x="48139" y="0"/>
                  </a:cubicBezTo>
                  <a:cubicBezTo>
                    <a:pt x="74726" y="0"/>
                    <a:pt x="96279" y="28908"/>
                    <a:pt x="96279" y="64568"/>
                  </a:cubicBezTo>
                  <a:close/>
                </a:path>
              </a:pathLst>
            </a:custGeom>
            <a:solidFill>
              <a:srgbClr val="2D2E2C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E4DE2DAB-D58E-419B-82EB-DAF88F4BC366}"/>
                </a:ext>
              </a:extLst>
            </p:cNvPr>
            <p:cNvSpPr/>
            <p:nvPr/>
          </p:nvSpPr>
          <p:spPr>
            <a:xfrm>
              <a:off x="9995696" y="2248271"/>
              <a:ext cx="157762" cy="39455"/>
            </a:xfrm>
            <a:custGeom>
              <a:avLst/>
              <a:gdLst>
                <a:gd name="connsiteX0" fmla="*/ 142708 w 204252"/>
                <a:gd name="connsiteY0" fmla="*/ 584 h 51082"/>
                <a:gd name="connsiteX1" fmla="*/ 176711 w 204252"/>
                <a:gd name="connsiteY1" fmla="*/ 966 h 51082"/>
                <a:gd name="connsiteX2" fmla="*/ 204220 w 204252"/>
                <a:gd name="connsiteY2" fmla="*/ 29238 h 51082"/>
                <a:gd name="connsiteX3" fmla="*/ 172126 w 204252"/>
                <a:gd name="connsiteY3" fmla="*/ 50634 h 51082"/>
                <a:gd name="connsiteX4" fmla="*/ 21977 w 204252"/>
                <a:gd name="connsiteY4" fmla="*/ 45667 h 51082"/>
                <a:gd name="connsiteX5" fmla="*/ 200 w 204252"/>
                <a:gd name="connsiteY5" fmla="*/ 40700 h 51082"/>
                <a:gd name="connsiteX6" fmla="*/ 18539 w 204252"/>
                <a:gd name="connsiteY6" fmla="*/ 24654 h 51082"/>
                <a:gd name="connsiteX7" fmla="*/ 142708 w 204252"/>
                <a:gd name="connsiteY7" fmla="*/ 584 h 51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4252" h="51082">
                  <a:moveTo>
                    <a:pt x="142708" y="584"/>
                  </a:moveTo>
                  <a:cubicBezTo>
                    <a:pt x="151113" y="584"/>
                    <a:pt x="164103" y="-180"/>
                    <a:pt x="176711" y="966"/>
                  </a:cubicBezTo>
                  <a:cubicBezTo>
                    <a:pt x="192376" y="2112"/>
                    <a:pt x="204984" y="15866"/>
                    <a:pt x="204220" y="29238"/>
                  </a:cubicBezTo>
                  <a:cubicBezTo>
                    <a:pt x="203073" y="43757"/>
                    <a:pt x="190083" y="53308"/>
                    <a:pt x="172126" y="50634"/>
                  </a:cubicBezTo>
                  <a:cubicBezTo>
                    <a:pt x="122077" y="43757"/>
                    <a:pt x="72409" y="39554"/>
                    <a:pt x="21977" y="45667"/>
                  </a:cubicBezTo>
                  <a:cubicBezTo>
                    <a:pt x="14336" y="46431"/>
                    <a:pt x="2110" y="50252"/>
                    <a:pt x="200" y="40700"/>
                  </a:cubicBezTo>
                  <a:cubicBezTo>
                    <a:pt x="-1711" y="31531"/>
                    <a:pt x="10515" y="27710"/>
                    <a:pt x="18539" y="24654"/>
                  </a:cubicBezTo>
                  <a:cubicBezTo>
                    <a:pt x="57127" y="9371"/>
                    <a:pt x="96097" y="-2855"/>
                    <a:pt x="142708" y="584"/>
                  </a:cubicBezTo>
                  <a:close/>
                </a:path>
              </a:pathLst>
            </a:custGeom>
            <a:solidFill>
              <a:srgbClr val="552003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6FFB8561-0CCE-4E5F-9C32-BFBEF7E134F1}"/>
                </a:ext>
              </a:extLst>
            </p:cNvPr>
            <p:cNvSpPr/>
            <p:nvPr/>
          </p:nvSpPr>
          <p:spPr>
            <a:xfrm>
              <a:off x="10316528" y="2248459"/>
              <a:ext cx="158319" cy="38601"/>
            </a:xfrm>
            <a:custGeom>
              <a:avLst/>
              <a:gdLst>
                <a:gd name="connsiteX0" fmla="*/ 66983 w 204972"/>
                <a:gd name="connsiteY0" fmla="*/ 340 h 49976"/>
                <a:gd name="connsiteX1" fmla="*/ 191534 w 204972"/>
                <a:gd name="connsiteY1" fmla="*/ 27466 h 49976"/>
                <a:gd name="connsiteX2" fmla="*/ 204524 w 204972"/>
                <a:gd name="connsiteY2" fmla="*/ 40838 h 49976"/>
                <a:gd name="connsiteX3" fmla="*/ 187332 w 204972"/>
                <a:gd name="connsiteY3" fmla="*/ 45423 h 49976"/>
                <a:gd name="connsiteX4" fmla="*/ 31833 w 204972"/>
                <a:gd name="connsiteY4" fmla="*/ 49625 h 49976"/>
                <a:gd name="connsiteX5" fmla="*/ 122 w 204972"/>
                <a:gd name="connsiteY5" fmla="*/ 29376 h 49976"/>
                <a:gd name="connsiteX6" fmla="*/ 26867 w 204972"/>
                <a:gd name="connsiteY6" fmla="*/ 340 h 49976"/>
                <a:gd name="connsiteX7" fmla="*/ 66983 w 204972"/>
                <a:gd name="connsiteY7" fmla="*/ 340 h 49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4972" h="49976">
                  <a:moveTo>
                    <a:pt x="66983" y="340"/>
                  </a:moveTo>
                  <a:cubicBezTo>
                    <a:pt x="110920" y="-1189"/>
                    <a:pt x="152564" y="7981"/>
                    <a:pt x="191534" y="27466"/>
                  </a:cubicBezTo>
                  <a:cubicBezTo>
                    <a:pt x="197265" y="30140"/>
                    <a:pt x="207199" y="32051"/>
                    <a:pt x="204524" y="40838"/>
                  </a:cubicBezTo>
                  <a:cubicBezTo>
                    <a:pt x="202232" y="47333"/>
                    <a:pt x="193445" y="46187"/>
                    <a:pt x="187332" y="45423"/>
                  </a:cubicBezTo>
                  <a:cubicBezTo>
                    <a:pt x="135372" y="38928"/>
                    <a:pt x="83411" y="43130"/>
                    <a:pt x="31833" y="49625"/>
                  </a:cubicBezTo>
                  <a:cubicBezTo>
                    <a:pt x="14641" y="51918"/>
                    <a:pt x="1651" y="42748"/>
                    <a:pt x="122" y="29376"/>
                  </a:cubicBezTo>
                  <a:cubicBezTo>
                    <a:pt x="-1406" y="16386"/>
                    <a:pt x="11584" y="1486"/>
                    <a:pt x="26867" y="340"/>
                  </a:cubicBezTo>
                  <a:cubicBezTo>
                    <a:pt x="40239" y="-425"/>
                    <a:pt x="53611" y="340"/>
                    <a:pt x="66983" y="340"/>
                  </a:cubicBezTo>
                  <a:close/>
                </a:path>
              </a:pathLst>
            </a:custGeom>
            <a:solidFill>
              <a:srgbClr val="562103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9D18ABA5-DC0E-40EC-BD5D-D38D52452C41}"/>
                </a:ext>
              </a:extLst>
            </p:cNvPr>
            <p:cNvSpPr/>
            <p:nvPr/>
          </p:nvSpPr>
          <p:spPr>
            <a:xfrm>
              <a:off x="10074052" y="2317480"/>
              <a:ext cx="33641" cy="45445"/>
            </a:xfrm>
            <a:custGeom>
              <a:avLst/>
              <a:gdLst>
                <a:gd name="connsiteX0" fmla="*/ 43555 w 43554"/>
                <a:gd name="connsiteY0" fmla="*/ 29419 h 58837"/>
                <a:gd name="connsiteX1" fmla="*/ 21777 w 43554"/>
                <a:gd name="connsiteY1" fmla="*/ 58837 h 58837"/>
                <a:gd name="connsiteX2" fmla="*/ 0 w 43554"/>
                <a:gd name="connsiteY2" fmla="*/ 29419 h 58837"/>
                <a:gd name="connsiteX3" fmla="*/ 21777 w 43554"/>
                <a:gd name="connsiteY3" fmla="*/ 0 h 58837"/>
                <a:gd name="connsiteX4" fmla="*/ 43555 w 43554"/>
                <a:gd name="connsiteY4" fmla="*/ 29419 h 58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54" h="58837">
                  <a:moveTo>
                    <a:pt x="43555" y="29419"/>
                  </a:moveTo>
                  <a:cubicBezTo>
                    <a:pt x="43555" y="45666"/>
                    <a:pt x="33805" y="58837"/>
                    <a:pt x="21777" y="58837"/>
                  </a:cubicBezTo>
                  <a:cubicBezTo>
                    <a:pt x="9750" y="58837"/>
                    <a:pt x="0" y="45666"/>
                    <a:pt x="0" y="29419"/>
                  </a:cubicBezTo>
                  <a:cubicBezTo>
                    <a:pt x="0" y="13171"/>
                    <a:pt x="9750" y="0"/>
                    <a:pt x="21777" y="0"/>
                  </a:cubicBezTo>
                  <a:cubicBezTo>
                    <a:pt x="33805" y="0"/>
                    <a:pt x="43555" y="13171"/>
                    <a:pt x="43555" y="29419"/>
                  </a:cubicBezTo>
                  <a:close/>
                </a:path>
              </a:pathLst>
            </a:custGeom>
            <a:solidFill>
              <a:srgbClr val="FFFFFF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2AA3356C-D908-4475-A227-5DDA8B8B222D}"/>
                </a:ext>
              </a:extLst>
            </p:cNvPr>
            <p:cNvSpPr/>
            <p:nvPr/>
          </p:nvSpPr>
          <p:spPr>
            <a:xfrm>
              <a:off x="10385382" y="2316299"/>
              <a:ext cx="33641" cy="45445"/>
            </a:xfrm>
            <a:custGeom>
              <a:avLst/>
              <a:gdLst>
                <a:gd name="connsiteX0" fmla="*/ 43555 w 43554"/>
                <a:gd name="connsiteY0" fmla="*/ 29419 h 58837"/>
                <a:gd name="connsiteX1" fmla="*/ 21777 w 43554"/>
                <a:gd name="connsiteY1" fmla="*/ 58837 h 58837"/>
                <a:gd name="connsiteX2" fmla="*/ 0 w 43554"/>
                <a:gd name="connsiteY2" fmla="*/ 29419 h 58837"/>
                <a:gd name="connsiteX3" fmla="*/ 21777 w 43554"/>
                <a:gd name="connsiteY3" fmla="*/ 0 h 58837"/>
                <a:gd name="connsiteX4" fmla="*/ 43555 w 43554"/>
                <a:gd name="connsiteY4" fmla="*/ 29419 h 58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54" h="58837">
                  <a:moveTo>
                    <a:pt x="43555" y="29419"/>
                  </a:moveTo>
                  <a:cubicBezTo>
                    <a:pt x="43555" y="45666"/>
                    <a:pt x="33805" y="58837"/>
                    <a:pt x="21777" y="58837"/>
                  </a:cubicBezTo>
                  <a:cubicBezTo>
                    <a:pt x="9750" y="58837"/>
                    <a:pt x="0" y="45666"/>
                    <a:pt x="0" y="29419"/>
                  </a:cubicBezTo>
                  <a:cubicBezTo>
                    <a:pt x="0" y="13171"/>
                    <a:pt x="9750" y="0"/>
                    <a:pt x="21777" y="0"/>
                  </a:cubicBezTo>
                  <a:cubicBezTo>
                    <a:pt x="33805" y="0"/>
                    <a:pt x="43555" y="13171"/>
                    <a:pt x="43555" y="29419"/>
                  </a:cubicBezTo>
                  <a:close/>
                </a:path>
              </a:pathLst>
            </a:custGeom>
            <a:solidFill>
              <a:srgbClr val="FFFFFF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00F8F881-5C4E-4941-8420-FE834C2A62CB}"/>
                </a:ext>
              </a:extLst>
            </p:cNvPr>
            <p:cNvSpPr/>
            <p:nvPr/>
          </p:nvSpPr>
          <p:spPr>
            <a:xfrm>
              <a:off x="10177041" y="2446734"/>
              <a:ext cx="42494" cy="87908"/>
            </a:xfrm>
            <a:custGeom>
              <a:avLst/>
              <a:gdLst>
                <a:gd name="connsiteX0" fmla="*/ 16046 w 55016"/>
                <a:gd name="connsiteY0" fmla="*/ 76794 h 113813"/>
                <a:gd name="connsiteX1" fmla="*/ 55017 w 55016"/>
                <a:gd name="connsiteY1" fmla="*/ 111943 h 113813"/>
                <a:gd name="connsiteX2" fmla="*/ 0 w 55016"/>
                <a:gd name="connsiteY2" fmla="*/ 109651 h 113813"/>
                <a:gd name="connsiteX3" fmla="*/ 4203 w 55016"/>
                <a:gd name="connsiteY3" fmla="*/ 19485 h 113813"/>
                <a:gd name="connsiteX4" fmla="*/ 24070 w 55016"/>
                <a:gd name="connsiteY4" fmla="*/ 0 h 113813"/>
                <a:gd name="connsiteX5" fmla="*/ 20631 w 55016"/>
                <a:gd name="connsiteY5" fmla="*/ 42409 h 113813"/>
                <a:gd name="connsiteX6" fmla="*/ 16046 w 55016"/>
                <a:gd name="connsiteY6" fmla="*/ 76794 h 11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016" h="113813">
                  <a:moveTo>
                    <a:pt x="16046" y="76794"/>
                  </a:moveTo>
                  <a:cubicBezTo>
                    <a:pt x="16429" y="105448"/>
                    <a:pt x="40880" y="105066"/>
                    <a:pt x="55017" y="111943"/>
                  </a:cubicBezTo>
                  <a:cubicBezTo>
                    <a:pt x="39352" y="116146"/>
                    <a:pt x="15664" y="112326"/>
                    <a:pt x="0" y="109651"/>
                  </a:cubicBezTo>
                  <a:cubicBezTo>
                    <a:pt x="382" y="103920"/>
                    <a:pt x="3439" y="44701"/>
                    <a:pt x="4203" y="19485"/>
                  </a:cubicBezTo>
                  <a:cubicBezTo>
                    <a:pt x="4585" y="16046"/>
                    <a:pt x="15282" y="6113"/>
                    <a:pt x="24070" y="0"/>
                  </a:cubicBezTo>
                  <a:cubicBezTo>
                    <a:pt x="29036" y="13754"/>
                    <a:pt x="24070" y="25980"/>
                    <a:pt x="20631" y="42409"/>
                  </a:cubicBezTo>
                  <a:cubicBezTo>
                    <a:pt x="19485" y="50432"/>
                    <a:pt x="16811" y="72973"/>
                    <a:pt x="16046" y="76794"/>
                  </a:cubicBezTo>
                  <a:close/>
                </a:path>
              </a:pathLst>
            </a:custGeom>
            <a:solidFill>
              <a:srgbClr val="DD8D55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FCA5C752-1AEA-4F8C-8615-164693AA07F5}"/>
                </a:ext>
              </a:extLst>
            </p:cNvPr>
            <p:cNvSpPr/>
            <p:nvPr/>
          </p:nvSpPr>
          <p:spPr>
            <a:xfrm>
              <a:off x="9869751" y="2290183"/>
              <a:ext cx="732400" cy="184218"/>
            </a:xfrm>
            <a:custGeom>
              <a:avLst/>
              <a:gdLst>
                <a:gd name="connsiteX0" fmla="*/ 925850 w 948224"/>
                <a:gd name="connsiteY0" fmla="*/ 1337 h 238504"/>
                <a:gd name="connsiteX1" fmla="*/ 584288 w 948224"/>
                <a:gd name="connsiteY1" fmla="*/ 1337 h 238504"/>
                <a:gd name="connsiteX2" fmla="*/ 538823 w 948224"/>
                <a:gd name="connsiteY2" fmla="*/ 23115 h 238504"/>
                <a:gd name="connsiteX3" fmla="*/ 480750 w 948224"/>
                <a:gd name="connsiteY3" fmla="*/ 48713 h 238504"/>
                <a:gd name="connsiteX4" fmla="*/ 438724 w 948224"/>
                <a:gd name="connsiteY4" fmla="*/ 48331 h 238504"/>
                <a:gd name="connsiteX5" fmla="*/ 422677 w 948224"/>
                <a:gd name="connsiteY5" fmla="*/ 38779 h 238504"/>
                <a:gd name="connsiteX6" fmla="*/ 358109 w 948224"/>
                <a:gd name="connsiteY6" fmla="*/ 955 h 238504"/>
                <a:gd name="connsiteX7" fmla="*/ 98690 w 948224"/>
                <a:gd name="connsiteY7" fmla="*/ 573 h 238504"/>
                <a:gd name="connsiteX8" fmla="*/ 7378 w 948224"/>
                <a:gd name="connsiteY8" fmla="*/ 4012 h 238504"/>
                <a:gd name="connsiteX9" fmla="*/ 501 w 948224"/>
                <a:gd name="connsiteY9" fmla="*/ 34958 h 238504"/>
                <a:gd name="connsiteX10" fmla="*/ 7378 w 948224"/>
                <a:gd name="connsiteY10" fmla="*/ 44128 h 238504"/>
                <a:gd name="connsiteX11" fmla="*/ 23425 w 948224"/>
                <a:gd name="connsiteY11" fmla="*/ 78895 h 238504"/>
                <a:gd name="connsiteX12" fmla="*/ 23043 w 948224"/>
                <a:gd name="connsiteY12" fmla="*/ 147666 h 238504"/>
                <a:gd name="connsiteX13" fmla="*/ 29920 w 948224"/>
                <a:gd name="connsiteY13" fmla="*/ 178995 h 238504"/>
                <a:gd name="connsiteX14" fmla="*/ 70036 w 948224"/>
                <a:gd name="connsiteY14" fmla="*/ 225606 h 238504"/>
                <a:gd name="connsiteX15" fmla="*/ 107478 w 948224"/>
                <a:gd name="connsiteY15" fmla="*/ 236686 h 238504"/>
                <a:gd name="connsiteX16" fmla="*/ 363076 w 948224"/>
                <a:gd name="connsiteY16" fmla="*/ 236686 h 238504"/>
                <a:gd name="connsiteX17" fmla="*/ 432229 w 948224"/>
                <a:gd name="connsiteY17" fmla="*/ 172882 h 238504"/>
                <a:gd name="connsiteX18" fmla="*/ 435285 w 948224"/>
                <a:gd name="connsiteY18" fmla="*/ 112134 h 238504"/>
                <a:gd name="connsiteX19" fmla="*/ 459737 w 948224"/>
                <a:gd name="connsiteY19" fmla="*/ 88447 h 238504"/>
                <a:gd name="connsiteX20" fmla="*/ 494122 w 948224"/>
                <a:gd name="connsiteY20" fmla="*/ 88447 h 238504"/>
                <a:gd name="connsiteX21" fmla="*/ 515135 w 948224"/>
                <a:gd name="connsiteY21" fmla="*/ 109460 h 238504"/>
                <a:gd name="connsiteX22" fmla="*/ 515518 w 948224"/>
                <a:gd name="connsiteY22" fmla="*/ 172500 h 238504"/>
                <a:gd name="connsiteX23" fmla="*/ 580086 w 948224"/>
                <a:gd name="connsiteY23" fmla="*/ 237068 h 238504"/>
                <a:gd name="connsiteX24" fmla="*/ 858225 w 948224"/>
                <a:gd name="connsiteY24" fmla="*/ 230955 h 238504"/>
                <a:gd name="connsiteX25" fmla="*/ 891464 w 948224"/>
                <a:gd name="connsiteY25" fmla="*/ 219875 h 238504"/>
                <a:gd name="connsiteX26" fmla="*/ 918208 w 948224"/>
                <a:gd name="connsiteY26" fmla="*/ 172882 h 238504"/>
                <a:gd name="connsiteX27" fmla="*/ 917826 w 948224"/>
                <a:gd name="connsiteY27" fmla="*/ 62467 h 238504"/>
                <a:gd name="connsiteX28" fmla="*/ 928142 w 948224"/>
                <a:gd name="connsiteY28" fmla="*/ 45656 h 238504"/>
                <a:gd name="connsiteX29" fmla="*/ 948009 w 948224"/>
                <a:gd name="connsiteY29" fmla="*/ 20440 h 238504"/>
                <a:gd name="connsiteX30" fmla="*/ 925850 w 948224"/>
                <a:gd name="connsiteY30" fmla="*/ 1337 h 238504"/>
                <a:gd name="connsiteX31" fmla="*/ 398225 w 948224"/>
                <a:gd name="connsiteY31" fmla="*/ 163331 h 238504"/>
                <a:gd name="connsiteX32" fmla="*/ 361930 w 948224"/>
                <a:gd name="connsiteY32" fmla="*/ 200772 h 238504"/>
                <a:gd name="connsiteX33" fmla="*/ 92960 w 948224"/>
                <a:gd name="connsiteY33" fmla="*/ 200008 h 238504"/>
                <a:gd name="connsiteX34" fmla="*/ 58574 w 948224"/>
                <a:gd name="connsiteY34" fmla="*/ 165623 h 238504"/>
                <a:gd name="connsiteX35" fmla="*/ 58574 w 948224"/>
                <a:gd name="connsiteY35" fmla="*/ 66287 h 238504"/>
                <a:gd name="connsiteX36" fmla="*/ 94488 w 948224"/>
                <a:gd name="connsiteY36" fmla="*/ 31520 h 238504"/>
                <a:gd name="connsiteX37" fmla="*/ 226298 w 948224"/>
                <a:gd name="connsiteY37" fmla="*/ 31520 h 238504"/>
                <a:gd name="connsiteX38" fmla="*/ 361930 w 948224"/>
                <a:gd name="connsiteY38" fmla="*/ 31138 h 238504"/>
                <a:gd name="connsiteX39" fmla="*/ 398225 w 948224"/>
                <a:gd name="connsiteY39" fmla="*/ 68198 h 238504"/>
                <a:gd name="connsiteX40" fmla="*/ 398225 w 948224"/>
                <a:gd name="connsiteY40" fmla="*/ 163331 h 238504"/>
                <a:gd name="connsiteX41" fmla="*/ 891464 w 948224"/>
                <a:gd name="connsiteY41" fmla="*/ 167151 h 238504"/>
                <a:gd name="connsiteX42" fmla="*/ 858989 w 948224"/>
                <a:gd name="connsiteY42" fmla="*/ 199626 h 238504"/>
                <a:gd name="connsiteX43" fmla="*/ 585816 w 948224"/>
                <a:gd name="connsiteY43" fmla="*/ 199626 h 238504"/>
                <a:gd name="connsiteX44" fmla="*/ 552959 w 948224"/>
                <a:gd name="connsiteY44" fmla="*/ 166387 h 238504"/>
                <a:gd name="connsiteX45" fmla="*/ 552959 w 948224"/>
                <a:gd name="connsiteY45" fmla="*/ 65141 h 238504"/>
                <a:gd name="connsiteX46" fmla="*/ 586199 w 948224"/>
                <a:gd name="connsiteY46" fmla="*/ 30374 h 238504"/>
                <a:gd name="connsiteX47" fmla="*/ 614853 w 948224"/>
                <a:gd name="connsiteY47" fmla="*/ 30374 h 238504"/>
                <a:gd name="connsiteX48" fmla="*/ 862810 w 948224"/>
                <a:gd name="connsiteY48" fmla="*/ 31138 h 238504"/>
                <a:gd name="connsiteX49" fmla="*/ 891464 w 948224"/>
                <a:gd name="connsiteY49" fmla="*/ 63613 h 238504"/>
                <a:gd name="connsiteX50" fmla="*/ 891464 w 948224"/>
                <a:gd name="connsiteY50" fmla="*/ 167151 h 238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948224" h="238504">
                  <a:moveTo>
                    <a:pt x="925850" y="1337"/>
                  </a:moveTo>
                  <a:cubicBezTo>
                    <a:pt x="811996" y="1337"/>
                    <a:pt x="698142" y="1719"/>
                    <a:pt x="584288" y="1337"/>
                  </a:cubicBezTo>
                  <a:cubicBezTo>
                    <a:pt x="565185" y="1337"/>
                    <a:pt x="546082" y="7450"/>
                    <a:pt x="538823" y="23115"/>
                  </a:cubicBezTo>
                  <a:cubicBezTo>
                    <a:pt x="525833" y="50623"/>
                    <a:pt x="504438" y="50241"/>
                    <a:pt x="480750" y="48713"/>
                  </a:cubicBezTo>
                  <a:cubicBezTo>
                    <a:pt x="466614" y="47949"/>
                    <a:pt x="452860" y="48331"/>
                    <a:pt x="438724" y="48331"/>
                  </a:cubicBezTo>
                  <a:cubicBezTo>
                    <a:pt x="431082" y="48331"/>
                    <a:pt x="426880" y="46038"/>
                    <a:pt x="422677" y="38779"/>
                  </a:cubicBezTo>
                  <a:cubicBezTo>
                    <a:pt x="408923" y="13563"/>
                    <a:pt x="388292" y="573"/>
                    <a:pt x="358109" y="955"/>
                  </a:cubicBezTo>
                  <a:cubicBezTo>
                    <a:pt x="271764" y="1719"/>
                    <a:pt x="185036" y="-191"/>
                    <a:pt x="98690" y="573"/>
                  </a:cubicBezTo>
                  <a:cubicBezTo>
                    <a:pt x="68508" y="955"/>
                    <a:pt x="37561" y="-2483"/>
                    <a:pt x="7378" y="4012"/>
                  </a:cubicBezTo>
                  <a:cubicBezTo>
                    <a:pt x="2412" y="13945"/>
                    <a:pt x="-1409" y="23879"/>
                    <a:pt x="501" y="34958"/>
                  </a:cubicBezTo>
                  <a:cubicBezTo>
                    <a:pt x="2794" y="38015"/>
                    <a:pt x="3940" y="42600"/>
                    <a:pt x="7378" y="44128"/>
                  </a:cubicBezTo>
                  <a:cubicBezTo>
                    <a:pt x="23807" y="50623"/>
                    <a:pt x="23807" y="64377"/>
                    <a:pt x="23425" y="78895"/>
                  </a:cubicBezTo>
                  <a:cubicBezTo>
                    <a:pt x="23043" y="101819"/>
                    <a:pt x="23425" y="124742"/>
                    <a:pt x="23043" y="147666"/>
                  </a:cubicBezTo>
                  <a:cubicBezTo>
                    <a:pt x="23043" y="158746"/>
                    <a:pt x="24189" y="169061"/>
                    <a:pt x="29920" y="178995"/>
                  </a:cubicBezTo>
                  <a:cubicBezTo>
                    <a:pt x="38325" y="198862"/>
                    <a:pt x="52461" y="213762"/>
                    <a:pt x="70036" y="225606"/>
                  </a:cubicBezTo>
                  <a:cubicBezTo>
                    <a:pt x="80734" y="235540"/>
                    <a:pt x="94870" y="236686"/>
                    <a:pt x="107478" y="236686"/>
                  </a:cubicBezTo>
                  <a:cubicBezTo>
                    <a:pt x="192677" y="237832"/>
                    <a:pt x="277876" y="238214"/>
                    <a:pt x="363076" y="236686"/>
                  </a:cubicBezTo>
                  <a:cubicBezTo>
                    <a:pt x="401282" y="235922"/>
                    <a:pt x="425351" y="210706"/>
                    <a:pt x="432229" y="172882"/>
                  </a:cubicBezTo>
                  <a:cubicBezTo>
                    <a:pt x="436049" y="152633"/>
                    <a:pt x="434903" y="132384"/>
                    <a:pt x="435285" y="112134"/>
                  </a:cubicBezTo>
                  <a:cubicBezTo>
                    <a:pt x="435667" y="90357"/>
                    <a:pt x="437577" y="88829"/>
                    <a:pt x="459737" y="88447"/>
                  </a:cubicBezTo>
                  <a:cubicBezTo>
                    <a:pt x="471199" y="88447"/>
                    <a:pt x="482660" y="88829"/>
                    <a:pt x="494122" y="88447"/>
                  </a:cubicBezTo>
                  <a:cubicBezTo>
                    <a:pt x="508640" y="88065"/>
                    <a:pt x="514753" y="95324"/>
                    <a:pt x="515135" y="109460"/>
                  </a:cubicBezTo>
                  <a:cubicBezTo>
                    <a:pt x="515518" y="130473"/>
                    <a:pt x="514753" y="151487"/>
                    <a:pt x="515518" y="172500"/>
                  </a:cubicBezTo>
                  <a:cubicBezTo>
                    <a:pt x="516664" y="208031"/>
                    <a:pt x="544554" y="237832"/>
                    <a:pt x="580086" y="237068"/>
                  </a:cubicBezTo>
                  <a:cubicBezTo>
                    <a:pt x="672926" y="235540"/>
                    <a:pt x="765767" y="244327"/>
                    <a:pt x="858225" y="230955"/>
                  </a:cubicBezTo>
                  <a:cubicBezTo>
                    <a:pt x="869305" y="227134"/>
                    <a:pt x="880384" y="223696"/>
                    <a:pt x="891464" y="219875"/>
                  </a:cubicBezTo>
                  <a:cubicBezTo>
                    <a:pt x="907893" y="208414"/>
                    <a:pt x="917062" y="193513"/>
                    <a:pt x="918208" y="172882"/>
                  </a:cubicBezTo>
                  <a:cubicBezTo>
                    <a:pt x="920119" y="136204"/>
                    <a:pt x="920501" y="99144"/>
                    <a:pt x="917826" y="62467"/>
                  </a:cubicBezTo>
                  <a:cubicBezTo>
                    <a:pt x="917444" y="54826"/>
                    <a:pt x="913624" y="44892"/>
                    <a:pt x="928142" y="45656"/>
                  </a:cubicBezTo>
                  <a:cubicBezTo>
                    <a:pt x="946099" y="46420"/>
                    <a:pt x="948009" y="34576"/>
                    <a:pt x="948009" y="20440"/>
                  </a:cubicBezTo>
                  <a:cubicBezTo>
                    <a:pt x="949919" y="1719"/>
                    <a:pt x="938839" y="1337"/>
                    <a:pt x="925850" y="1337"/>
                  </a:cubicBezTo>
                  <a:close/>
                  <a:moveTo>
                    <a:pt x="398225" y="163331"/>
                  </a:moveTo>
                  <a:cubicBezTo>
                    <a:pt x="397843" y="187400"/>
                    <a:pt x="385999" y="200390"/>
                    <a:pt x="361930" y="200772"/>
                  </a:cubicBezTo>
                  <a:cubicBezTo>
                    <a:pt x="272146" y="201154"/>
                    <a:pt x="182744" y="200772"/>
                    <a:pt x="92960" y="200008"/>
                  </a:cubicBezTo>
                  <a:cubicBezTo>
                    <a:pt x="70800" y="200008"/>
                    <a:pt x="58956" y="187400"/>
                    <a:pt x="58574" y="165623"/>
                  </a:cubicBezTo>
                  <a:cubicBezTo>
                    <a:pt x="58192" y="132384"/>
                    <a:pt x="58192" y="99527"/>
                    <a:pt x="58574" y="66287"/>
                  </a:cubicBezTo>
                  <a:cubicBezTo>
                    <a:pt x="58956" y="42982"/>
                    <a:pt x="70800" y="31520"/>
                    <a:pt x="94488" y="31520"/>
                  </a:cubicBezTo>
                  <a:cubicBezTo>
                    <a:pt x="138425" y="31138"/>
                    <a:pt x="182362" y="31520"/>
                    <a:pt x="226298" y="31520"/>
                  </a:cubicBezTo>
                  <a:cubicBezTo>
                    <a:pt x="230119" y="31520"/>
                    <a:pt x="343591" y="30756"/>
                    <a:pt x="361930" y="31138"/>
                  </a:cubicBezTo>
                  <a:cubicBezTo>
                    <a:pt x="385999" y="31902"/>
                    <a:pt x="398225" y="44510"/>
                    <a:pt x="398225" y="68198"/>
                  </a:cubicBezTo>
                  <a:cubicBezTo>
                    <a:pt x="398607" y="99909"/>
                    <a:pt x="398607" y="131620"/>
                    <a:pt x="398225" y="163331"/>
                  </a:cubicBezTo>
                  <a:close/>
                  <a:moveTo>
                    <a:pt x="891464" y="167151"/>
                  </a:moveTo>
                  <a:cubicBezTo>
                    <a:pt x="891082" y="186636"/>
                    <a:pt x="878092" y="199626"/>
                    <a:pt x="858989" y="199626"/>
                  </a:cubicBezTo>
                  <a:cubicBezTo>
                    <a:pt x="768059" y="200008"/>
                    <a:pt x="677129" y="200390"/>
                    <a:pt x="585816" y="199626"/>
                  </a:cubicBezTo>
                  <a:cubicBezTo>
                    <a:pt x="563275" y="199626"/>
                    <a:pt x="553341" y="188546"/>
                    <a:pt x="552959" y="166387"/>
                  </a:cubicBezTo>
                  <a:cubicBezTo>
                    <a:pt x="552577" y="132766"/>
                    <a:pt x="552577" y="98762"/>
                    <a:pt x="552959" y="65141"/>
                  </a:cubicBezTo>
                  <a:cubicBezTo>
                    <a:pt x="553341" y="41453"/>
                    <a:pt x="562893" y="31520"/>
                    <a:pt x="586199" y="30374"/>
                  </a:cubicBezTo>
                  <a:cubicBezTo>
                    <a:pt x="595750" y="29992"/>
                    <a:pt x="605302" y="30374"/>
                    <a:pt x="614853" y="30374"/>
                  </a:cubicBezTo>
                  <a:cubicBezTo>
                    <a:pt x="619438" y="30374"/>
                    <a:pt x="811614" y="29992"/>
                    <a:pt x="862810" y="31138"/>
                  </a:cubicBezTo>
                  <a:cubicBezTo>
                    <a:pt x="879238" y="31520"/>
                    <a:pt x="891082" y="46038"/>
                    <a:pt x="891464" y="63613"/>
                  </a:cubicBezTo>
                  <a:cubicBezTo>
                    <a:pt x="892228" y="98380"/>
                    <a:pt x="892228" y="132766"/>
                    <a:pt x="891464" y="167151"/>
                  </a:cubicBezTo>
                  <a:close/>
                </a:path>
              </a:pathLst>
            </a:custGeom>
            <a:solidFill>
              <a:srgbClr val="2D2E2C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CA62EA93-4B8B-4016-B429-70870FD83AE2}"/>
                </a:ext>
              </a:extLst>
            </p:cNvPr>
            <p:cNvSpPr/>
            <p:nvPr/>
          </p:nvSpPr>
          <p:spPr>
            <a:xfrm>
              <a:off x="9696324" y="2901274"/>
              <a:ext cx="1178627" cy="1475115"/>
            </a:xfrm>
            <a:custGeom>
              <a:avLst/>
              <a:gdLst>
                <a:gd name="connsiteX0" fmla="*/ 1384966 w 1525945"/>
                <a:gd name="connsiteY0" fmla="*/ 358259 h 1909803"/>
                <a:gd name="connsiteX1" fmla="*/ 1456793 w 1525945"/>
                <a:gd name="connsiteY1" fmla="*/ 487777 h 1909803"/>
                <a:gd name="connsiteX2" fmla="*/ 1516394 w 1525945"/>
                <a:gd name="connsiteY2" fmla="*/ 703641 h 1909803"/>
                <a:gd name="connsiteX3" fmla="*/ 1525946 w 1525945"/>
                <a:gd name="connsiteY3" fmla="*/ 907661 h 1909803"/>
                <a:gd name="connsiteX4" fmla="*/ 1446095 w 1525945"/>
                <a:gd name="connsiteY4" fmla="*/ 1144538 h 1909803"/>
                <a:gd name="connsiteX5" fmla="*/ 1340265 w 1525945"/>
                <a:gd name="connsiteY5" fmla="*/ 1261066 h 1909803"/>
                <a:gd name="connsiteX6" fmla="*/ 1324601 w 1525945"/>
                <a:gd name="connsiteY6" fmla="*/ 1298126 h 1909803"/>
                <a:gd name="connsiteX7" fmla="*/ 1381145 w 1525945"/>
                <a:gd name="connsiteY7" fmla="*/ 1909039 h 1909803"/>
                <a:gd name="connsiteX8" fmla="*/ 805382 w 1525945"/>
                <a:gd name="connsiteY8" fmla="*/ 1909803 h 1909803"/>
                <a:gd name="connsiteX9" fmla="*/ 787807 w 1525945"/>
                <a:gd name="connsiteY9" fmla="*/ 1902926 h 1909803"/>
                <a:gd name="connsiteX10" fmla="*/ 746544 w 1525945"/>
                <a:gd name="connsiteY10" fmla="*/ 1507877 h 1909803"/>
                <a:gd name="connsiteX11" fmla="*/ 749983 w 1525945"/>
                <a:gd name="connsiteY11" fmla="*/ 1394405 h 1909803"/>
                <a:gd name="connsiteX12" fmla="*/ 632309 w 1525945"/>
                <a:gd name="connsiteY12" fmla="*/ 1371481 h 1909803"/>
                <a:gd name="connsiteX13" fmla="*/ 641478 w 1525945"/>
                <a:gd name="connsiteY13" fmla="*/ 1501382 h 1909803"/>
                <a:gd name="connsiteX14" fmla="*/ 598305 w 1525945"/>
                <a:gd name="connsiteY14" fmla="*/ 1908657 h 1909803"/>
                <a:gd name="connsiteX15" fmla="*/ 0 w 1525945"/>
                <a:gd name="connsiteY15" fmla="*/ 1908657 h 1909803"/>
                <a:gd name="connsiteX16" fmla="*/ 19485 w 1525945"/>
                <a:gd name="connsiteY16" fmla="*/ 1696996 h 1909803"/>
                <a:gd name="connsiteX17" fmla="*/ 121113 w 1525945"/>
                <a:gd name="connsiteY17" fmla="*/ 211548 h 1909803"/>
                <a:gd name="connsiteX18" fmla="*/ 289219 w 1525945"/>
                <a:gd name="connsiteY18" fmla="*/ 80120 h 1909803"/>
                <a:gd name="connsiteX19" fmla="*/ 380531 w 1525945"/>
                <a:gd name="connsiteY19" fmla="*/ 10203 h 1909803"/>
                <a:gd name="connsiteX20" fmla="*/ 396196 w 1525945"/>
                <a:gd name="connsiteY20" fmla="*/ 269 h 1909803"/>
                <a:gd name="connsiteX21" fmla="*/ 393521 w 1525945"/>
                <a:gd name="connsiteY21" fmla="*/ 18226 h 1909803"/>
                <a:gd name="connsiteX22" fmla="*/ 398488 w 1525945"/>
                <a:gd name="connsiteY22" fmla="*/ 124057 h 1909803"/>
                <a:gd name="connsiteX23" fmla="*/ 500116 w 1525945"/>
                <a:gd name="connsiteY23" fmla="*/ 241731 h 1909803"/>
                <a:gd name="connsiteX24" fmla="*/ 563538 w 1525945"/>
                <a:gd name="connsiteY24" fmla="*/ 287960 h 1909803"/>
                <a:gd name="connsiteX25" fmla="*/ 579584 w 1525945"/>
                <a:gd name="connsiteY25" fmla="*/ 304007 h 1909803"/>
                <a:gd name="connsiteX26" fmla="*/ 641096 w 1525945"/>
                <a:gd name="connsiteY26" fmla="*/ 468674 h 1909803"/>
                <a:gd name="connsiteX27" fmla="*/ 621229 w 1525945"/>
                <a:gd name="connsiteY27" fmla="*/ 1073857 h 1909803"/>
                <a:gd name="connsiteX28" fmla="*/ 687707 w 1525945"/>
                <a:gd name="connsiteY28" fmla="*/ 1079206 h 1909803"/>
                <a:gd name="connsiteX29" fmla="*/ 767558 w 1525945"/>
                <a:gd name="connsiteY29" fmla="*/ 1083790 h 1909803"/>
                <a:gd name="connsiteX30" fmla="*/ 745780 w 1525945"/>
                <a:gd name="connsiteY30" fmla="*/ 477462 h 1909803"/>
                <a:gd name="connsiteX31" fmla="*/ 803853 w 1525945"/>
                <a:gd name="connsiteY31" fmla="*/ 317761 h 1909803"/>
                <a:gd name="connsiteX32" fmla="*/ 819518 w 1525945"/>
                <a:gd name="connsiteY32" fmla="*/ 294455 h 1909803"/>
                <a:gd name="connsiteX33" fmla="*/ 946362 w 1525945"/>
                <a:gd name="connsiteY33" fmla="*/ 188243 h 1909803"/>
                <a:gd name="connsiteX34" fmla="*/ 1006345 w 1525945"/>
                <a:gd name="connsiteY34" fmla="*/ 90053 h 1909803"/>
                <a:gd name="connsiteX35" fmla="*/ 999850 w 1525945"/>
                <a:gd name="connsiteY35" fmla="*/ 23957 h 1909803"/>
                <a:gd name="connsiteX36" fmla="*/ 994119 w 1525945"/>
                <a:gd name="connsiteY36" fmla="*/ 2562 h 1909803"/>
                <a:gd name="connsiteX37" fmla="*/ 1016278 w 1525945"/>
                <a:gd name="connsiteY37" fmla="*/ 7529 h 1909803"/>
                <a:gd name="connsiteX38" fmla="*/ 1195846 w 1525945"/>
                <a:gd name="connsiteY38" fmla="*/ 145834 h 1909803"/>
                <a:gd name="connsiteX39" fmla="*/ 1384966 w 1525945"/>
                <a:gd name="connsiteY39" fmla="*/ 358259 h 190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525945" h="1909803">
                  <a:moveTo>
                    <a:pt x="1384966" y="358259"/>
                  </a:moveTo>
                  <a:cubicBezTo>
                    <a:pt x="1414003" y="397993"/>
                    <a:pt x="1436926" y="441930"/>
                    <a:pt x="1456793" y="487777"/>
                  </a:cubicBezTo>
                  <a:cubicBezTo>
                    <a:pt x="1473604" y="527130"/>
                    <a:pt x="1512574" y="671548"/>
                    <a:pt x="1516394" y="703641"/>
                  </a:cubicBezTo>
                  <a:cubicBezTo>
                    <a:pt x="1522507" y="755219"/>
                    <a:pt x="1523653" y="890850"/>
                    <a:pt x="1525946" y="907661"/>
                  </a:cubicBezTo>
                  <a:cubicBezTo>
                    <a:pt x="1518687" y="993242"/>
                    <a:pt x="1492707" y="1072329"/>
                    <a:pt x="1446095" y="1144538"/>
                  </a:cubicBezTo>
                  <a:cubicBezTo>
                    <a:pt x="1417441" y="1189239"/>
                    <a:pt x="1382674" y="1228973"/>
                    <a:pt x="1340265" y="1261066"/>
                  </a:cubicBezTo>
                  <a:cubicBezTo>
                    <a:pt x="1327275" y="1271000"/>
                    <a:pt x="1322690" y="1280933"/>
                    <a:pt x="1324601" y="1298126"/>
                  </a:cubicBezTo>
                  <a:cubicBezTo>
                    <a:pt x="1331096" y="1358873"/>
                    <a:pt x="1375414" y="1850202"/>
                    <a:pt x="1381145" y="1909039"/>
                  </a:cubicBezTo>
                  <a:cubicBezTo>
                    <a:pt x="1355165" y="1909039"/>
                    <a:pt x="905863" y="1909039"/>
                    <a:pt x="805382" y="1909803"/>
                  </a:cubicBezTo>
                  <a:cubicBezTo>
                    <a:pt x="797740" y="1909803"/>
                    <a:pt x="794302" y="1903308"/>
                    <a:pt x="787807" y="1902926"/>
                  </a:cubicBezTo>
                  <a:cubicBezTo>
                    <a:pt x="771760" y="1896431"/>
                    <a:pt x="751129" y="1518956"/>
                    <a:pt x="746544" y="1507877"/>
                  </a:cubicBezTo>
                  <a:cubicBezTo>
                    <a:pt x="741960" y="1492594"/>
                    <a:pt x="762591" y="1395933"/>
                    <a:pt x="749983" y="1394405"/>
                  </a:cubicBezTo>
                  <a:cubicBezTo>
                    <a:pt x="710249" y="1389056"/>
                    <a:pt x="670897" y="1381797"/>
                    <a:pt x="632309" y="1371481"/>
                  </a:cubicBezTo>
                  <a:cubicBezTo>
                    <a:pt x="618554" y="1367661"/>
                    <a:pt x="644534" y="1488392"/>
                    <a:pt x="641478" y="1501382"/>
                  </a:cubicBezTo>
                  <a:cubicBezTo>
                    <a:pt x="640714" y="1566714"/>
                    <a:pt x="611295" y="1895285"/>
                    <a:pt x="598305" y="1908657"/>
                  </a:cubicBezTo>
                  <a:cubicBezTo>
                    <a:pt x="493239" y="1908657"/>
                    <a:pt x="24834" y="1908657"/>
                    <a:pt x="0" y="1908657"/>
                  </a:cubicBezTo>
                  <a:cubicBezTo>
                    <a:pt x="4967" y="1837976"/>
                    <a:pt x="11080" y="1767295"/>
                    <a:pt x="19485" y="1696996"/>
                  </a:cubicBezTo>
                  <a:cubicBezTo>
                    <a:pt x="20631" y="1687827"/>
                    <a:pt x="119203" y="220336"/>
                    <a:pt x="121113" y="211548"/>
                  </a:cubicBezTo>
                  <a:cubicBezTo>
                    <a:pt x="176894" y="167612"/>
                    <a:pt x="233056" y="123675"/>
                    <a:pt x="289219" y="80120"/>
                  </a:cubicBezTo>
                  <a:cubicBezTo>
                    <a:pt x="319402" y="56432"/>
                    <a:pt x="350349" y="33891"/>
                    <a:pt x="380531" y="10203"/>
                  </a:cubicBezTo>
                  <a:cubicBezTo>
                    <a:pt x="385498" y="6000"/>
                    <a:pt x="391611" y="4472"/>
                    <a:pt x="396196" y="269"/>
                  </a:cubicBezTo>
                  <a:cubicBezTo>
                    <a:pt x="399634" y="6764"/>
                    <a:pt x="396578" y="12877"/>
                    <a:pt x="393521" y="18226"/>
                  </a:cubicBezTo>
                  <a:cubicBezTo>
                    <a:pt x="373272" y="54522"/>
                    <a:pt x="380913" y="89671"/>
                    <a:pt x="398488" y="124057"/>
                  </a:cubicBezTo>
                  <a:cubicBezTo>
                    <a:pt x="422940" y="171050"/>
                    <a:pt x="459236" y="208874"/>
                    <a:pt x="500116" y="241731"/>
                  </a:cubicBezTo>
                  <a:cubicBezTo>
                    <a:pt x="520365" y="258160"/>
                    <a:pt x="541760" y="273442"/>
                    <a:pt x="563538" y="287960"/>
                  </a:cubicBezTo>
                  <a:cubicBezTo>
                    <a:pt x="570033" y="292163"/>
                    <a:pt x="576146" y="296748"/>
                    <a:pt x="579584" y="304007"/>
                  </a:cubicBezTo>
                  <a:cubicBezTo>
                    <a:pt x="597541" y="347180"/>
                    <a:pt x="636129" y="457595"/>
                    <a:pt x="641096" y="468674"/>
                  </a:cubicBezTo>
                  <a:cubicBezTo>
                    <a:pt x="644917" y="485867"/>
                    <a:pt x="605564" y="1071565"/>
                    <a:pt x="621229" y="1073857"/>
                  </a:cubicBezTo>
                  <a:cubicBezTo>
                    <a:pt x="643388" y="1077295"/>
                    <a:pt x="665548" y="1077678"/>
                    <a:pt x="687707" y="1079206"/>
                  </a:cubicBezTo>
                  <a:cubicBezTo>
                    <a:pt x="714451" y="1081116"/>
                    <a:pt x="740814" y="1082644"/>
                    <a:pt x="767558" y="1083790"/>
                  </a:cubicBezTo>
                  <a:cubicBezTo>
                    <a:pt x="785897" y="1084555"/>
                    <a:pt x="750365" y="507645"/>
                    <a:pt x="745780" y="477462"/>
                  </a:cubicBezTo>
                  <a:cubicBezTo>
                    <a:pt x="767558" y="425120"/>
                    <a:pt x="782076" y="370103"/>
                    <a:pt x="803853" y="317761"/>
                  </a:cubicBezTo>
                  <a:cubicBezTo>
                    <a:pt x="807674" y="308591"/>
                    <a:pt x="813405" y="301332"/>
                    <a:pt x="819518" y="294455"/>
                  </a:cubicBezTo>
                  <a:cubicBezTo>
                    <a:pt x="865747" y="263891"/>
                    <a:pt x="908156" y="228359"/>
                    <a:pt x="946362" y="188243"/>
                  </a:cubicBezTo>
                  <a:cubicBezTo>
                    <a:pt x="973488" y="159588"/>
                    <a:pt x="993737" y="127113"/>
                    <a:pt x="1006345" y="90053"/>
                  </a:cubicBezTo>
                  <a:cubicBezTo>
                    <a:pt x="1014368" y="66748"/>
                    <a:pt x="1010930" y="44970"/>
                    <a:pt x="999850" y="23957"/>
                  </a:cubicBezTo>
                  <a:cubicBezTo>
                    <a:pt x="996411" y="17462"/>
                    <a:pt x="991063" y="11349"/>
                    <a:pt x="994119" y="2562"/>
                  </a:cubicBezTo>
                  <a:cubicBezTo>
                    <a:pt x="1003288" y="-3551"/>
                    <a:pt x="1009783" y="2562"/>
                    <a:pt x="1016278" y="7529"/>
                  </a:cubicBezTo>
                  <a:cubicBezTo>
                    <a:pt x="1077026" y="52229"/>
                    <a:pt x="1136245" y="99223"/>
                    <a:pt x="1195846" y="145834"/>
                  </a:cubicBezTo>
                  <a:cubicBezTo>
                    <a:pt x="1208072" y="155004"/>
                    <a:pt x="1345232" y="303243"/>
                    <a:pt x="1384966" y="358259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93EB7EEC-966F-42E7-A500-ADDB887AA96D}"/>
                </a:ext>
              </a:extLst>
            </p:cNvPr>
            <p:cNvSpPr/>
            <p:nvPr/>
          </p:nvSpPr>
          <p:spPr>
            <a:xfrm>
              <a:off x="9006365" y="3023448"/>
              <a:ext cx="1013695" cy="1165189"/>
            </a:xfrm>
            <a:custGeom>
              <a:avLst/>
              <a:gdLst>
                <a:gd name="connsiteX0" fmla="*/ 1014772 w 1312411"/>
                <a:gd name="connsiteY0" fmla="*/ 53371 h 1508548"/>
                <a:gd name="connsiteX1" fmla="*/ 1082778 w 1312411"/>
                <a:gd name="connsiteY1" fmla="*/ 199700 h 1508548"/>
                <a:gd name="connsiteX2" fmla="*/ 1307811 w 1312411"/>
                <a:gd name="connsiteY2" fmla="*/ 1321809 h 1508548"/>
                <a:gd name="connsiteX3" fmla="*/ 1292529 w 1312411"/>
                <a:gd name="connsiteY3" fmla="*/ 1453238 h 1508548"/>
                <a:gd name="connsiteX4" fmla="*/ 1214589 w 1312411"/>
                <a:gd name="connsiteY4" fmla="*/ 1505962 h 1508548"/>
                <a:gd name="connsiteX5" fmla="*/ 532613 w 1312411"/>
                <a:gd name="connsiteY5" fmla="*/ 1506726 h 1508548"/>
                <a:gd name="connsiteX6" fmla="*/ 389722 w 1312411"/>
                <a:gd name="connsiteY6" fmla="*/ 1468520 h 1508548"/>
                <a:gd name="connsiteX7" fmla="*/ 323244 w 1312411"/>
                <a:gd name="connsiteY7" fmla="*/ 1379500 h 1508548"/>
                <a:gd name="connsiteX8" fmla="*/ 22 w 1312411"/>
                <a:gd name="connsiteY8" fmla="*/ 189002 h 1508548"/>
                <a:gd name="connsiteX9" fmla="*/ 139855 w 1312411"/>
                <a:gd name="connsiteY9" fmla="*/ 35414 h 1508548"/>
                <a:gd name="connsiteX10" fmla="*/ 868443 w 1312411"/>
                <a:gd name="connsiteY10" fmla="*/ 265 h 1508548"/>
                <a:gd name="connsiteX11" fmla="*/ 1014772 w 1312411"/>
                <a:gd name="connsiteY11" fmla="*/ 53371 h 1508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12411" h="1508548">
                  <a:moveTo>
                    <a:pt x="1014772" y="53371"/>
                  </a:moveTo>
                  <a:cubicBezTo>
                    <a:pt x="1056416" y="93105"/>
                    <a:pt x="1074373" y="143537"/>
                    <a:pt x="1082778" y="199700"/>
                  </a:cubicBezTo>
                  <a:cubicBezTo>
                    <a:pt x="1091948" y="258537"/>
                    <a:pt x="1298642" y="1263736"/>
                    <a:pt x="1307811" y="1321809"/>
                  </a:cubicBezTo>
                  <a:cubicBezTo>
                    <a:pt x="1315071" y="1366128"/>
                    <a:pt x="1316217" y="1411211"/>
                    <a:pt x="1292529" y="1453238"/>
                  </a:cubicBezTo>
                  <a:cubicBezTo>
                    <a:pt x="1274954" y="1484566"/>
                    <a:pt x="1248210" y="1500613"/>
                    <a:pt x="1214589" y="1505962"/>
                  </a:cubicBezTo>
                  <a:cubicBezTo>
                    <a:pt x="1185552" y="1510547"/>
                    <a:pt x="598709" y="1507872"/>
                    <a:pt x="532613" y="1506726"/>
                  </a:cubicBezTo>
                  <a:cubicBezTo>
                    <a:pt x="482181" y="1505962"/>
                    <a:pt x="433277" y="1497557"/>
                    <a:pt x="389722" y="1468520"/>
                  </a:cubicBezTo>
                  <a:cubicBezTo>
                    <a:pt x="356865" y="1446360"/>
                    <a:pt x="332795" y="1418088"/>
                    <a:pt x="323244" y="1379500"/>
                  </a:cubicBezTo>
                  <a:cubicBezTo>
                    <a:pt x="319805" y="1366510"/>
                    <a:pt x="-3035" y="242873"/>
                    <a:pt x="22" y="189002"/>
                  </a:cubicBezTo>
                  <a:cubicBezTo>
                    <a:pt x="4606" y="112590"/>
                    <a:pt x="50453" y="41909"/>
                    <a:pt x="139855" y="35414"/>
                  </a:cubicBezTo>
                  <a:cubicBezTo>
                    <a:pt x="197928" y="31212"/>
                    <a:pt x="825652" y="-117"/>
                    <a:pt x="868443" y="265"/>
                  </a:cubicBezTo>
                  <a:cubicBezTo>
                    <a:pt x="924606" y="-2410"/>
                    <a:pt x="973509" y="15165"/>
                    <a:pt x="1014772" y="53371"/>
                  </a:cubicBezTo>
                  <a:close/>
                </a:path>
              </a:pathLst>
            </a:custGeom>
            <a:solidFill>
              <a:srgbClr val="003242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83399484-EF37-4E01-88D0-FF815DEEF5DF}"/>
                </a:ext>
              </a:extLst>
            </p:cNvPr>
            <p:cNvSpPr/>
            <p:nvPr/>
          </p:nvSpPr>
          <p:spPr>
            <a:xfrm>
              <a:off x="9129106" y="3717421"/>
              <a:ext cx="277168" cy="343257"/>
            </a:xfrm>
            <a:custGeom>
              <a:avLst/>
              <a:gdLst>
                <a:gd name="connsiteX0" fmla="*/ 55828 w 358844"/>
                <a:gd name="connsiteY0" fmla="*/ 351509 h 444408"/>
                <a:gd name="connsiteX1" fmla="*/ 58885 w 358844"/>
                <a:gd name="connsiteY1" fmla="*/ 310247 h 444408"/>
                <a:gd name="connsiteX2" fmla="*/ 48951 w 358844"/>
                <a:gd name="connsiteY2" fmla="*/ 295346 h 444408"/>
                <a:gd name="connsiteX3" fmla="*/ 29084 w 358844"/>
                <a:gd name="connsiteY3" fmla="*/ 241094 h 444408"/>
                <a:gd name="connsiteX4" fmla="*/ 22971 w 358844"/>
                <a:gd name="connsiteY4" fmla="*/ 225430 h 444408"/>
                <a:gd name="connsiteX5" fmla="*/ 19532 w 358844"/>
                <a:gd name="connsiteY5" fmla="*/ 152838 h 444408"/>
                <a:gd name="connsiteX6" fmla="*/ 62323 w 358844"/>
                <a:gd name="connsiteY6" fmla="*/ 116543 h 444408"/>
                <a:gd name="connsiteX7" fmla="*/ 196044 w 358844"/>
                <a:gd name="connsiteY7" fmla="*/ 15297 h 444408"/>
                <a:gd name="connsiteX8" fmla="*/ 233868 w 358844"/>
                <a:gd name="connsiteY8" fmla="*/ 14 h 444408"/>
                <a:gd name="connsiteX9" fmla="*/ 261376 w 358844"/>
                <a:gd name="connsiteY9" fmla="*/ 14151 h 444408"/>
                <a:gd name="connsiteX10" fmla="*/ 257556 w 358844"/>
                <a:gd name="connsiteY10" fmla="*/ 44333 h 444408"/>
                <a:gd name="connsiteX11" fmla="*/ 146758 w 358844"/>
                <a:gd name="connsiteY11" fmla="*/ 161626 h 444408"/>
                <a:gd name="connsiteX12" fmla="*/ 126509 w 358844"/>
                <a:gd name="connsiteY12" fmla="*/ 179964 h 444408"/>
                <a:gd name="connsiteX13" fmla="*/ 212090 w 358844"/>
                <a:gd name="connsiteY13" fmla="*/ 137938 h 444408"/>
                <a:gd name="connsiteX14" fmla="*/ 269017 w 358844"/>
                <a:gd name="connsiteY14" fmla="*/ 112722 h 444408"/>
                <a:gd name="connsiteX15" fmla="*/ 312572 w 358844"/>
                <a:gd name="connsiteY15" fmla="*/ 126476 h 444408"/>
                <a:gd name="connsiteX16" fmla="*/ 300346 w 358844"/>
                <a:gd name="connsiteY16" fmla="*/ 164300 h 444408"/>
                <a:gd name="connsiteX17" fmla="*/ 264815 w 358844"/>
                <a:gd name="connsiteY17" fmla="*/ 195247 h 444408"/>
                <a:gd name="connsiteX18" fmla="*/ 304167 w 358844"/>
                <a:gd name="connsiteY18" fmla="*/ 182257 h 444408"/>
                <a:gd name="connsiteX19" fmla="*/ 341609 w 358844"/>
                <a:gd name="connsiteY19" fmla="*/ 193337 h 444408"/>
                <a:gd name="connsiteX20" fmla="*/ 333585 w 358844"/>
                <a:gd name="connsiteY20" fmla="*/ 233071 h 444408"/>
                <a:gd name="connsiteX21" fmla="*/ 289649 w 358844"/>
                <a:gd name="connsiteY21" fmla="*/ 270131 h 444408"/>
                <a:gd name="connsiteX22" fmla="*/ 311808 w 358844"/>
                <a:gd name="connsiteY22" fmla="*/ 264018 h 444408"/>
                <a:gd name="connsiteX23" fmla="*/ 353835 w 358844"/>
                <a:gd name="connsiteY23" fmla="*/ 274333 h 444408"/>
                <a:gd name="connsiteX24" fmla="*/ 344665 w 358844"/>
                <a:gd name="connsiteY24" fmla="*/ 316742 h 444408"/>
                <a:gd name="connsiteX25" fmla="*/ 248004 w 358844"/>
                <a:gd name="connsiteY25" fmla="*/ 388951 h 444408"/>
                <a:gd name="connsiteX26" fmla="*/ 154017 w 358844"/>
                <a:gd name="connsiteY26" fmla="*/ 441293 h 444408"/>
                <a:gd name="connsiteX27" fmla="*/ 97091 w 358844"/>
                <a:gd name="connsiteY27" fmla="*/ 429067 h 444408"/>
                <a:gd name="connsiteX28" fmla="*/ 90596 w 358844"/>
                <a:gd name="connsiteY28" fmla="*/ 385895 h 444408"/>
                <a:gd name="connsiteX29" fmla="*/ 84483 w 358844"/>
                <a:gd name="connsiteY29" fmla="*/ 368702 h 444408"/>
                <a:gd name="connsiteX30" fmla="*/ 55828 w 358844"/>
                <a:gd name="connsiteY30" fmla="*/ 351509 h 444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58844" h="444408">
                  <a:moveTo>
                    <a:pt x="55828" y="351509"/>
                  </a:moveTo>
                  <a:cubicBezTo>
                    <a:pt x="50097" y="338901"/>
                    <a:pt x="50861" y="327822"/>
                    <a:pt x="58885" y="310247"/>
                  </a:cubicBezTo>
                  <a:cubicBezTo>
                    <a:pt x="63087" y="301459"/>
                    <a:pt x="55064" y="298403"/>
                    <a:pt x="48951" y="295346"/>
                  </a:cubicBezTo>
                  <a:cubicBezTo>
                    <a:pt x="22207" y="282356"/>
                    <a:pt x="16094" y="267074"/>
                    <a:pt x="29084" y="241094"/>
                  </a:cubicBezTo>
                  <a:cubicBezTo>
                    <a:pt x="33287" y="232307"/>
                    <a:pt x="30230" y="229632"/>
                    <a:pt x="22971" y="225430"/>
                  </a:cubicBezTo>
                  <a:cubicBezTo>
                    <a:pt x="-6066" y="208619"/>
                    <a:pt x="-7976" y="172323"/>
                    <a:pt x="19532" y="152838"/>
                  </a:cubicBezTo>
                  <a:cubicBezTo>
                    <a:pt x="35197" y="141758"/>
                    <a:pt x="47805" y="128004"/>
                    <a:pt x="62323" y="116543"/>
                  </a:cubicBezTo>
                  <a:cubicBezTo>
                    <a:pt x="106642" y="82539"/>
                    <a:pt x="150961" y="48536"/>
                    <a:pt x="196044" y="15297"/>
                  </a:cubicBezTo>
                  <a:cubicBezTo>
                    <a:pt x="207124" y="6891"/>
                    <a:pt x="219350" y="-368"/>
                    <a:pt x="233868" y="14"/>
                  </a:cubicBezTo>
                  <a:cubicBezTo>
                    <a:pt x="245712" y="14"/>
                    <a:pt x="256409" y="4599"/>
                    <a:pt x="261376" y="14151"/>
                  </a:cubicBezTo>
                  <a:cubicBezTo>
                    <a:pt x="266343" y="23702"/>
                    <a:pt x="264815" y="34400"/>
                    <a:pt x="257556" y="44333"/>
                  </a:cubicBezTo>
                  <a:cubicBezTo>
                    <a:pt x="226227" y="88652"/>
                    <a:pt x="186110" y="124566"/>
                    <a:pt x="146758" y="161626"/>
                  </a:cubicBezTo>
                  <a:cubicBezTo>
                    <a:pt x="141409" y="166975"/>
                    <a:pt x="135679" y="171941"/>
                    <a:pt x="126509" y="179964"/>
                  </a:cubicBezTo>
                  <a:cubicBezTo>
                    <a:pt x="160894" y="165064"/>
                    <a:pt x="185728" y="152838"/>
                    <a:pt x="212090" y="137938"/>
                  </a:cubicBezTo>
                  <a:cubicBezTo>
                    <a:pt x="230429" y="127622"/>
                    <a:pt x="249150" y="118453"/>
                    <a:pt x="269017" y="112722"/>
                  </a:cubicBezTo>
                  <a:cubicBezTo>
                    <a:pt x="286974" y="107373"/>
                    <a:pt x="305695" y="112340"/>
                    <a:pt x="312572" y="126476"/>
                  </a:cubicBezTo>
                  <a:cubicBezTo>
                    <a:pt x="320213" y="142523"/>
                    <a:pt x="312190" y="153984"/>
                    <a:pt x="300346" y="164300"/>
                  </a:cubicBezTo>
                  <a:cubicBezTo>
                    <a:pt x="288884" y="173852"/>
                    <a:pt x="277805" y="183785"/>
                    <a:pt x="264815" y="195247"/>
                  </a:cubicBezTo>
                  <a:cubicBezTo>
                    <a:pt x="280861" y="190280"/>
                    <a:pt x="290795" y="184167"/>
                    <a:pt x="304167" y="182257"/>
                  </a:cubicBezTo>
                  <a:cubicBezTo>
                    <a:pt x="320595" y="179964"/>
                    <a:pt x="332439" y="178054"/>
                    <a:pt x="341609" y="193337"/>
                  </a:cubicBezTo>
                  <a:cubicBezTo>
                    <a:pt x="350778" y="208619"/>
                    <a:pt x="343137" y="222373"/>
                    <a:pt x="333585" y="233071"/>
                  </a:cubicBezTo>
                  <a:cubicBezTo>
                    <a:pt x="320977" y="247589"/>
                    <a:pt x="303785" y="255994"/>
                    <a:pt x="289649" y="270131"/>
                  </a:cubicBezTo>
                  <a:cubicBezTo>
                    <a:pt x="303403" y="267838"/>
                    <a:pt x="304549" y="265928"/>
                    <a:pt x="311808" y="264018"/>
                  </a:cubicBezTo>
                  <a:cubicBezTo>
                    <a:pt x="328619" y="259433"/>
                    <a:pt x="343519" y="259051"/>
                    <a:pt x="353835" y="274333"/>
                  </a:cubicBezTo>
                  <a:cubicBezTo>
                    <a:pt x="364532" y="290380"/>
                    <a:pt x="356509" y="305662"/>
                    <a:pt x="344665" y="316742"/>
                  </a:cubicBezTo>
                  <a:cubicBezTo>
                    <a:pt x="315247" y="344250"/>
                    <a:pt x="281625" y="366409"/>
                    <a:pt x="248004" y="388951"/>
                  </a:cubicBezTo>
                  <a:cubicBezTo>
                    <a:pt x="218203" y="408818"/>
                    <a:pt x="186492" y="426011"/>
                    <a:pt x="154017" y="441293"/>
                  </a:cubicBezTo>
                  <a:cubicBezTo>
                    <a:pt x="139117" y="447024"/>
                    <a:pt x="113519" y="445878"/>
                    <a:pt x="97091" y="429067"/>
                  </a:cubicBezTo>
                  <a:cubicBezTo>
                    <a:pt x="84483" y="416077"/>
                    <a:pt x="81808" y="401559"/>
                    <a:pt x="90596" y="385895"/>
                  </a:cubicBezTo>
                  <a:cubicBezTo>
                    <a:pt x="96326" y="376343"/>
                    <a:pt x="95944" y="372523"/>
                    <a:pt x="84483" y="368702"/>
                  </a:cubicBezTo>
                  <a:cubicBezTo>
                    <a:pt x="74549" y="364499"/>
                    <a:pt x="63851" y="360297"/>
                    <a:pt x="55828" y="351509"/>
                  </a:cubicBezTo>
                  <a:close/>
                </a:path>
              </a:pathLst>
            </a:custGeom>
            <a:solidFill>
              <a:srgbClr val="FEAD6D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04FE322D-097A-4937-A391-505D7250A3E3}"/>
                </a:ext>
              </a:extLst>
            </p:cNvPr>
            <p:cNvSpPr/>
            <p:nvPr/>
          </p:nvSpPr>
          <p:spPr>
            <a:xfrm>
              <a:off x="9984447" y="2870492"/>
              <a:ext cx="228150" cy="268013"/>
            </a:xfrm>
            <a:custGeom>
              <a:avLst/>
              <a:gdLst>
                <a:gd name="connsiteX0" fmla="*/ 177138 w 295382"/>
                <a:gd name="connsiteY0" fmla="*/ 129524 h 346991"/>
                <a:gd name="connsiteX1" fmla="*/ 282204 w 295382"/>
                <a:gd name="connsiteY1" fmla="*/ 190271 h 346991"/>
                <a:gd name="connsiteX2" fmla="*/ 294430 w 295382"/>
                <a:gd name="connsiteY2" fmla="*/ 205172 h 346991"/>
                <a:gd name="connsiteX3" fmla="*/ 201208 w 295382"/>
                <a:gd name="connsiteY3" fmla="*/ 343859 h 346991"/>
                <a:gd name="connsiteX4" fmla="*/ 73600 w 295382"/>
                <a:gd name="connsiteY4" fmla="*/ 241467 h 346991"/>
                <a:gd name="connsiteX5" fmla="*/ 4447 w 295382"/>
                <a:gd name="connsiteY5" fmla="*/ 129906 h 346991"/>
                <a:gd name="connsiteX6" fmla="*/ 22786 w 295382"/>
                <a:gd name="connsiteY6" fmla="*/ 40122 h 346991"/>
                <a:gd name="connsiteX7" fmla="*/ 120975 w 295382"/>
                <a:gd name="connsiteY7" fmla="*/ 6 h 346991"/>
                <a:gd name="connsiteX8" fmla="*/ 140078 w 295382"/>
                <a:gd name="connsiteY8" fmla="*/ 19873 h 346991"/>
                <a:gd name="connsiteX9" fmla="*/ 177138 w 295382"/>
                <a:gd name="connsiteY9" fmla="*/ 129524 h 346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382" h="346991">
                  <a:moveTo>
                    <a:pt x="177138" y="129524"/>
                  </a:moveTo>
                  <a:cubicBezTo>
                    <a:pt x="206939" y="158942"/>
                    <a:pt x="243234" y="176517"/>
                    <a:pt x="282204" y="190271"/>
                  </a:cubicBezTo>
                  <a:cubicBezTo>
                    <a:pt x="289846" y="192946"/>
                    <a:pt x="298251" y="195620"/>
                    <a:pt x="294430" y="205172"/>
                  </a:cubicBezTo>
                  <a:cubicBezTo>
                    <a:pt x="291374" y="213195"/>
                    <a:pt x="232919" y="370985"/>
                    <a:pt x="201208" y="343859"/>
                  </a:cubicBezTo>
                  <a:cubicBezTo>
                    <a:pt x="156889" y="311766"/>
                    <a:pt x="111042" y="281966"/>
                    <a:pt x="73600" y="241467"/>
                  </a:cubicBezTo>
                  <a:cubicBezTo>
                    <a:pt x="43035" y="208610"/>
                    <a:pt x="17055" y="173079"/>
                    <a:pt x="4447" y="129906"/>
                  </a:cubicBezTo>
                  <a:cubicBezTo>
                    <a:pt x="-2812" y="104308"/>
                    <a:pt x="-3958" y="58843"/>
                    <a:pt x="22786" y="40122"/>
                  </a:cubicBezTo>
                  <a:cubicBezTo>
                    <a:pt x="52205" y="18727"/>
                    <a:pt x="82005" y="-376"/>
                    <a:pt x="120975" y="6"/>
                  </a:cubicBezTo>
                  <a:cubicBezTo>
                    <a:pt x="136258" y="388"/>
                    <a:pt x="141607" y="4972"/>
                    <a:pt x="140078" y="19873"/>
                  </a:cubicBezTo>
                  <a:cubicBezTo>
                    <a:pt x="137786" y="50055"/>
                    <a:pt x="168351" y="121118"/>
                    <a:pt x="177138" y="129524"/>
                  </a:cubicBezTo>
                  <a:close/>
                </a:path>
              </a:pathLst>
            </a:custGeom>
            <a:solidFill>
              <a:srgbClr val="00DCD4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1BBE5653-A292-4FFE-B228-52F85E9395AF}"/>
                </a:ext>
              </a:extLst>
            </p:cNvPr>
            <p:cNvSpPr/>
            <p:nvPr/>
          </p:nvSpPr>
          <p:spPr>
            <a:xfrm>
              <a:off x="10146351" y="2800853"/>
              <a:ext cx="177703" cy="91580"/>
            </a:xfrm>
            <a:custGeom>
              <a:avLst/>
              <a:gdLst>
                <a:gd name="connsiteX0" fmla="*/ 227325 w 230069"/>
                <a:gd name="connsiteY0" fmla="*/ 6113 h 118567"/>
                <a:gd name="connsiteX1" fmla="*/ 129136 w 230069"/>
                <a:gd name="connsiteY1" fmla="*/ 61130 h 118567"/>
                <a:gd name="connsiteX2" fmla="*/ 23306 w 230069"/>
                <a:gd name="connsiteY2" fmla="*/ 114618 h 118567"/>
                <a:gd name="connsiteX3" fmla="*/ 764 w 230069"/>
                <a:gd name="connsiteY3" fmla="*/ 105830 h 118567"/>
                <a:gd name="connsiteX4" fmla="*/ 0 w 230069"/>
                <a:gd name="connsiteY4" fmla="*/ 7641 h 118567"/>
                <a:gd name="connsiteX5" fmla="*/ 228472 w 230069"/>
                <a:gd name="connsiteY5" fmla="*/ 0 h 118567"/>
                <a:gd name="connsiteX6" fmla="*/ 227325 w 230069"/>
                <a:gd name="connsiteY6" fmla="*/ 6113 h 118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0069" h="118567">
                  <a:moveTo>
                    <a:pt x="227325" y="6113"/>
                  </a:moveTo>
                  <a:cubicBezTo>
                    <a:pt x="197525" y="30183"/>
                    <a:pt x="161993" y="43173"/>
                    <a:pt x="129136" y="61130"/>
                  </a:cubicBezTo>
                  <a:cubicBezTo>
                    <a:pt x="94369" y="80233"/>
                    <a:pt x="58455" y="96661"/>
                    <a:pt x="23306" y="114618"/>
                  </a:cubicBezTo>
                  <a:cubicBezTo>
                    <a:pt x="11462" y="120731"/>
                    <a:pt x="3439" y="121113"/>
                    <a:pt x="764" y="105830"/>
                  </a:cubicBezTo>
                  <a:cubicBezTo>
                    <a:pt x="382" y="72973"/>
                    <a:pt x="382" y="40498"/>
                    <a:pt x="0" y="7641"/>
                  </a:cubicBezTo>
                  <a:cubicBezTo>
                    <a:pt x="76794" y="29419"/>
                    <a:pt x="152824" y="25216"/>
                    <a:pt x="228472" y="0"/>
                  </a:cubicBezTo>
                  <a:cubicBezTo>
                    <a:pt x="230764" y="2292"/>
                    <a:pt x="230764" y="4585"/>
                    <a:pt x="227325" y="6113"/>
                  </a:cubicBezTo>
                  <a:close/>
                </a:path>
              </a:pathLst>
            </a:custGeom>
            <a:solidFill>
              <a:srgbClr val="E08D55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B6935EE9-D519-44BD-90A2-CF6F859725F1}"/>
                </a:ext>
              </a:extLst>
            </p:cNvPr>
            <p:cNvSpPr/>
            <p:nvPr/>
          </p:nvSpPr>
          <p:spPr>
            <a:xfrm>
              <a:off x="10158450" y="4336719"/>
              <a:ext cx="146074" cy="39465"/>
            </a:xfrm>
            <a:custGeom>
              <a:avLst/>
              <a:gdLst>
                <a:gd name="connsiteX0" fmla="*/ 0 w 189119"/>
                <a:gd name="connsiteY0" fmla="*/ 50215 h 51094"/>
                <a:gd name="connsiteX1" fmla="*/ 5731 w 189119"/>
                <a:gd name="connsiteY1" fmla="*/ 4367 h 51094"/>
                <a:gd name="connsiteX2" fmla="*/ 25598 w 189119"/>
                <a:gd name="connsiteY2" fmla="*/ 547 h 51094"/>
                <a:gd name="connsiteX3" fmla="*/ 157027 w 189119"/>
                <a:gd name="connsiteY3" fmla="*/ 4749 h 51094"/>
                <a:gd name="connsiteX4" fmla="*/ 182242 w 189119"/>
                <a:gd name="connsiteY4" fmla="*/ 11244 h 51094"/>
                <a:gd name="connsiteX5" fmla="*/ 189119 w 189119"/>
                <a:gd name="connsiteY5" fmla="*/ 44484 h 51094"/>
                <a:gd name="connsiteX6" fmla="*/ 175365 w 189119"/>
                <a:gd name="connsiteY6" fmla="*/ 50979 h 51094"/>
                <a:gd name="connsiteX7" fmla="*/ 0 w 189119"/>
                <a:gd name="connsiteY7" fmla="*/ 50215 h 51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9119" h="51094">
                  <a:moveTo>
                    <a:pt x="0" y="50215"/>
                  </a:moveTo>
                  <a:cubicBezTo>
                    <a:pt x="1910" y="34932"/>
                    <a:pt x="3821" y="19650"/>
                    <a:pt x="5731" y="4367"/>
                  </a:cubicBezTo>
                  <a:cubicBezTo>
                    <a:pt x="11844" y="-217"/>
                    <a:pt x="18721" y="-599"/>
                    <a:pt x="25598" y="547"/>
                  </a:cubicBezTo>
                  <a:cubicBezTo>
                    <a:pt x="69153" y="6660"/>
                    <a:pt x="113090" y="4367"/>
                    <a:pt x="157027" y="4749"/>
                  </a:cubicBezTo>
                  <a:cubicBezTo>
                    <a:pt x="166196" y="4749"/>
                    <a:pt x="174983" y="4749"/>
                    <a:pt x="182242" y="11244"/>
                  </a:cubicBezTo>
                  <a:cubicBezTo>
                    <a:pt x="184917" y="22324"/>
                    <a:pt x="181478" y="34550"/>
                    <a:pt x="189119" y="44484"/>
                  </a:cubicBezTo>
                  <a:cubicBezTo>
                    <a:pt x="187209" y="52507"/>
                    <a:pt x="181096" y="50979"/>
                    <a:pt x="175365" y="50979"/>
                  </a:cubicBezTo>
                  <a:cubicBezTo>
                    <a:pt x="117292" y="50596"/>
                    <a:pt x="58455" y="50215"/>
                    <a:pt x="0" y="50215"/>
                  </a:cubicBezTo>
                  <a:close/>
                </a:path>
              </a:pathLst>
            </a:custGeom>
            <a:solidFill>
              <a:srgbClr val="385050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0EF13DE9-79E0-4E69-8BCA-8CA194C5CCA6}"/>
                </a:ext>
              </a:extLst>
            </p:cNvPr>
            <p:cNvSpPr/>
            <p:nvPr/>
          </p:nvSpPr>
          <p:spPr>
            <a:xfrm>
              <a:off x="10168425" y="3952287"/>
              <a:ext cx="125374" cy="163531"/>
            </a:xfrm>
            <a:custGeom>
              <a:avLst/>
              <a:gdLst>
                <a:gd name="connsiteX0" fmla="*/ 457 w 162319"/>
                <a:gd name="connsiteY0" fmla="*/ 10373 h 211720"/>
                <a:gd name="connsiteX1" fmla="*/ 10773 w 162319"/>
                <a:gd name="connsiteY1" fmla="*/ 822 h 211720"/>
                <a:gd name="connsiteX2" fmla="*/ 154045 w 162319"/>
                <a:gd name="connsiteY2" fmla="*/ 29094 h 211720"/>
                <a:gd name="connsiteX3" fmla="*/ 161686 w 162319"/>
                <a:gd name="connsiteY3" fmla="*/ 42466 h 211720"/>
                <a:gd name="connsiteX4" fmla="*/ 115075 w 162319"/>
                <a:gd name="connsiteY4" fmla="*/ 189941 h 211720"/>
                <a:gd name="connsiteX5" fmla="*/ 61968 w 162319"/>
                <a:gd name="connsiteY5" fmla="*/ 197201 h 211720"/>
                <a:gd name="connsiteX6" fmla="*/ 457 w 162319"/>
                <a:gd name="connsiteY6" fmla="*/ 10373 h 211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2319" h="211720">
                  <a:moveTo>
                    <a:pt x="457" y="10373"/>
                  </a:moveTo>
                  <a:cubicBezTo>
                    <a:pt x="-1453" y="822"/>
                    <a:pt x="2749" y="-1470"/>
                    <a:pt x="10773" y="822"/>
                  </a:cubicBezTo>
                  <a:cubicBezTo>
                    <a:pt x="57766" y="13812"/>
                    <a:pt x="106287" y="21071"/>
                    <a:pt x="154045" y="29094"/>
                  </a:cubicBezTo>
                  <a:cubicBezTo>
                    <a:pt x="162450" y="30622"/>
                    <a:pt x="163214" y="34825"/>
                    <a:pt x="161686" y="42466"/>
                  </a:cubicBezTo>
                  <a:cubicBezTo>
                    <a:pt x="156337" y="70357"/>
                    <a:pt x="151752" y="128048"/>
                    <a:pt x="115075" y="189941"/>
                  </a:cubicBezTo>
                  <a:cubicBezTo>
                    <a:pt x="99792" y="215539"/>
                    <a:pt x="74194" y="219360"/>
                    <a:pt x="61968" y="197201"/>
                  </a:cubicBezTo>
                  <a:cubicBezTo>
                    <a:pt x="24145" y="128048"/>
                    <a:pt x="3895" y="26420"/>
                    <a:pt x="457" y="10373"/>
                  </a:cubicBezTo>
                  <a:close/>
                </a:path>
              </a:pathLst>
            </a:custGeom>
            <a:solidFill>
              <a:srgbClr val="FD5353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2DF0D6C9-483D-4222-A2FE-133596F08E80}"/>
                </a:ext>
              </a:extLst>
            </p:cNvPr>
            <p:cNvSpPr/>
            <p:nvPr/>
          </p:nvSpPr>
          <p:spPr>
            <a:xfrm>
              <a:off x="9835316" y="3148185"/>
              <a:ext cx="321954" cy="528228"/>
            </a:xfrm>
            <a:custGeom>
              <a:avLst/>
              <a:gdLst>
                <a:gd name="connsiteX0" fmla="*/ 409568 w 416827"/>
                <a:gd name="connsiteY0" fmla="*/ 683887 h 683886"/>
                <a:gd name="connsiteX1" fmla="*/ 289601 w 416827"/>
                <a:gd name="connsiteY1" fmla="*/ 462674 h 683886"/>
                <a:gd name="connsiteX2" fmla="*/ 71063 w 416827"/>
                <a:gd name="connsiteY2" fmla="*/ 255216 h 683886"/>
                <a:gd name="connsiteX3" fmla="*/ 56927 w 416827"/>
                <a:gd name="connsiteY3" fmla="*/ 248339 h 683886"/>
                <a:gd name="connsiteX4" fmla="*/ 53488 w 416827"/>
                <a:gd name="connsiteY4" fmla="*/ 242608 h 683886"/>
                <a:gd name="connsiteX5" fmla="*/ 127608 w 416827"/>
                <a:gd name="connsiteY5" fmla="*/ 154734 h 683886"/>
                <a:gd name="connsiteX6" fmla="*/ 205548 w 416827"/>
                <a:gd name="connsiteY6" fmla="*/ 64568 h 683886"/>
                <a:gd name="connsiteX7" fmla="*/ 0 w 416827"/>
                <a:gd name="connsiteY7" fmla="*/ 7641 h 683886"/>
                <a:gd name="connsiteX8" fmla="*/ 1528 w 416827"/>
                <a:gd name="connsiteY8" fmla="*/ 0 h 683886"/>
                <a:gd name="connsiteX9" fmla="*/ 212807 w 416827"/>
                <a:gd name="connsiteY9" fmla="*/ 61130 h 683886"/>
                <a:gd name="connsiteX10" fmla="*/ 133339 w 416827"/>
                <a:gd name="connsiteY10" fmla="*/ 160083 h 683886"/>
                <a:gd name="connsiteX11" fmla="*/ 61512 w 416827"/>
                <a:gd name="connsiteY11" fmla="*/ 241844 h 683886"/>
                <a:gd name="connsiteX12" fmla="*/ 74884 w 416827"/>
                <a:gd name="connsiteY12" fmla="*/ 248339 h 683886"/>
                <a:gd name="connsiteX13" fmla="*/ 296860 w 416827"/>
                <a:gd name="connsiteY13" fmla="*/ 458854 h 683886"/>
                <a:gd name="connsiteX14" fmla="*/ 416827 w 416827"/>
                <a:gd name="connsiteY14" fmla="*/ 680066 h 683886"/>
                <a:gd name="connsiteX15" fmla="*/ 409568 w 416827"/>
                <a:gd name="connsiteY15" fmla="*/ 683887 h 683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16827" h="683886">
                  <a:moveTo>
                    <a:pt x="409568" y="683887"/>
                  </a:moveTo>
                  <a:cubicBezTo>
                    <a:pt x="409186" y="683123"/>
                    <a:pt x="375565" y="623139"/>
                    <a:pt x="289601" y="462674"/>
                  </a:cubicBezTo>
                  <a:cubicBezTo>
                    <a:pt x="214718" y="323223"/>
                    <a:pt x="110033" y="273937"/>
                    <a:pt x="71063" y="255216"/>
                  </a:cubicBezTo>
                  <a:cubicBezTo>
                    <a:pt x="64568" y="252159"/>
                    <a:pt x="59983" y="249867"/>
                    <a:pt x="56927" y="248339"/>
                  </a:cubicBezTo>
                  <a:cubicBezTo>
                    <a:pt x="55017" y="247193"/>
                    <a:pt x="53488" y="245282"/>
                    <a:pt x="53488" y="242608"/>
                  </a:cubicBezTo>
                  <a:cubicBezTo>
                    <a:pt x="51960" y="230000"/>
                    <a:pt x="80615" y="200964"/>
                    <a:pt x="127608" y="154734"/>
                  </a:cubicBezTo>
                  <a:cubicBezTo>
                    <a:pt x="160465" y="122259"/>
                    <a:pt x="209751" y="73738"/>
                    <a:pt x="205548" y="64568"/>
                  </a:cubicBezTo>
                  <a:cubicBezTo>
                    <a:pt x="197907" y="49286"/>
                    <a:pt x="75266" y="21395"/>
                    <a:pt x="0" y="7641"/>
                  </a:cubicBezTo>
                  <a:lnTo>
                    <a:pt x="1528" y="0"/>
                  </a:lnTo>
                  <a:cubicBezTo>
                    <a:pt x="34767" y="6113"/>
                    <a:pt x="201345" y="37824"/>
                    <a:pt x="212807" y="61130"/>
                  </a:cubicBezTo>
                  <a:cubicBezTo>
                    <a:pt x="218920" y="73738"/>
                    <a:pt x="191794" y="102392"/>
                    <a:pt x="133339" y="160083"/>
                  </a:cubicBezTo>
                  <a:cubicBezTo>
                    <a:pt x="103538" y="189502"/>
                    <a:pt x="58837" y="233439"/>
                    <a:pt x="61512" y="241844"/>
                  </a:cubicBezTo>
                  <a:cubicBezTo>
                    <a:pt x="64186" y="243372"/>
                    <a:pt x="68771" y="245664"/>
                    <a:pt x="74884" y="248339"/>
                  </a:cubicBezTo>
                  <a:cubicBezTo>
                    <a:pt x="114618" y="267060"/>
                    <a:pt x="220831" y="317110"/>
                    <a:pt x="296860" y="458854"/>
                  </a:cubicBezTo>
                  <a:cubicBezTo>
                    <a:pt x="382824" y="619319"/>
                    <a:pt x="416445" y="679302"/>
                    <a:pt x="416827" y="680066"/>
                  </a:cubicBezTo>
                  <a:lnTo>
                    <a:pt x="409568" y="683887"/>
                  </a:lnTo>
                  <a:close/>
                </a:path>
              </a:pathLst>
            </a:custGeom>
            <a:solidFill>
              <a:srgbClr val="B3B3B3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AE5D4E76-2E82-4CDC-9E25-B06B4F5DF6A4}"/>
                </a:ext>
              </a:extLst>
            </p:cNvPr>
            <p:cNvSpPr/>
            <p:nvPr/>
          </p:nvSpPr>
          <p:spPr>
            <a:xfrm>
              <a:off x="10302163" y="3098018"/>
              <a:ext cx="395138" cy="605544"/>
            </a:xfrm>
            <a:custGeom>
              <a:avLst/>
              <a:gdLst>
                <a:gd name="connsiteX0" fmla="*/ 6877 w 511577"/>
                <a:gd name="connsiteY0" fmla="*/ 783986 h 783986"/>
                <a:gd name="connsiteX1" fmla="*/ 0 w 511577"/>
                <a:gd name="connsiteY1" fmla="*/ 780548 h 783986"/>
                <a:gd name="connsiteX2" fmla="*/ 186445 w 511577"/>
                <a:gd name="connsiteY2" fmla="*/ 437458 h 783986"/>
                <a:gd name="connsiteX3" fmla="*/ 323987 w 511577"/>
                <a:gd name="connsiteY3" fmla="*/ 322840 h 783986"/>
                <a:gd name="connsiteX4" fmla="*/ 357226 w 511577"/>
                <a:gd name="connsiteY4" fmla="*/ 300299 h 783986"/>
                <a:gd name="connsiteX5" fmla="*/ 353023 w 511577"/>
                <a:gd name="connsiteY5" fmla="*/ 291894 h 783986"/>
                <a:gd name="connsiteX6" fmla="*/ 326661 w 511577"/>
                <a:gd name="connsiteY6" fmla="*/ 266678 h 783986"/>
                <a:gd name="connsiteX7" fmla="*/ 206312 w 511577"/>
                <a:gd name="connsiteY7" fmla="*/ 122641 h 783986"/>
                <a:gd name="connsiteX8" fmla="*/ 216628 w 511577"/>
                <a:gd name="connsiteY8" fmla="*/ 114618 h 783986"/>
                <a:gd name="connsiteX9" fmla="*/ 485980 w 511577"/>
                <a:gd name="connsiteY9" fmla="*/ 35532 h 783986"/>
                <a:gd name="connsiteX10" fmla="*/ 503937 w 511577"/>
                <a:gd name="connsiteY10" fmla="*/ 0 h 783986"/>
                <a:gd name="connsiteX11" fmla="*/ 511578 w 511577"/>
                <a:gd name="connsiteY11" fmla="*/ 0 h 783986"/>
                <a:gd name="connsiteX12" fmla="*/ 490564 w 511577"/>
                <a:gd name="connsiteY12" fmla="*/ 41645 h 783986"/>
                <a:gd name="connsiteX13" fmla="*/ 218156 w 511577"/>
                <a:gd name="connsiteY13" fmla="*/ 122259 h 783986"/>
                <a:gd name="connsiteX14" fmla="*/ 213953 w 511577"/>
                <a:gd name="connsiteY14" fmla="*/ 124934 h 783986"/>
                <a:gd name="connsiteX15" fmla="*/ 332010 w 511577"/>
                <a:gd name="connsiteY15" fmla="*/ 261329 h 783986"/>
                <a:gd name="connsiteX16" fmla="*/ 358372 w 511577"/>
                <a:gd name="connsiteY16" fmla="*/ 286927 h 783986"/>
                <a:gd name="connsiteX17" fmla="*/ 364867 w 511577"/>
                <a:gd name="connsiteY17" fmla="*/ 301827 h 783986"/>
                <a:gd name="connsiteX18" fmla="*/ 327807 w 511577"/>
                <a:gd name="connsiteY18" fmla="*/ 329717 h 783986"/>
                <a:gd name="connsiteX19" fmla="*/ 193322 w 511577"/>
                <a:gd name="connsiteY19" fmla="*/ 441661 h 783986"/>
                <a:gd name="connsiteX20" fmla="*/ 6877 w 511577"/>
                <a:gd name="connsiteY20" fmla="*/ 783986 h 783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11577" h="783986">
                  <a:moveTo>
                    <a:pt x="6877" y="783986"/>
                  </a:moveTo>
                  <a:lnTo>
                    <a:pt x="0" y="780548"/>
                  </a:lnTo>
                  <a:cubicBezTo>
                    <a:pt x="1146" y="778256"/>
                    <a:pt x="111179" y="555133"/>
                    <a:pt x="186445" y="437458"/>
                  </a:cubicBezTo>
                  <a:cubicBezTo>
                    <a:pt x="229618" y="370216"/>
                    <a:pt x="286545" y="341943"/>
                    <a:pt x="323987" y="322840"/>
                  </a:cubicBezTo>
                  <a:cubicBezTo>
                    <a:pt x="341943" y="314053"/>
                    <a:pt x="356079" y="306794"/>
                    <a:pt x="357226" y="300299"/>
                  </a:cubicBezTo>
                  <a:cubicBezTo>
                    <a:pt x="357608" y="298007"/>
                    <a:pt x="356079" y="295332"/>
                    <a:pt x="353023" y="291894"/>
                  </a:cubicBezTo>
                  <a:cubicBezTo>
                    <a:pt x="347292" y="286163"/>
                    <a:pt x="337741" y="276993"/>
                    <a:pt x="326661" y="266678"/>
                  </a:cubicBezTo>
                  <a:cubicBezTo>
                    <a:pt x="259801" y="203256"/>
                    <a:pt x="200199" y="144419"/>
                    <a:pt x="206312" y="122641"/>
                  </a:cubicBezTo>
                  <a:cubicBezTo>
                    <a:pt x="207076" y="119585"/>
                    <a:pt x="209751" y="115764"/>
                    <a:pt x="216628" y="114618"/>
                  </a:cubicBezTo>
                  <a:cubicBezTo>
                    <a:pt x="263239" y="106213"/>
                    <a:pt x="468405" y="48522"/>
                    <a:pt x="485980" y="35532"/>
                  </a:cubicBezTo>
                  <a:cubicBezTo>
                    <a:pt x="503172" y="22924"/>
                    <a:pt x="503937" y="382"/>
                    <a:pt x="503937" y="0"/>
                  </a:cubicBezTo>
                  <a:lnTo>
                    <a:pt x="511578" y="0"/>
                  </a:lnTo>
                  <a:cubicBezTo>
                    <a:pt x="511578" y="1146"/>
                    <a:pt x="510814" y="26744"/>
                    <a:pt x="490564" y="41645"/>
                  </a:cubicBezTo>
                  <a:cubicBezTo>
                    <a:pt x="471080" y="56163"/>
                    <a:pt x="261711" y="114236"/>
                    <a:pt x="218156" y="122259"/>
                  </a:cubicBezTo>
                  <a:cubicBezTo>
                    <a:pt x="214335" y="123023"/>
                    <a:pt x="213953" y="124551"/>
                    <a:pt x="213953" y="124934"/>
                  </a:cubicBezTo>
                  <a:cubicBezTo>
                    <a:pt x="208222" y="144037"/>
                    <a:pt x="291893" y="223123"/>
                    <a:pt x="332010" y="261329"/>
                  </a:cubicBezTo>
                  <a:cubicBezTo>
                    <a:pt x="343090" y="271645"/>
                    <a:pt x="352641" y="280814"/>
                    <a:pt x="358372" y="286927"/>
                  </a:cubicBezTo>
                  <a:cubicBezTo>
                    <a:pt x="363721" y="292276"/>
                    <a:pt x="365631" y="297242"/>
                    <a:pt x="364867" y="301827"/>
                  </a:cubicBezTo>
                  <a:cubicBezTo>
                    <a:pt x="363339" y="312143"/>
                    <a:pt x="349202" y="319020"/>
                    <a:pt x="327807" y="329717"/>
                  </a:cubicBezTo>
                  <a:cubicBezTo>
                    <a:pt x="291129" y="348056"/>
                    <a:pt x="235349" y="375947"/>
                    <a:pt x="193322" y="441661"/>
                  </a:cubicBezTo>
                  <a:cubicBezTo>
                    <a:pt x="117674" y="558571"/>
                    <a:pt x="8023" y="781694"/>
                    <a:pt x="6877" y="783986"/>
                  </a:cubicBezTo>
                  <a:close/>
                </a:path>
              </a:pathLst>
            </a:custGeom>
            <a:solidFill>
              <a:srgbClr val="B3B3B3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85AD83F1-EAD4-4D87-97D4-CDFA44457C4A}"/>
                </a:ext>
              </a:extLst>
            </p:cNvPr>
            <p:cNvSpPr/>
            <p:nvPr/>
          </p:nvSpPr>
          <p:spPr>
            <a:xfrm>
              <a:off x="10012966" y="3400790"/>
              <a:ext cx="703811" cy="585772"/>
            </a:xfrm>
            <a:custGeom>
              <a:avLst/>
              <a:gdLst>
                <a:gd name="connsiteX0" fmla="*/ 471844 w 911211"/>
                <a:gd name="connsiteY0" fmla="*/ 758388 h 758388"/>
                <a:gd name="connsiteX1" fmla="*/ 7641 w 911211"/>
                <a:gd name="connsiteY1" fmla="*/ 639186 h 758388"/>
                <a:gd name="connsiteX2" fmla="*/ 5731 w 911211"/>
                <a:gd name="connsiteY2" fmla="*/ 638040 h 758388"/>
                <a:gd name="connsiteX3" fmla="*/ 0 w 911211"/>
                <a:gd name="connsiteY3" fmla="*/ 409950 h 758388"/>
                <a:gd name="connsiteX4" fmla="*/ 4203 w 911211"/>
                <a:gd name="connsiteY4" fmla="*/ 410332 h 758388"/>
                <a:gd name="connsiteX5" fmla="*/ 438986 w 911211"/>
                <a:gd name="connsiteY5" fmla="*/ 440515 h 758388"/>
                <a:gd name="connsiteX6" fmla="*/ 672043 w 911211"/>
                <a:gd name="connsiteY6" fmla="*/ 320930 h 758388"/>
                <a:gd name="connsiteX7" fmla="*/ 627342 w 911211"/>
                <a:gd name="connsiteY7" fmla="*/ 3056 h 758388"/>
                <a:gd name="connsiteX8" fmla="*/ 634219 w 911211"/>
                <a:gd name="connsiteY8" fmla="*/ 0 h 758388"/>
                <a:gd name="connsiteX9" fmla="*/ 678538 w 911211"/>
                <a:gd name="connsiteY9" fmla="*/ 325133 h 758388"/>
                <a:gd name="connsiteX10" fmla="*/ 438986 w 911211"/>
                <a:gd name="connsiteY10" fmla="*/ 448156 h 758388"/>
                <a:gd name="connsiteX11" fmla="*/ 438604 w 911211"/>
                <a:gd name="connsiteY11" fmla="*/ 448156 h 758388"/>
                <a:gd name="connsiteX12" fmla="*/ 8023 w 911211"/>
                <a:gd name="connsiteY12" fmla="*/ 418355 h 758388"/>
                <a:gd name="connsiteX13" fmla="*/ 13372 w 911211"/>
                <a:gd name="connsiteY13" fmla="*/ 633455 h 758388"/>
                <a:gd name="connsiteX14" fmla="*/ 497441 w 911211"/>
                <a:gd name="connsiteY14" fmla="*/ 750365 h 758388"/>
                <a:gd name="connsiteX15" fmla="*/ 906627 w 911211"/>
                <a:gd name="connsiteY15" fmla="*/ 625431 h 758388"/>
                <a:gd name="connsiteX16" fmla="*/ 911212 w 911211"/>
                <a:gd name="connsiteY16" fmla="*/ 631545 h 758388"/>
                <a:gd name="connsiteX17" fmla="*/ 497824 w 911211"/>
                <a:gd name="connsiteY17" fmla="*/ 758006 h 758388"/>
                <a:gd name="connsiteX18" fmla="*/ 471844 w 911211"/>
                <a:gd name="connsiteY18" fmla="*/ 758388 h 75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1211" h="758388">
                  <a:moveTo>
                    <a:pt x="471844" y="758388"/>
                  </a:moveTo>
                  <a:cubicBezTo>
                    <a:pt x="235731" y="758388"/>
                    <a:pt x="9934" y="640332"/>
                    <a:pt x="7641" y="639186"/>
                  </a:cubicBezTo>
                  <a:lnTo>
                    <a:pt x="5731" y="638040"/>
                  </a:lnTo>
                  <a:lnTo>
                    <a:pt x="0" y="409950"/>
                  </a:lnTo>
                  <a:lnTo>
                    <a:pt x="4203" y="410332"/>
                  </a:lnTo>
                  <a:cubicBezTo>
                    <a:pt x="8023" y="410714"/>
                    <a:pt x="388173" y="440897"/>
                    <a:pt x="438986" y="440515"/>
                  </a:cubicBezTo>
                  <a:cubicBezTo>
                    <a:pt x="494003" y="440133"/>
                    <a:pt x="613206" y="414917"/>
                    <a:pt x="672043" y="320930"/>
                  </a:cubicBezTo>
                  <a:cubicBezTo>
                    <a:pt x="730880" y="226943"/>
                    <a:pt x="628488" y="5349"/>
                    <a:pt x="627342" y="3056"/>
                  </a:cubicBezTo>
                  <a:lnTo>
                    <a:pt x="634219" y="0"/>
                  </a:lnTo>
                  <a:cubicBezTo>
                    <a:pt x="638422" y="9169"/>
                    <a:pt x="739667" y="227707"/>
                    <a:pt x="678538" y="325133"/>
                  </a:cubicBezTo>
                  <a:cubicBezTo>
                    <a:pt x="617790" y="421794"/>
                    <a:pt x="495149" y="447774"/>
                    <a:pt x="438986" y="448156"/>
                  </a:cubicBezTo>
                  <a:cubicBezTo>
                    <a:pt x="438986" y="448156"/>
                    <a:pt x="438604" y="448156"/>
                    <a:pt x="438604" y="448156"/>
                  </a:cubicBezTo>
                  <a:cubicBezTo>
                    <a:pt x="388173" y="448156"/>
                    <a:pt x="51960" y="421794"/>
                    <a:pt x="8023" y="418355"/>
                  </a:cubicBezTo>
                  <a:lnTo>
                    <a:pt x="13372" y="633455"/>
                  </a:lnTo>
                  <a:cubicBezTo>
                    <a:pt x="37060" y="645681"/>
                    <a:pt x="265913" y="759152"/>
                    <a:pt x="497441" y="750365"/>
                  </a:cubicBezTo>
                  <a:cubicBezTo>
                    <a:pt x="740432" y="741196"/>
                    <a:pt x="905099" y="626578"/>
                    <a:pt x="906627" y="625431"/>
                  </a:cubicBezTo>
                  <a:lnTo>
                    <a:pt x="911212" y="631545"/>
                  </a:lnTo>
                  <a:cubicBezTo>
                    <a:pt x="909684" y="632691"/>
                    <a:pt x="743106" y="748837"/>
                    <a:pt x="497824" y="758006"/>
                  </a:cubicBezTo>
                  <a:cubicBezTo>
                    <a:pt x="488654" y="758006"/>
                    <a:pt x="480249" y="758388"/>
                    <a:pt x="471844" y="758388"/>
                  </a:cubicBezTo>
                  <a:close/>
                </a:path>
              </a:pathLst>
            </a:custGeom>
            <a:solidFill>
              <a:srgbClr val="B3B3B3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E705F972-EC98-4642-9637-4AAC381EBF7A}"/>
                </a:ext>
              </a:extLst>
            </p:cNvPr>
            <p:cNvSpPr/>
            <p:nvPr/>
          </p:nvSpPr>
          <p:spPr>
            <a:xfrm>
              <a:off x="10317493" y="3317849"/>
              <a:ext cx="217819" cy="75268"/>
            </a:xfrm>
            <a:custGeom>
              <a:avLst/>
              <a:gdLst>
                <a:gd name="connsiteX0" fmla="*/ 142147 w 282006"/>
                <a:gd name="connsiteY0" fmla="*/ 406 h 97448"/>
                <a:gd name="connsiteX1" fmla="*/ 265934 w 282006"/>
                <a:gd name="connsiteY1" fmla="*/ 24 h 97448"/>
                <a:gd name="connsiteX2" fmla="*/ 281980 w 282006"/>
                <a:gd name="connsiteY2" fmla="*/ 16070 h 97448"/>
                <a:gd name="connsiteX3" fmla="*/ 281598 w 282006"/>
                <a:gd name="connsiteY3" fmla="*/ 81020 h 97448"/>
                <a:gd name="connsiteX4" fmla="*/ 267080 w 282006"/>
                <a:gd name="connsiteY4" fmla="*/ 97449 h 97448"/>
                <a:gd name="connsiteX5" fmla="*/ 11864 w 282006"/>
                <a:gd name="connsiteY5" fmla="*/ 97067 h 97448"/>
                <a:gd name="connsiteX6" fmla="*/ 20 w 282006"/>
                <a:gd name="connsiteY6" fmla="*/ 84459 h 97448"/>
                <a:gd name="connsiteX7" fmla="*/ 20 w 282006"/>
                <a:gd name="connsiteY7" fmla="*/ 14160 h 97448"/>
                <a:gd name="connsiteX8" fmla="*/ 14539 w 282006"/>
                <a:gd name="connsiteY8" fmla="*/ 406 h 97448"/>
                <a:gd name="connsiteX9" fmla="*/ 142147 w 282006"/>
                <a:gd name="connsiteY9" fmla="*/ 406 h 97448"/>
                <a:gd name="connsiteX10" fmla="*/ 142147 w 282006"/>
                <a:gd name="connsiteY10" fmla="*/ 406 h 97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2006" h="97448">
                  <a:moveTo>
                    <a:pt x="142147" y="406"/>
                  </a:moveTo>
                  <a:cubicBezTo>
                    <a:pt x="183409" y="406"/>
                    <a:pt x="224672" y="788"/>
                    <a:pt x="265934" y="24"/>
                  </a:cubicBezTo>
                  <a:cubicBezTo>
                    <a:pt x="278542" y="-358"/>
                    <a:pt x="282363" y="3844"/>
                    <a:pt x="281980" y="16070"/>
                  </a:cubicBezTo>
                  <a:cubicBezTo>
                    <a:pt x="280834" y="37465"/>
                    <a:pt x="281216" y="59243"/>
                    <a:pt x="281598" y="81020"/>
                  </a:cubicBezTo>
                  <a:cubicBezTo>
                    <a:pt x="281980" y="91718"/>
                    <a:pt x="279306" y="97449"/>
                    <a:pt x="267080" y="97449"/>
                  </a:cubicBezTo>
                  <a:cubicBezTo>
                    <a:pt x="181881" y="97067"/>
                    <a:pt x="96682" y="97067"/>
                    <a:pt x="11864" y="97067"/>
                  </a:cubicBezTo>
                  <a:cubicBezTo>
                    <a:pt x="2695" y="97067"/>
                    <a:pt x="20" y="93246"/>
                    <a:pt x="20" y="84459"/>
                  </a:cubicBezTo>
                  <a:cubicBezTo>
                    <a:pt x="403" y="61153"/>
                    <a:pt x="785" y="37465"/>
                    <a:pt x="20" y="14160"/>
                  </a:cubicBezTo>
                  <a:cubicBezTo>
                    <a:pt x="-361" y="2698"/>
                    <a:pt x="4605" y="406"/>
                    <a:pt x="14539" y="406"/>
                  </a:cubicBezTo>
                  <a:cubicBezTo>
                    <a:pt x="57329" y="788"/>
                    <a:pt x="99738" y="406"/>
                    <a:pt x="142147" y="406"/>
                  </a:cubicBezTo>
                  <a:cubicBezTo>
                    <a:pt x="142147" y="406"/>
                    <a:pt x="142147" y="406"/>
                    <a:pt x="142147" y="406"/>
                  </a:cubicBezTo>
                  <a:close/>
                </a:path>
              </a:pathLst>
            </a:custGeom>
            <a:solidFill>
              <a:srgbClr val="DB2D08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353225D3-012A-4E5F-BF14-11FC429E291E}"/>
                </a:ext>
              </a:extLst>
            </p:cNvPr>
            <p:cNvSpPr/>
            <p:nvPr/>
          </p:nvSpPr>
          <p:spPr>
            <a:xfrm>
              <a:off x="9774410" y="3661250"/>
              <a:ext cx="273572" cy="247132"/>
            </a:xfrm>
            <a:custGeom>
              <a:avLst/>
              <a:gdLst>
                <a:gd name="connsiteX0" fmla="*/ 225947 w 354188"/>
                <a:gd name="connsiteY0" fmla="*/ 319931 h 319957"/>
                <a:gd name="connsiteX1" fmla="*/ 125466 w 354188"/>
                <a:gd name="connsiteY1" fmla="*/ 310762 h 319957"/>
                <a:gd name="connsiteX2" fmla="*/ 88788 w 354188"/>
                <a:gd name="connsiteY2" fmla="*/ 285928 h 319957"/>
                <a:gd name="connsiteX3" fmla="*/ 117060 w 354188"/>
                <a:gd name="connsiteY3" fmla="*/ 243137 h 319957"/>
                <a:gd name="connsiteX4" fmla="*/ 52110 w 354188"/>
                <a:gd name="connsiteY4" fmla="*/ 235878 h 319957"/>
                <a:gd name="connsiteX5" fmla="*/ 21545 w 354188"/>
                <a:gd name="connsiteY5" fmla="*/ 212572 h 319957"/>
                <a:gd name="connsiteX6" fmla="*/ 44087 w 354188"/>
                <a:gd name="connsiteY6" fmla="*/ 177423 h 319957"/>
                <a:gd name="connsiteX7" fmla="*/ 87642 w 354188"/>
                <a:gd name="connsiteY7" fmla="*/ 167107 h 319957"/>
                <a:gd name="connsiteX8" fmla="*/ 36828 w 354188"/>
                <a:gd name="connsiteY8" fmla="*/ 158702 h 319957"/>
                <a:gd name="connsiteX9" fmla="*/ 10466 w 354188"/>
                <a:gd name="connsiteY9" fmla="*/ 133486 h 319957"/>
                <a:gd name="connsiteX10" fmla="*/ 34917 w 354188"/>
                <a:gd name="connsiteY10" fmla="*/ 101393 h 319957"/>
                <a:gd name="connsiteX11" fmla="*/ 75034 w 354188"/>
                <a:gd name="connsiteY11" fmla="*/ 90695 h 319957"/>
                <a:gd name="connsiteX12" fmla="*/ 29186 w 354188"/>
                <a:gd name="connsiteY12" fmla="*/ 84200 h 319957"/>
                <a:gd name="connsiteX13" fmla="*/ 150 w 354188"/>
                <a:gd name="connsiteY13" fmla="*/ 59366 h 319957"/>
                <a:gd name="connsiteX14" fmla="*/ 18871 w 354188"/>
                <a:gd name="connsiteY14" fmla="*/ 28802 h 319957"/>
                <a:gd name="connsiteX15" fmla="*/ 70449 w 354188"/>
                <a:gd name="connsiteY15" fmla="*/ 16194 h 319957"/>
                <a:gd name="connsiteX16" fmla="*/ 250017 w 354188"/>
                <a:gd name="connsiteY16" fmla="*/ 529 h 319957"/>
                <a:gd name="connsiteX17" fmla="*/ 295482 w 354188"/>
                <a:gd name="connsiteY17" fmla="*/ 2057 h 319957"/>
                <a:gd name="connsiteX18" fmla="*/ 320316 w 354188"/>
                <a:gd name="connsiteY18" fmla="*/ 53253 h 319957"/>
                <a:gd name="connsiteX19" fmla="*/ 326429 w 354188"/>
                <a:gd name="connsiteY19" fmla="*/ 88785 h 319957"/>
                <a:gd name="connsiteX20" fmla="*/ 323372 w 354188"/>
                <a:gd name="connsiteY20" fmla="*/ 139599 h 319957"/>
                <a:gd name="connsiteX21" fmla="*/ 324519 w 354188"/>
                <a:gd name="connsiteY21" fmla="*/ 157556 h 319957"/>
                <a:gd name="connsiteX22" fmla="*/ 332160 w 354188"/>
                <a:gd name="connsiteY22" fmla="*/ 216393 h 319957"/>
                <a:gd name="connsiteX23" fmla="*/ 321462 w 354188"/>
                <a:gd name="connsiteY23" fmla="*/ 229765 h 319957"/>
                <a:gd name="connsiteX24" fmla="*/ 353937 w 354188"/>
                <a:gd name="connsiteY24" fmla="*/ 269881 h 319957"/>
                <a:gd name="connsiteX25" fmla="*/ 312675 w 354188"/>
                <a:gd name="connsiteY25" fmla="*/ 314200 h 319957"/>
                <a:gd name="connsiteX26" fmla="*/ 225947 w 354188"/>
                <a:gd name="connsiteY26" fmla="*/ 319931 h 319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54188" h="319957">
                  <a:moveTo>
                    <a:pt x="225947" y="319931"/>
                  </a:moveTo>
                  <a:cubicBezTo>
                    <a:pt x="192326" y="319167"/>
                    <a:pt x="159087" y="313436"/>
                    <a:pt x="125466" y="310762"/>
                  </a:cubicBezTo>
                  <a:cubicBezTo>
                    <a:pt x="108655" y="309615"/>
                    <a:pt x="93373" y="303502"/>
                    <a:pt x="88788" y="285928"/>
                  </a:cubicBezTo>
                  <a:cubicBezTo>
                    <a:pt x="83057" y="256127"/>
                    <a:pt x="113240" y="246193"/>
                    <a:pt x="117060" y="243137"/>
                  </a:cubicBezTo>
                  <a:cubicBezTo>
                    <a:pt x="92990" y="240463"/>
                    <a:pt x="72741" y="238934"/>
                    <a:pt x="52110" y="235878"/>
                  </a:cubicBezTo>
                  <a:cubicBezTo>
                    <a:pt x="37974" y="233968"/>
                    <a:pt x="24220" y="229765"/>
                    <a:pt x="21545" y="212572"/>
                  </a:cubicBezTo>
                  <a:cubicBezTo>
                    <a:pt x="18871" y="194615"/>
                    <a:pt x="29569" y="185064"/>
                    <a:pt x="44087" y="177423"/>
                  </a:cubicBezTo>
                  <a:cubicBezTo>
                    <a:pt x="57459" y="170546"/>
                    <a:pt x="72741" y="172456"/>
                    <a:pt x="87642" y="167107"/>
                  </a:cubicBezTo>
                  <a:cubicBezTo>
                    <a:pt x="69685" y="164051"/>
                    <a:pt x="53256" y="161758"/>
                    <a:pt x="36828" y="158702"/>
                  </a:cubicBezTo>
                  <a:cubicBezTo>
                    <a:pt x="22309" y="156409"/>
                    <a:pt x="11230" y="148768"/>
                    <a:pt x="10466" y="133486"/>
                  </a:cubicBezTo>
                  <a:cubicBezTo>
                    <a:pt x="9319" y="116675"/>
                    <a:pt x="20017" y="106742"/>
                    <a:pt x="34917" y="101393"/>
                  </a:cubicBezTo>
                  <a:cubicBezTo>
                    <a:pt x="46761" y="97572"/>
                    <a:pt x="58987" y="94898"/>
                    <a:pt x="75034" y="90695"/>
                  </a:cubicBezTo>
                  <a:cubicBezTo>
                    <a:pt x="56695" y="88021"/>
                    <a:pt x="42941" y="86493"/>
                    <a:pt x="29186" y="84200"/>
                  </a:cubicBezTo>
                  <a:cubicBezTo>
                    <a:pt x="14668" y="81908"/>
                    <a:pt x="1296" y="76177"/>
                    <a:pt x="150" y="59366"/>
                  </a:cubicBezTo>
                  <a:cubicBezTo>
                    <a:pt x="-996" y="42938"/>
                    <a:pt x="4353" y="34150"/>
                    <a:pt x="18871" y="28802"/>
                  </a:cubicBezTo>
                  <a:cubicBezTo>
                    <a:pt x="36064" y="21925"/>
                    <a:pt x="61279" y="16958"/>
                    <a:pt x="70449" y="16194"/>
                  </a:cubicBezTo>
                  <a:cubicBezTo>
                    <a:pt x="115532" y="15047"/>
                    <a:pt x="238555" y="529"/>
                    <a:pt x="250017" y="529"/>
                  </a:cubicBezTo>
                  <a:cubicBezTo>
                    <a:pt x="265299" y="529"/>
                    <a:pt x="280582" y="-1381"/>
                    <a:pt x="295482" y="2057"/>
                  </a:cubicBezTo>
                  <a:cubicBezTo>
                    <a:pt x="322608" y="8170"/>
                    <a:pt x="333306" y="29184"/>
                    <a:pt x="320316" y="53253"/>
                  </a:cubicBezTo>
                  <a:cubicBezTo>
                    <a:pt x="312675" y="67772"/>
                    <a:pt x="308090" y="77323"/>
                    <a:pt x="326429" y="88785"/>
                  </a:cubicBezTo>
                  <a:cubicBezTo>
                    <a:pt x="340947" y="97954"/>
                    <a:pt x="338655" y="118968"/>
                    <a:pt x="323372" y="139599"/>
                  </a:cubicBezTo>
                  <a:cubicBezTo>
                    <a:pt x="318024" y="146858"/>
                    <a:pt x="315349" y="150679"/>
                    <a:pt x="324519" y="157556"/>
                  </a:cubicBezTo>
                  <a:cubicBezTo>
                    <a:pt x="348970" y="174366"/>
                    <a:pt x="350881" y="192705"/>
                    <a:pt x="332160" y="216393"/>
                  </a:cubicBezTo>
                  <a:cubicBezTo>
                    <a:pt x="328721" y="220596"/>
                    <a:pt x="325283" y="225180"/>
                    <a:pt x="321462" y="229765"/>
                  </a:cubicBezTo>
                  <a:cubicBezTo>
                    <a:pt x="347060" y="239316"/>
                    <a:pt x="355847" y="250778"/>
                    <a:pt x="353937" y="269881"/>
                  </a:cubicBezTo>
                  <a:cubicBezTo>
                    <a:pt x="351263" y="295861"/>
                    <a:pt x="337891" y="309233"/>
                    <a:pt x="312675" y="314200"/>
                  </a:cubicBezTo>
                  <a:cubicBezTo>
                    <a:pt x="302359" y="316493"/>
                    <a:pt x="244286" y="320313"/>
                    <a:pt x="225947" y="319931"/>
                  </a:cubicBezTo>
                  <a:close/>
                </a:path>
              </a:pathLst>
            </a:custGeom>
            <a:solidFill>
              <a:srgbClr val="FEAD6D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B07F51CD-D187-4C64-8B85-CB73F4A24B08}"/>
                </a:ext>
              </a:extLst>
            </p:cNvPr>
            <p:cNvSpPr/>
            <p:nvPr/>
          </p:nvSpPr>
          <p:spPr>
            <a:xfrm>
              <a:off x="10256277" y="2870492"/>
              <a:ext cx="228150" cy="268013"/>
            </a:xfrm>
            <a:custGeom>
              <a:avLst/>
              <a:gdLst>
                <a:gd name="connsiteX0" fmla="*/ 118245 w 295382"/>
                <a:gd name="connsiteY0" fmla="*/ 129524 h 346991"/>
                <a:gd name="connsiteX1" fmla="*/ 13178 w 295382"/>
                <a:gd name="connsiteY1" fmla="*/ 190271 h 346991"/>
                <a:gd name="connsiteX2" fmla="*/ 952 w 295382"/>
                <a:gd name="connsiteY2" fmla="*/ 205172 h 346991"/>
                <a:gd name="connsiteX3" fmla="*/ 94175 w 295382"/>
                <a:gd name="connsiteY3" fmla="*/ 343859 h 346991"/>
                <a:gd name="connsiteX4" fmla="*/ 221783 w 295382"/>
                <a:gd name="connsiteY4" fmla="*/ 241467 h 346991"/>
                <a:gd name="connsiteX5" fmla="*/ 290936 w 295382"/>
                <a:gd name="connsiteY5" fmla="*/ 129906 h 346991"/>
                <a:gd name="connsiteX6" fmla="*/ 272597 w 295382"/>
                <a:gd name="connsiteY6" fmla="*/ 40122 h 346991"/>
                <a:gd name="connsiteX7" fmla="*/ 174408 w 295382"/>
                <a:gd name="connsiteY7" fmla="*/ 6 h 346991"/>
                <a:gd name="connsiteX8" fmla="*/ 155305 w 295382"/>
                <a:gd name="connsiteY8" fmla="*/ 19873 h 346991"/>
                <a:gd name="connsiteX9" fmla="*/ 118245 w 295382"/>
                <a:gd name="connsiteY9" fmla="*/ 129524 h 346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382" h="346991">
                  <a:moveTo>
                    <a:pt x="118245" y="129524"/>
                  </a:moveTo>
                  <a:cubicBezTo>
                    <a:pt x="88444" y="158942"/>
                    <a:pt x="52149" y="176517"/>
                    <a:pt x="13178" y="190271"/>
                  </a:cubicBezTo>
                  <a:cubicBezTo>
                    <a:pt x="5537" y="192946"/>
                    <a:pt x="-2868" y="195620"/>
                    <a:pt x="952" y="205172"/>
                  </a:cubicBezTo>
                  <a:cubicBezTo>
                    <a:pt x="4009" y="213195"/>
                    <a:pt x="62464" y="370985"/>
                    <a:pt x="94175" y="343859"/>
                  </a:cubicBezTo>
                  <a:cubicBezTo>
                    <a:pt x="138494" y="311766"/>
                    <a:pt x="184341" y="281966"/>
                    <a:pt x="221783" y="241467"/>
                  </a:cubicBezTo>
                  <a:cubicBezTo>
                    <a:pt x="252348" y="208610"/>
                    <a:pt x="278328" y="173079"/>
                    <a:pt x="290936" y="129906"/>
                  </a:cubicBezTo>
                  <a:cubicBezTo>
                    <a:pt x="298195" y="104308"/>
                    <a:pt x="299341" y="58843"/>
                    <a:pt x="272597" y="40122"/>
                  </a:cubicBezTo>
                  <a:cubicBezTo>
                    <a:pt x="243178" y="18727"/>
                    <a:pt x="213378" y="-376"/>
                    <a:pt x="174408" y="6"/>
                  </a:cubicBezTo>
                  <a:cubicBezTo>
                    <a:pt x="159125" y="388"/>
                    <a:pt x="153776" y="4972"/>
                    <a:pt x="155305" y="19873"/>
                  </a:cubicBezTo>
                  <a:cubicBezTo>
                    <a:pt x="157597" y="50055"/>
                    <a:pt x="127032" y="121118"/>
                    <a:pt x="118245" y="129524"/>
                  </a:cubicBezTo>
                  <a:close/>
                </a:path>
              </a:pathLst>
            </a:custGeom>
            <a:solidFill>
              <a:srgbClr val="00DCD4"/>
            </a:solidFill>
            <a:ln w="38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" name="Moon 297">
              <a:extLst>
                <a:ext uri="{FF2B5EF4-FFF2-40B4-BE49-F238E27FC236}">
                  <a16:creationId xmlns:a16="http://schemas.microsoft.com/office/drawing/2014/main" id="{26EEF7EA-3F60-4ED7-BDD5-B8A11B7300E6}"/>
                </a:ext>
              </a:extLst>
            </p:cNvPr>
            <p:cNvSpPr/>
            <p:nvPr/>
          </p:nvSpPr>
          <p:spPr>
            <a:xfrm rot="16200000">
              <a:off x="10207420" y="2551843"/>
              <a:ext cx="45719" cy="177704"/>
            </a:xfrm>
            <a:prstGeom prst="mo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6717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" name="Group 249">
            <a:extLst>
              <a:ext uri="{FF2B5EF4-FFF2-40B4-BE49-F238E27FC236}">
                <a16:creationId xmlns:a16="http://schemas.microsoft.com/office/drawing/2014/main" id="{61D1CE07-74BA-40E5-9E1A-5D21BAB7C629}"/>
              </a:ext>
            </a:extLst>
          </p:cNvPr>
          <p:cNvGrpSpPr/>
          <p:nvPr/>
        </p:nvGrpSpPr>
        <p:grpSpPr>
          <a:xfrm>
            <a:off x="9249301" y="4022518"/>
            <a:ext cx="2109000" cy="1886228"/>
            <a:chOff x="9423207" y="3983156"/>
            <a:chExt cx="2119814" cy="1895900"/>
          </a:xfrm>
        </p:grpSpPr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E1E64142-9459-46F4-832D-A9AC165852E9}"/>
                </a:ext>
              </a:extLst>
            </p:cNvPr>
            <p:cNvSpPr>
              <a:spLocks/>
            </p:cNvSpPr>
            <p:nvPr/>
          </p:nvSpPr>
          <p:spPr>
            <a:xfrm rot="18902941">
              <a:off x="9423207" y="4277920"/>
              <a:ext cx="2119814" cy="1396196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5D58DE13-9586-45D8-820D-7124CEA2EEBB}"/>
                </a:ext>
              </a:extLst>
            </p:cNvPr>
            <p:cNvSpPr/>
            <p:nvPr/>
          </p:nvSpPr>
          <p:spPr>
            <a:xfrm rot="18902941">
              <a:off x="9431062" y="4290263"/>
              <a:ext cx="2101836" cy="1370763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7E016E83-A43D-4573-BA8A-DACC1DCA87EA}"/>
                </a:ext>
              </a:extLst>
            </p:cNvPr>
            <p:cNvSpPr/>
            <p:nvPr/>
          </p:nvSpPr>
          <p:spPr>
            <a:xfrm rot="18902941">
              <a:off x="9510609" y="4379560"/>
              <a:ext cx="1919067" cy="1172764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9" name="Freeform 18">
              <a:extLst>
                <a:ext uri="{FF2B5EF4-FFF2-40B4-BE49-F238E27FC236}">
                  <a16:creationId xmlns:a16="http://schemas.microsoft.com/office/drawing/2014/main" id="{409E41FA-6675-4D69-A647-1DC017159279}"/>
                </a:ext>
              </a:extLst>
            </p:cNvPr>
            <p:cNvSpPr>
              <a:spLocks/>
            </p:cNvSpPr>
            <p:nvPr/>
          </p:nvSpPr>
          <p:spPr bwMode="auto">
            <a:xfrm rot="18902941">
              <a:off x="9922753" y="4999678"/>
              <a:ext cx="239076" cy="879378"/>
            </a:xfrm>
            <a:custGeom>
              <a:avLst/>
              <a:gdLst>
                <a:gd name="T0" fmla="*/ 564 w 862"/>
                <a:gd name="T1" fmla="*/ 78 h 2998"/>
                <a:gd name="T2" fmla="*/ 579 w 862"/>
                <a:gd name="T3" fmla="*/ 156 h 2998"/>
                <a:gd name="T4" fmla="*/ 570 w 862"/>
                <a:gd name="T5" fmla="*/ 282 h 2998"/>
                <a:gd name="T6" fmla="*/ 531 w 862"/>
                <a:gd name="T7" fmla="*/ 420 h 2998"/>
                <a:gd name="T8" fmla="*/ 675 w 862"/>
                <a:gd name="T9" fmla="*/ 489 h 2998"/>
                <a:gd name="T10" fmla="*/ 819 w 862"/>
                <a:gd name="T11" fmla="*/ 589 h 2998"/>
                <a:gd name="T12" fmla="*/ 851 w 862"/>
                <a:gd name="T13" fmla="*/ 876 h 2998"/>
                <a:gd name="T14" fmla="*/ 846 w 862"/>
                <a:gd name="T15" fmla="*/ 1427 h 2998"/>
                <a:gd name="T16" fmla="*/ 817 w 862"/>
                <a:gd name="T17" fmla="*/ 1724 h 2998"/>
                <a:gd name="T18" fmla="*/ 739 w 862"/>
                <a:gd name="T19" fmla="*/ 1745 h 2998"/>
                <a:gd name="T20" fmla="*/ 753 w 862"/>
                <a:gd name="T21" fmla="*/ 1714 h 2998"/>
                <a:gd name="T22" fmla="*/ 750 w 862"/>
                <a:gd name="T23" fmla="*/ 1698 h 2998"/>
                <a:gd name="T24" fmla="*/ 790 w 862"/>
                <a:gd name="T25" fmla="*/ 1658 h 2998"/>
                <a:gd name="T26" fmla="*/ 788 w 862"/>
                <a:gd name="T27" fmla="*/ 1607 h 2998"/>
                <a:gd name="T28" fmla="*/ 742 w 862"/>
                <a:gd name="T29" fmla="*/ 1660 h 2998"/>
                <a:gd name="T30" fmla="*/ 751 w 862"/>
                <a:gd name="T31" fmla="*/ 1380 h 2998"/>
                <a:gd name="T32" fmla="*/ 702 w 862"/>
                <a:gd name="T33" fmla="*/ 1000 h 2998"/>
                <a:gd name="T34" fmla="*/ 684 w 862"/>
                <a:gd name="T35" fmla="*/ 831 h 2998"/>
                <a:gd name="T36" fmla="*/ 642 w 862"/>
                <a:gd name="T37" fmla="*/ 1014 h 2998"/>
                <a:gd name="T38" fmla="*/ 730 w 862"/>
                <a:gd name="T39" fmla="*/ 1656 h 2998"/>
                <a:gd name="T40" fmla="*/ 708 w 862"/>
                <a:gd name="T41" fmla="*/ 1924 h 2998"/>
                <a:gd name="T42" fmla="*/ 753 w 862"/>
                <a:gd name="T43" fmla="*/ 2256 h 2998"/>
                <a:gd name="T44" fmla="*/ 671 w 862"/>
                <a:gd name="T45" fmla="*/ 2687 h 2998"/>
                <a:gd name="T46" fmla="*/ 722 w 862"/>
                <a:gd name="T47" fmla="*/ 2894 h 2998"/>
                <a:gd name="T48" fmla="*/ 568 w 862"/>
                <a:gd name="T49" fmla="*/ 2989 h 2998"/>
                <a:gd name="T50" fmla="*/ 551 w 862"/>
                <a:gd name="T51" fmla="*/ 2773 h 2998"/>
                <a:gd name="T52" fmla="*/ 570 w 862"/>
                <a:gd name="T53" fmla="*/ 2627 h 2998"/>
                <a:gd name="T54" fmla="*/ 539 w 862"/>
                <a:gd name="T55" fmla="*/ 2349 h 2998"/>
                <a:gd name="T56" fmla="*/ 515 w 862"/>
                <a:gd name="T57" fmla="*/ 1994 h 2998"/>
                <a:gd name="T58" fmla="*/ 422 w 862"/>
                <a:gd name="T59" fmla="*/ 1576 h 2998"/>
                <a:gd name="T60" fmla="*/ 386 w 862"/>
                <a:gd name="T61" fmla="*/ 1833 h 2998"/>
                <a:gd name="T62" fmla="*/ 319 w 862"/>
                <a:gd name="T63" fmla="*/ 2120 h 2998"/>
                <a:gd name="T64" fmla="*/ 311 w 862"/>
                <a:gd name="T65" fmla="*/ 2525 h 2998"/>
                <a:gd name="T66" fmla="*/ 339 w 862"/>
                <a:gd name="T67" fmla="*/ 2773 h 2998"/>
                <a:gd name="T68" fmla="*/ 331 w 862"/>
                <a:gd name="T69" fmla="*/ 2984 h 2998"/>
                <a:gd name="T70" fmla="*/ 210 w 862"/>
                <a:gd name="T71" fmla="*/ 2989 h 2998"/>
                <a:gd name="T72" fmla="*/ 195 w 862"/>
                <a:gd name="T73" fmla="*/ 2838 h 2998"/>
                <a:gd name="T74" fmla="*/ 191 w 862"/>
                <a:gd name="T75" fmla="*/ 2504 h 2998"/>
                <a:gd name="T76" fmla="*/ 130 w 862"/>
                <a:gd name="T77" fmla="*/ 2254 h 2998"/>
                <a:gd name="T78" fmla="*/ 171 w 862"/>
                <a:gd name="T79" fmla="*/ 1971 h 2998"/>
                <a:gd name="T80" fmla="*/ 148 w 862"/>
                <a:gd name="T81" fmla="*/ 1718 h 2998"/>
                <a:gd name="T82" fmla="*/ 204 w 862"/>
                <a:gd name="T83" fmla="*/ 1189 h 2998"/>
                <a:gd name="T84" fmla="*/ 195 w 862"/>
                <a:gd name="T85" fmla="*/ 809 h 2998"/>
                <a:gd name="T86" fmla="*/ 168 w 862"/>
                <a:gd name="T87" fmla="*/ 962 h 2998"/>
                <a:gd name="T88" fmla="*/ 144 w 862"/>
                <a:gd name="T89" fmla="*/ 1229 h 2998"/>
                <a:gd name="T90" fmla="*/ 110 w 862"/>
                <a:gd name="T91" fmla="*/ 1402 h 2998"/>
                <a:gd name="T92" fmla="*/ 122 w 862"/>
                <a:gd name="T93" fmla="*/ 1656 h 2998"/>
                <a:gd name="T94" fmla="*/ 82 w 862"/>
                <a:gd name="T95" fmla="*/ 1656 h 2998"/>
                <a:gd name="T96" fmla="*/ 110 w 862"/>
                <a:gd name="T97" fmla="*/ 1704 h 2998"/>
                <a:gd name="T98" fmla="*/ 124 w 862"/>
                <a:gd name="T99" fmla="*/ 1729 h 2998"/>
                <a:gd name="T100" fmla="*/ 95 w 862"/>
                <a:gd name="T101" fmla="*/ 1751 h 2998"/>
                <a:gd name="T102" fmla="*/ 2 w 862"/>
                <a:gd name="T103" fmla="*/ 1640 h 2998"/>
                <a:gd name="T104" fmla="*/ 2 w 862"/>
                <a:gd name="T105" fmla="*/ 1140 h 2998"/>
                <a:gd name="T106" fmla="*/ 11 w 862"/>
                <a:gd name="T107" fmla="*/ 933 h 2998"/>
                <a:gd name="T108" fmla="*/ 22 w 862"/>
                <a:gd name="T109" fmla="*/ 693 h 2998"/>
                <a:gd name="T110" fmla="*/ 99 w 862"/>
                <a:gd name="T111" fmla="*/ 524 h 2998"/>
                <a:gd name="T112" fmla="*/ 288 w 862"/>
                <a:gd name="T113" fmla="*/ 453 h 2998"/>
                <a:gd name="T114" fmla="*/ 339 w 862"/>
                <a:gd name="T115" fmla="*/ 311 h 2998"/>
                <a:gd name="T116" fmla="*/ 299 w 862"/>
                <a:gd name="T117" fmla="*/ 224 h 2998"/>
                <a:gd name="T118" fmla="*/ 313 w 862"/>
                <a:gd name="T119" fmla="*/ 104 h 2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62" h="2998">
                  <a:moveTo>
                    <a:pt x="439" y="0"/>
                  </a:moveTo>
                  <a:lnTo>
                    <a:pt x="522" y="27"/>
                  </a:lnTo>
                  <a:lnTo>
                    <a:pt x="551" y="73"/>
                  </a:lnTo>
                  <a:lnTo>
                    <a:pt x="555" y="76"/>
                  </a:lnTo>
                  <a:lnTo>
                    <a:pt x="560" y="78"/>
                  </a:lnTo>
                  <a:lnTo>
                    <a:pt x="564" y="78"/>
                  </a:lnTo>
                  <a:lnTo>
                    <a:pt x="568" y="80"/>
                  </a:lnTo>
                  <a:lnTo>
                    <a:pt x="570" y="80"/>
                  </a:lnTo>
                  <a:lnTo>
                    <a:pt x="573" y="84"/>
                  </a:lnTo>
                  <a:lnTo>
                    <a:pt x="575" y="87"/>
                  </a:lnTo>
                  <a:lnTo>
                    <a:pt x="579" y="93"/>
                  </a:lnTo>
                  <a:lnTo>
                    <a:pt x="579" y="156"/>
                  </a:lnTo>
                  <a:lnTo>
                    <a:pt x="580" y="180"/>
                  </a:lnTo>
                  <a:lnTo>
                    <a:pt x="584" y="202"/>
                  </a:lnTo>
                  <a:lnTo>
                    <a:pt x="588" y="222"/>
                  </a:lnTo>
                  <a:lnTo>
                    <a:pt x="588" y="240"/>
                  </a:lnTo>
                  <a:lnTo>
                    <a:pt x="580" y="262"/>
                  </a:lnTo>
                  <a:lnTo>
                    <a:pt x="570" y="282"/>
                  </a:lnTo>
                  <a:lnTo>
                    <a:pt x="557" y="302"/>
                  </a:lnTo>
                  <a:lnTo>
                    <a:pt x="544" y="324"/>
                  </a:lnTo>
                  <a:lnTo>
                    <a:pt x="533" y="344"/>
                  </a:lnTo>
                  <a:lnTo>
                    <a:pt x="526" y="367"/>
                  </a:lnTo>
                  <a:lnTo>
                    <a:pt x="524" y="393"/>
                  </a:lnTo>
                  <a:lnTo>
                    <a:pt x="531" y="420"/>
                  </a:lnTo>
                  <a:lnTo>
                    <a:pt x="544" y="438"/>
                  </a:lnTo>
                  <a:lnTo>
                    <a:pt x="562" y="453"/>
                  </a:lnTo>
                  <a:lnTo>
                    <a:pt x="586" y="464"/>
                  </a:lnTo>
                  <a:lnTo>
                    <a:pt x="613" y="473"/>
                  </a:lnTo>
                  <a:lnTo>
                    <a:pt x="644" y="482"/>
                  </a:lnTo>
                  <a:lnTo>
                    <a:pt x="675" y="489"/>
                  </a:lnTo>
                  <a:lnTo>
                    <a:pt x="706" y="498"/>
                  </a:lnTo>
                  <a:lnTo>
                    <a:pt x="737" y="507"/>
                  </a:lnTo>
                  <a:lnTo>
                    <a:pt x="762" y="520"/>
                  </a:lnTo>
                  <a:lnTo>
                    <a:pt x="786" y="536"/>
                  </a:lnTo>
                  <a:lnTo>
                    <a:pt x="802" y="556"/>
                  </a:lnTo>
                  <a:lnTo>
                    <a:pt x="819" y="589"/>
                  </a:lnTo>
                  <a:lnTo>
                    <a:pt x="831" y="629"/>
                  </a:lnTo>
                  <a:lnTo>
                    <a:pt x="840" y="674"/>
                  </a:lnTo>
                  <a:lnTo>
                    <a:pt x="846" y="722"/>
                  </a:lnTo>
                  <a:lnTo>
                    <a:pt x="850" y="774"/>
                  </a:lnTo>
                  <a:lnTo>
                    <a:pt x="851" y="825"/>
                  </a:lnTo>
                  <a:lnTo>
                    <a:pt x="851" y="876"/>
                  </a:lnTo>
                  <a:lnTo>
                    <a:pt x="851" y="925"/>
                  </a:lnTo>
                  <a:lnTo>
                    <a:pt x="851" y="973"/>
                  </a:lnTo>
                  <a:lnTo>
                    <a:pt x="862" y="1127"/>
                  </a:lnTo>
                  <a:lnTo>
                    <a:pt x="850" y="1227"/>
                  </a:lnTo>
                  <a:lnTo>
                    <a:pt x="844" y="1329"/>
                  </a:lnTo>
                  <a:lnTo>
                    <a:pt x="846" y="1427"/>
                  </a:lnTo>
                  <a:lnTo>
                    <a:pt x="853" y="1524"/>
                  </a:lnTo>
                  <a:lnTo>
                    <a:pt x="862" y="1616"/>
                  </a:lnTo>
                  <a:lnTo>
                    <a:pt x="862" y="1649"/>
                  </a:lnTo>
                  <a:lnTo>
                    <a:pt x="853" y="1676"/>
                  </a:lnTo>
                  <a:lnTo>
                    <a:pt x="839" y="1702"/>
                  </a:lnTo>
                  <a:lnTo>
                    <a:pt x="817" y="1724"/>
                  </a:lnTo>
                  <a:lnTo>
                    <a:pt x="793" y="1742"/>
                  </a:lnTo>
                  <a:lnTo>
                    <a:pt x="768" y="1754"/>
                  </a:lnTo>
                  <a:lnTo>
                    <a:pt x="742" y="1764"/>
                  </a:lnTo>
                  <a:lnTo>
                    <a:pt x="742" y="1756"/>
                  </a:lnTo>
                  <a:lnTo>
                    <a:pt x="740" y="1751"/>
                  </a:lnTo>
                  <a:lnTo>
                    <a:pt x="739" y="1745"/>
                  </a:lnTo>
                  <a:lnTo>
                    <a:pt x="739" y="1742"/>
                  </a:lnTo>
                  <a:lnTo>
                    <a:pt x="739" y="1736"/>
                  </a:lnTo>
                  <a:lnTo>
                    <a:pt x="739" y="1729"/>
                  </a:lnTo>
                  <a:lnTo>
                    <a:pt x="744" y="1724"/>
                  </a:lnTo>
                  <a:lnTo>
                    <a:pt x="750" y="1720"/>
                  </a:lnTo>
                  <a:lnTo>
                    <a:pt x="753" y="1714"/>
                  </a:lnTo>
                  <a:lnTo>
                    <a:pt x="757" y="1707"/>
                  </a:lnTo>
                  <a:lnTo>
                    <a:pt x="759" y="1700"/>
                  </a:lnTo>
                  <a:lnTo>
                    <a:pt x="755" y="1698"/>
                  </a:lnTo>
                  <a:lnTo>
                    <a:pt x="751" y="1698"/>
                  </a:lnTo>
                  <a:lnTo>
                    <a:pt x="750" y="1698"/>
                  </a:lnTo>
                  <a:lnTo>
                    <a:pt x="750" y="1698"/>
                  </a:lnTo>
                  <a:lnTo>
                    <a:pt x="750" y="1696"/>
                  </a:lnTo>
                  <a:lnTo>
                    <a:pt x="750" y="1694"/>
                  </a:lnTo>
                  <a:lnTo>
                    <a:pt x="748" y="1693"/>
                  </a:lnTo>
                  <a:lnTo>
                    <a:pt x="748" y="1687"/>
                  </a:lnTo>
                  <a:lnTo>
                    <a:pt x="770" y="1674"/>
                  </a:lnTo>
                  <a:lnTo>
                    <a:pt x="790" y="1658"/>
                  </a:lnTo>
                  <a:lnTo>
                    <a:pt x="808" y="1640"/>
                  </a:lnTo>
                  <a:lnTo>
                    <a:pt x="806" y="1631"/>
                  </a:lnTo>
                  <a:lnTo>
                    <a:pt x="804" y="1624"/>
                  </a:lnTo>
                  <a:lnTo>
                    <a:pt x="802" y="1618"/>
                  </a:lnTo>
                  <a:lnTo>
                    <a:pt x="799" y="1613"/>
                  </a:lnTo>
                  <a:lnTo>
                    <a:pt x="788" y="1607"/>
                  </a:lnTo>
                  <a:lnTo>
                    <a:pt x="779" y="1613"/>
                  </a:lnTo>
                  <a:lnTo>
                    <a:pt x="775" y="1625"/>
                  </a:lnTo>
                  <a:lnTo>
                    <a:pt x="771" y="1638"/>
                  </a:lnTo>
                  <a:lnTo>
                    <a:pt x="766" y="1647"/>
                  </a:lnTo>
                  <a:lnTo>
                    <a:pt x="757" y="1656"/>
                  </a:lnTo>
                  <a:lnTo>
                    <a:pt x="742" y="1660"/>
                  </a:lnTo>
                  <a:lnTo>
                    <a:pt x="735" y="1547"/>
                  </a:lnTo>
                  <a:lnTo>
                    <a:pt x="768" y="1493"/>
                  </a:lnTo>
                  <a:lnTo>
                    <a:pt x="768" y="1469"/>
                  </a:lnTo>
                  <a:lnTo>
                    <a:pt x="766" y="1442"/>
                  </a:lnTo>
                  <a:lnTo>
                    <a:pt x="759" y="1413"/>
                  </a:lnTo>
                  <a:lnTo>
                    <a:pt x="751" y="1380"/>
                  </a:lnTo>
                  <a:lnTo>
                    <a:pt x="742" y="1349"/>
                  </a:lnTo>
                  <a:lnTo>
                    <a:pt x="733" y="1318"/>
                  </a:lnTo>
                  <a:lnTo>
                    <a:pt x="724" y="1291"/>
                  </a:lnTo>
                  <a:lnTo>
                    <a:pt x="719" y="1267"/>
                  </a:lnTo>
                  <a:lnTo>
                    <a:pt x="722" y="1056"/>
                  </a:lnTo>
                  <a:lnTo>
                    <a:pt x="702" y="1000"/>
                  </a:lnTo>
                  <a:lnTo>
                    <a:pt x="699" y="974"/>
                  </a:lnTo>
                  <a:lnTo>
                    <a:pt x="697" y="945"/>
                  </a:lnTo>
                  <a:lnTo>
                    <a:pt x="695" y="914"/>
                  </a:lnTo>
                  <a:lnTo>
                    <a:pt x="695" y="884"/>
                  </a:lnTo>
                  <a:lnTo>
                    <a:pt x="691" y="854"/>
                  </a:lnTo>
                  <a:lnTo>
                    <a:pt x="684" y="831"/>
                  </a:lnTo>
                  <a:lnTo>
                    <a:pt x="671" y="813"/>
                  </a:lnTo>
                  <a:lnTo>
                    <a:pt x="668" y="809"/>
                  </a:lnTo>
                  <a:lnTo>
                    <a:pt x="668" y="889"/>
                  </a:lnTo>
                  <a:lnTo>
                    <a:pt x="653" y="927"/>
                  </a:lnTo>
                  <a:lnTo>
                    <a:pt x="644" y="969"/>
                  </a:lnTo>
                  <a:lnTo>
                    <a:pt x="642" y="1014"/>
                  </a:lnTo>
                  <a:lnTo>
                    <a:pt x="642" y="1060"/>
                  </a:lnTo>
                  <a:lnTo>
                    <a:pt x="648" y="1105"/>
                  </a:lnTo>
                  <a:lnTo>
                    <a:pt x="655" y="1149"/>
                  </a:lnTo>
                  <a:lnTo>
                    <a:pt x="662" y="1187"/>
                  </a:lnTo>
                  <a:lnTo>
                    <a:pt x="728" y="1620"/>
                  </a:lnTo>
                  <a:lnTo>
                    <a:pt x="730" y="1656"/>
                  </a:lnTo>
                  <a:lnTo>
                    <a:pt x="728" y="1698"/>
                  </a:lnTo>
                  <a:lnTo>
                    <a:pt x="722" y="1744"/>
                  </a:lnTo>
                  <a:lnTo>
                    <a:pt x="717" y="1789"/>
                  </a:lnTo>
                  <a:lnTo>
                    <a:pt x="710" y="1836"/>
                  </a:lnTo>
                  <a:lnTo>
                    <a:pt x="708" y="1882"/>
                  </a:lnTo>
                  <a:lnTo>
                    <a:pt x="708" y="1924"/>
                  </a:lnTo>
                  <a:lnTo>
                    <a:pt x="713" y="1974"/>
                  </a:lnTo>
                  <a:lnTo>
                    <a:pt x="722" y="2027"/>
                  </a:lnTo>
                  <a:lnTo>
                    <a:pt x="733" y="2082"/>
                  </a:lnTo>
                  <a:lnTo>
                    <a:pt x="744" y="2140"/>
                  </a:lnTo>
                  <a:lnTo>
                    <a:pt x="751" y="2198"/>
                  </a:lnTo>
                  <a:lnTo>
                    <a:pt x="753" y="2256"/>
                  </a:lnTo>
                  <a:lnTo>
                    <a:pt x="748" y="2313"/>
                  </a:lnTo>
                  <a:lnTo>
                    <a:pt x="731" y="2387"/>
                  </a:lnTo>
                  <a:lnTo>
                    <a:pt x="715" y="2458"/>
                  </a:lnTo>
                  <a:lnTo>
                    <a:pt x="699" y="2531"/>
                  </a:lnTo>
                  <a:lnTo>
                    <a:pt x="684" y="2607"/>
                  </a:lnTo>
                  <a:lnTo>
                    <a:pt x="671" y="2687"/>
                  </a:lnTo>
                  <a:lnTo>
                    <a:pt x="670" y="2727"/>
                  </a:lnTo>
                  <a:lnTo>
                    <a:pt x="675" y="2762"/>
                  </a:lnTo>
                  <a:lnTo>
                    <a:pt x="684" y="2796"/>
                  </a:lnTo>
                  <a:lnTo>
                    <a:pt x="697" y="2829"/>
                  </a:lnTo>
                  <a:lnTo>
                    <a:pt x="710" y="2862"/>
                  </a:lnTo>
                  <a:lnTo>
                    <a:pt x="722" y="2894"/>
                  </a:lnTo>
                  <a:lnTo>
                    <a:pt x="731" y="2927"/>
                  </a:lnTo>
                  <a:lnTo>
                    <a:pt x="735" y="2964"/>
                  </a:lnTo>
                  <a:lnTo>
                    <a:pt x="699" y="2980"/>
                  </a:lnTo>
                  <a:lnTo>
                    <a:pt x="659" y="2989"/>
                  </a:lnTo>
                  <a:lnTo>
                    <a:pt x="615" y="2991"/>
                  </a:lnTo>
                  <a:lnTo>
                    <a:pt x="568" y="2989"/>
                  </a:lnTo>
                  <a:lnTo>
                    <a:pt x="559" y="2962"/>
                  </a:lnTo>
                  <a:lnTo>
                    <a:pt x="551" y="2929"/>
                  </a:lnTo>
                  <a:lnTo>
                    <a:pt x="548" y="2894"/>
                  </a:lnTo>
                  <a:lnTo>
                    <a:pt x="551" y="2856"/>
                  </a:lnTo>
                  <a:lnTo>
                    <a:pt x="555" y="2784"/>
                  </a:lnTo>
                  <a:lnTo>
                    <a:pt x="551" y="2773"/>
                  </a:lnTo>
                  <a:lnTo>
                    <a:pt x="546" y="2760"/>
                  </a:lnTo>
                  <a:lnTo>
                    <a:pt x="542" y="2745"/>
                  </a:lnTo>
                  <a:lnTo>
                    <a:pt x="542" y="2727"/>
                  </a:lnTo>
                  <a:lnTo>
                    <a:pt x="551" y="2696"/>
                  </a:lnTo>
                  <a:lnTo>
                    <a:pt x="560" y="2664"/>
                  </a:lnTo>
                  <a:lnTo>
                    <a:pt x="570" y="2627"/>
                  </a:lnTo>
                  <a:lnTo>
                    <a:pt x="575" y="2589"/>
                  </a:lnTo>
                  <a:lnTo>
                    <a:pt x="577" y="2545"/>
                  </a:lnTo>
                  <a:lnTo>
                    <a:pt x="571" y="2500"/>
                  </a:lnTo>
                  <a:lnTo>
                    <a:pt x="560" y="2453"/>
                  </a:lnTo>
                  <a:lnTo>
                    <a:pt x="550" y="2402"/>
                  </a:lnTo>
                  <a:lnTo>
                    <a:pt x="539" y="2349"/>
                  </a:lnTo>
                  <a:lnTo>
                    <a:pt x="535" y="2294"/>
                  </a:lnTo>
                  <a:lnTo>
                    <a:pt x="539" y="2240"/>
                  </a:lnTo>
                  <a:lnTo>
                    <a:pt x="559" y="2116"/>
                  </a:lnTo>
                  <a:lnTo>
                    <a:pt x="548" y="2076"/>
                  </a:lnTo>
                  <a:lnTo>
                    <a:pt x="531" y="2036"/>
                  </a:lnTo>
                  <a:lnTo>
                    <a:pt x="515" y="1994"/>
                  </a:lnTo>
                  <a:lnTo>
                    <a:pt x="502" y="1953"/>
                  </a:lnTo>
                  <a:lnTo>
                    <a:pt x="491" y="1784"/>
                  </a:lnTo>
                  <a:lnTo>
                    <a:pt x="439" y="1540"/>
                  </a:lnTo>
                  <a:lnTo>
                    <a:pt x="431" y="1540"/>
                  </a:lnTo>
                  <a:lnTo>
                    <a:pt x="426" y="1556"/>
                  </a:lnTo>
                  <a:lnTo>
                    <a:pt x="422" y="1576"/>
                  </a:lnTo>
                  <a:lnTo>
                    <a:pt x="422" y="1600"/>
                  </a:lnTo>
                  <a:lnTo>
                    <a:pt x="406" y="1642"/>
                  </a:lnTo>
                  <a:lnTo>
                    <a:pt x="397" y="1685"/>
                  </a:lnTo>
                  <a:lnTo>
                    <a:pt x="391" y="1733"/>
                  </a:lnTo>
                  <a:lnTo>
                    <a:pt x="390" y="1782"/>
                  </a:lnTo>
                  <a:lnTo>
                    <a:pt x="386" y="1833"/>
                  </a:lnTo>
                  <a:lnTo>
                    <a:pt x="382" y="1885"/>
                  </a:lnTo>
                  <a:lnTo>
                    <a:pt x="375" y="1936"/>
                  </a:lnTo>
                  <a:lnTo>
                    <a:pt x="362" y="1985"/>
                  </a:lnTo>
                  <a:lnTo>
                    <a:pt x="346" y="2031"/>
                  </a:lnTo>
                  <a:lnTo>
                    <a:pt x="330" y="2076"/>
                  </a:lnTo>
                  <a:lnTo>
                    <a:pt x="319" y="2120"/>
                  </a:lnTo>
                  <a:lnTo>
                    <a:pt x="339" y="2209"/>
                  </a:lnTo>
                  <a:lnTo>
                    <a:pt x="339" y="2364"/>
                  </a:lnTo>
                  <a:lnTo>
                    <a:pt x="331" y="2400"/>
                  </a:lnTo>
                  <a:lnTo>
                    <a:pt x="322" y="2438"/>
                  </a:lnTo>
                  <a:lnTo>
                    <a:pt x="315" y="2482"/>
                  </a:lnTo>
                  <a:lnTo>
                    <a:pt x="311" y="2525"/>
                  </a:lnTo>
                  <a:lnTo>
                    <a:pt x="315" y="2569"/>
                  </a:lnTo>
                  <a:lnTo>
                    <a:pt x="319" y="2664"/>
                  </a:lnTo>
                  <a:lnTo>
                    <a:pt x="348" y="2727"/>
                  </a:lnTo>
                  <a:lnTo>
                    <a:pt x="348" y="2744"/>
                  </a:lnTo>
                  <a:lnTo>
                    <a:pt x="344" y="2758"/>
                  </a:lnTo>
                  <a:lnTo>
                    <a:pt x="339" y="2773"/>
                  </a:lnTo>
                  <a:lnTo>
                    <a:pt x="335" y="2784"/>
                  </a:lnTo>
                  <a:lnTo>
                    <a:pt x="331" y="2822"/>
                  </a:lnTo>
                  <a:lnTo>
                    <a:pt x="333" y="2862"/>
                  </a:lnTo>
                  <a:lnTo>
                    <a:pt x="335" y="2902"/>
                  </a:lnTo>
                  <a:lnTo>
                    <a:pt x="337" y="2944"/>
                  </a:lnTo>
                  <a:lnTo>
                    <a:pt x="331" y="2984"/>
                  </a:lnTo>
                  <a:lnTo>
                    <a:pt x="322" y="2984"/>
                  </a:lnTo>
                  <a:lnTo>
                    <a:pt x="304" y="2993"/>
                  </a:lnTo>
                  <a:lnTo>
                    <a:pt x="280" y="2998"/>
                  </a:lnTo>
                  <a:lnTo>
                    <a:pt x="257" y="2998"/>
                  </a:lnTo>
                  <a:lnTo>
                    <a:pt x="233" y="2996"/>
                  </a:lnTo>
                  <a:lnTo>
                    <a:pt x="210" y="2989"/>
                  </a:lnTo>
                  <a:lnTo>
                    <a:pt x="190" y="2980"/>
                  </a:lnTo>
                  <a:lnTo>
                    <a:pt x="173" y="2965"/>
                  </a:lnTo>
                  <a:lnTo>
                    <a:pt x="162" y="2949"/>
                  </a:lnTo>
                  <a:lnTo>
                    <a:pt x="159" y="2929"/>
                  </a:lnTo>
                  <a:lnTo>
                    <a:pt x="179" y="2885"/>
                  </a:lnTo>
                  <a:lnTo>
                    <a:pt x="195" y="2838"/>
                  </a:lnTo>
                  <a:lnTo>
                    <a:pt x="206" y="2784"/>
                  </a:lnTo>
                  <a:lnTo>
                    <a:pt x="211" y="2727"/>
                  </a:lnTo>
                  <a:lnTo>
                    <a:pt x="213" y="2671"/>
                  </a:lnTo>
                  <a:lnTo>
                    <a:pt x="210" y="2613"/>
                  </a:lnTo>
                  <a:lnTo>
                    <a:pt x="202" y="2556"/>
                  </a:lnTo>
                  <a:lnTo>
                    <a:pt x="191" y="2504"/>
                  </a:lnTo>
                  <a:lnTo>
                    <a:pt x="179" y="2467"/>
                  </a:lnTo>
                  <a:lnTo>
                    <a:pt x="166" y="2431"/>
                  </a:lnTo>
                  <a:lnTo>
                    <a:pt x="153" y="2389"/>
                  </a:lnTo>
                  <a:lnTo>
                    <a:pt x="140" y="2347"/>
                  </a:lnTo>
                  <a:lnTo>
                    <a:pt x="133" y="2302"/>
                  </a:lnTo>
                  <a:lnTo>
                    <a:pt x="130" y="2254"/>
                  </a:lnTo>
                  <a:lnTo>
                    <a:pt x="135" y="2204"/>
                  </a:lnTo>
                  <a:lnTo>
                    <a:pt x="142" y="2165"/>
                  </a:lnTo>
                  <a:lnTo>
                    <a:pt x="151" y="2120"/>
                  </a:lnTo>
                  <a:lnTo>
                    <a:pt x="159" y="2071"/>
                  </a:lnTo>
                  <a:lnTo>
                    <a:pt x="166" y="2022"/>
                  </a:lnTo>
                  <a:lnTo>
                    <a:pt x="171" y="1971"/>
                  </a:lnTo>
                  <a:lnTo>
                    <a:pt x="171" y="1924"/>
                  </a:lnTo>
                  <a:lnTo>
                    <a:pt x="168" y="1880"/>
                  </a:lnTo>
                  <a:lnTo>
                    <a:pt x="162" y="1847"/>
                  </a:lnTo>
                  <a:lnTo>
                    <a:pt x="157" y="1809"/>
                  </a:lnTo>
                  <a:lnTo>
                    <a:pt x="151" y="1765"/>
                  </a:lnTo>
                  <a:lnTo>
                    <a:pt x="148" y="1718"/>
                  </a:lnTo>
                  <a:lnTo>
                    <a:pt x="144" y="1673"/>
                  </a:lnTo>
                  <a:lnTo>
                    <a:pt x="142" y="1629"/>
                  </a:lnTo>
                  <a:lnTo>
                    <a:pt x="144" y="1591"/>
                  </a:lnTo>
                  <a:lnTo>
                    <a:pt x="148" y="1560"/>
                  </a:lnTo>
                  <a:lnTo>
                    <a:pt x="195" y="1224"/>
                  </a:lnTo>
                  <a:lnTo>
                    <a:pt x="204" y="1189"/>
                  </a:lnTo>
                  <a:lnTo>
                    <a:pt x="213" y="1153"/>
                  </a:lnTo>
                  <a:lnTo>
                    <a:pt x="222" y="1113"/>
                  </a:lnTo>
                  <a:lnTo>
                    <a:pt x="226" y="1071"/>
                  </a:lnTo>
                  <a:lnTo>
                    <a:pt x="222" y="1029"/>
                  </a:lnTo>
                  <a:lnTo>
                    <a:pt x="199" y="904"/>
                  </a:lnTo>
                  <a:lnTo>
                    <a:pt x="195" y="809"/>
                  </a:lnTo>
                  <a:lnTo>
                    <a:pt x="191" y="813"/>
                  </a:lnTo>
                  <a:lnTo>
                    <a:pt x="180" y="836"/>
                  </a:lnTo>
                  <a:lnTo>
                    <a:pt x="175" y="865"/>
                  </a:lnTo>
                  <a:lnTo>
                    <a:pt x="171" y="896"/>
                  </a:lnTo>
                  <a:lnTo>
                    <a:pt x="171" y="929"/>
                  </a:lnTo>
                  <a:lnTo>
                    <a:pt x="168" y="962"/>
                  </a:lnTo>
                  <a:lnTo>
                    <a:pt x="162" y="993"/>
                  </a:lnTo>
                  <a:lnTo>
                    <a:pt x="139" y="1067"/>
                  </a:lnTo>
                  <a:lnTo>
                    <a:pt x="135" y="1107"/>
                  </a:lnTo>
                  <a:lnTo>
                    <a:pt x="135" y="1147"/>
                  </a:lnTo>
                  <a:lnTo>
                    <a:pt x="140" y="1189"/>
                  </a:lnTo>
                  <a:lnTo>
                    <a:pt x="144" y="1229"/>
                  </a:lnTo>
                  <a:lnTo>
                    <a:pt x="144" y="1269"/>
                  </a:lnTo>
                  <a:lnTo>
                    <a:pt x="139" y="1309"/>
                  </a:lnTo>
                  <a:lnTo>
                    <a:pt x="135" y="1325"/>
                  </a:lnTo>
                  <a:lnTo>
                    <a:pt x="128" y="1347"/>
                  </a:lnTo>
                  <a:lnTo>
                    <a:pt x="119" y="1373"/>
                  </a:lnTo>
                  <a:lnTo>
                    <a:pt x="110" y="1402"/>
                  </a:lnTo>
                  <a:lnTo>
                    <a:pt x="102" y="1429"/>
                  </a:lnTo>
                  <a:lnTo>
                    <a:pt x="99" y="1456"/>
                  </a:lnTo>
                  <a:lnTo>
                    <a:pt x="97" y="1480"/>
                  </a:lnTo>
                  <a:lnTo>
                    <a:pt x="99" y="1500"/>
                  </a:lnTo>
                  <a:lnTo>
                    <a:pt x="128" y="1544"/>
                  </a:lnTo>
                  <a:lnTo>
                    <a:pt x="122" y="1656"/>
                  </a:lnTo>
                  <a:lnTo>
                    <a:pt x="108" y="1660"/>
                  </a:lnTo>
                  <a:lnTo>
                    <a:pt x="99" y="1640"/>
                  </a:lnTo>
                  <a:lnTo>
                    <a:pt x="91" y="1616"/>
                  </a:lnTo>
                  <a:lnTo>
                    <a:pt x="68" y="1607"/>
                  </a:lnTo>
                  <a:lnTo>
                    <a:pt x="62" y="1636"/>
                  </a:lnTo>
                  <a:lnTo>
                    <a:pt x="82" y="1656"/>
                  </a:lnTo>
                  <a:lnTo>
                    <a:pt x="104" y="1678"/>
                  </a:lnTo>
                  <a:lnTo>
                    <a:pt x="119" y="1700"/>
                  </a:lnTo>
                  <a:lnTo>
                    <a:pt x="115" y="1702"/>
                  </a:lnTo>
                  <a:lnTo>
                    <a:pt x="111" y="1702"/>
                  </a:lnTo>
                  <a:lnTo>
                    <a:pt x="110" y="1702"/>
                  </a:lnTo>
                  <a:lnTo>
                    <a:pt x="110" y="1704"/>
                  </a:lnTo>
                  <a:lnTo>
                    <a:pt x="110" y="1704"/>
                  </a:lnTo>
                  <a:lnTo>
                    <a:pt x="110" y="1705"/>
                  </a:lnTo>
                  <a:lnTo>
                    <a:pt x="108" y="1707"/>
                  </a:lnTo>
                  <a:lnTo>
                    <a:pt x="108" y="1713"/>
                  </a:lnTo>
                  <a:lnTo>
                    <a:pt x="119" y="1718"/>
                  </a:lnTo>
                  <a:lnTo>
                    <a:pt x="124" y="1729"/>
                  </a:lnTo>
                  <a:lnTo>
                    <a:pt x="128" y="1744"/>
                  </a:lnTo>
                  <a:lnTo>
                    <a:pt x="124" y="1749"/>
                  </a:lnTo>
                  <a:lnTo>
                    <a:pt x="122" y="1754"/>
                  </a:lnTo>
                  <a:lnTo>
                    <a:pt x="119" y="1760"/>
                  </a:lnTo>
                  <a:lnTo>
                    <a:pt x="115" y="1764"/>
                  </a:lnTo>
                  <a:lnTo>
                    <a:pt x="95" y="1751"/>
                  </a:lnTo>
                  <a:lnTo>
                    <a:pt x="75" y="1740"/>
                  </a:lnTo>
                  <a:lnTo>
                    <a:pt x="57" y="1729"/>
                  </a:lnTo>
                  <a:lnTo>
                    <a:pt x="39" y="1714"/>
                  </a:lnTo>
                  <a:lnTo>
                    <a:pt x="24" y="1696"/>
                  </a:lnTo>
                  <a:lnTo>
                    <a:pt x="11" y="1673"/>
                  </a:lnTo>
                  <a:lnTo>
                    <a:pt x="2" y="1640"/>
                  </a:lnTo>
                  <a:lnTo>
                    <a:pt x="2" y="1607"/>
                  </a:lnTo>
                  <a:lnTo>
                    <a:pt x="6" y="1574"/>
                  </a:lnTo>
                  <a:lnTo>
                    <a:pt x="11" y="1540"/>
                  </a:lnTo>
                  <a:lnTo>
                    <a:pt x="17" y="1505"/>
                  </a:lnTo>
                  <a:lnTo>
                    <a:pt x="19" y="1473"/>
                  </a:lnTo>
                  <a:lnTo>
                    <a:pt x="2" y="1140"/>
                  </a:lnTo>
                  <a:lnTo>
                    <a:pt x="0" y="1105"/>
                  </a:lnTo>
                  <a:lnTo>
                    <a:pt x="2" y="1071"/>
                  </a:lnTo>
                  <a:lnTo>
                    <a:pt x="8" y="1038"/>
                  </a:lnTo>
                  <a:lnTo>
                    <a:pt x="13" y="1005"/>
                  </a:lnTo>
                  <a:lnTo>
                    <a:pt x="15" y="969"/>
                  </a:lnTo>
                  <a:lnTo>
                    <a:pt x="11" y="933"/>
                  </a:lnTo>
                  <a:lnTo>
                    <a:pt x="8" y="904"/>
                  </a:lnTo>
                  <a:lnTo>
                    <a:pt x="6" y="867"/>
                  </a:lnTo>
                  <a:lnTo>
                    <a:pt x="8" y="825"/>
                  </a:lnTo>
                  <a:lnTo>
                    <a:pt x="11" y="782"/>
                  </a:lnTo>
                  <a:lnTo>
                    <a:pt x="17" y="736"/>
                  </a:lnTo>
                  <a:lnTo>
                    <a:pt x="22" y="693"/>
                  </a:lnTo>
                  <a:lnTo>
                    <a:pt x="30" y="653"/>
                  </a:lnTo>
                  <a:lnTo>
                    <a:pt x="39" y="616"/>
                  </a:lnTo>
                  <a:lnTo>
                    <a:pt x="46" y="587"/>
                  </a:lnTo>
                  <a:lnTo>
                    <a:pt x="55" y="567"/>
                  </a:lnTo>
                  <a:lnTo>
                    <a:pt x="75" y="544"/>
                  </a:lnTo>
                  <a:lnTo>
                    <a:pt x="99" y="524"/>
                  </a:lnTo>
                  <a:lnTo>
                    <a:pt x="128" y="509"/>
                  </a:lnTo>
                  <a:lnTo>
                    <a:pt x="159" y="496"/>
                  </a:lnTo>
                  <a:lnTo>
                    <a:pt x="191" y="485"/>
                  </a:lnTo>
                  <a:lnTo>
                    <a:pt x="224" y="476"/>
                  </a:lnTo>
                  <a:lnTo>
                    <a:pt x="257" y="465"/>
                  </a:lnTo>
                  <a:lnTo>
                    <a:pt x="288" y="453"/>
                  </a:lnTo>
                  <a:lnTo>
                    <a:pt x="315" y="436"/>
                  </a:lnTo>
                  <a:lnTo>
                    <a:pt x="339" y="416"/>
                  </a:lnTo>
                  <a:lnTo>
                    <a:pt x="339" y="391"/>
                  </a:lnTo>
                  <a:lnTo>
                    <a:pt x="340" y="364"/>
                  </a:lnTo>
                  <a:lnTo>
                    <a:pt x="340" y="336"/>
                  </a:lnTo>
                  <a:lnTo>
                    <a:pt x="339" y="311"/>
                  </a:lnTo>
                  <a:lnTo>
                    <a:pt x="331" y="293"/>
                  </a:lnTo>
                  <a:lnTo>
                    <a:pt x="322" y="280"/>
                  </a:lnTo>
                  <a:lnTo>
                    <a:pt x="313" y="269"/>
                  </a:lnTo>
                  <a:lnTo>
                    <a:pt x="304" y="254"/>
                  </a:lnTo>
                  <a:lnTo>
                    <a:pt x="299" y="236"/>
                  </a:lnTo>
                  <a:lnTo>
                    <a:pt x="299" y="224"/>
                  </a:lnTo>
                  <a:lnTo>
                    <a:pt x="302" y="214"/>
                  </a:lnTo>
                  <a:lnTo>
                    <a:pt x="306" y="207"/>
                  </a:lnTo>
                  <a:lnTo>
                    <a:pt x="311" y="200"/>
                  </a:lnTo>
                  <a:lnTo>
                    <a:pt x="315" y="193"/>
                  </a:lnTo>
                  <a:lnTo>
                    <a:pt x="302" y="133"/>
                  </a:lnTo>
                  <a:lnTo>
                    <a:pt x="313" y="104"/>
                  </a:lnTo>
                  <a:lnTo>
                    <a:pt x="330" y="74"/>
                  </a:lnTo>
                  <a:lnTo>
                    <a:pt x="353" y="47"/>
                  </a:lnTo>
                  <a:lnTo>
                    <a:pt x="380" y="25"/>
                  </a:lnTo>
                  <a:lnTo>
                    <a:pt x="410" y="9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grpSp>
          <p:nvGrpSpPr>
            <p:cNvPr id="360" name="Group 359">
              <a:extLst>
                <a:ext uri="{FF2B5EF4-FFF2-40B4-BE49-F238E27FC236}">
                  <a16:creationId xmlns:a16="http://schemas.microsoft.com/office/drawing/2014/main" id="{A04C9B09-B8D4-461D-87C1-41BC0928EEB8}"/>
                </a:ext>
              </a:extLst>
            </p:cNvPr>
            <p:cNvGrpSpPr/>
            <p:nvPr/>
          </p:nvGrpSpPr>
          <p:grpSpPr>
            <a:xfrm rot="18900000">
              <a:off x="10066374" y="4360768"/>
              <a:ext cx="1196173" cy="911419"/>
              <a:chOff x="11413389" y="3573459"/>
              <a:chExt cx="1196173" cy="911419"/>
            </a:xfrm>
          </p:grpSpPr>
          <p:sp>
            <p:nvSpPr>
              <p:cNvPr id="367" name="Rectangle 366">
                <a:extLst>
                  <a:ext uri="{FF2B5EF4-FFF2-40B4-BE49-F238E27FC236}">
                    <a16:creationId xmlns:a16="http://schemas.microsoft.com/office/drawing/2014/main" id="{971C841C-0C83-42D9-8924-DF522796DF44}"/>
                  </a:ext>
                </a:extLst>
              </p:cNvPr>
              <p:cNvSpPr/>
              <p:nvPr/>
            </p:nvSpPr>
            <p:spPr>
              <a:xfrm>
                <a:off x="11413389" y="3573459"/>
                <a:ext cx="1196173" cy="138033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8" name="Rectangle 367">
                <a:extLst>
                  <a:ext uri="{FF2B5EF4-FFF2-40B4-BE49-F238E27FC236}">
                    <a16:creationId xmlns:a16="http://schemas.microsoft.com/office/drawing/2014/main" id="{361A66A2-C1E5-49A1-AF8B-387C36E278D3}"/>
                  </a:ext>
                </a:extLst>
              </p:cNvPr>
              <p:cNvSpPr/>
              <p:nvPr/>
            </p:nvSpPr>
            <p:spPr>
              <a:xfrm>
                <a:off x="11422238" y="3822358"/>
                <a:ext cx="543285" cy="39788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9" name="Freeform: Shape 368">
                <a:extLst>
                  <a:ext uri="{FF2B5EF4-FFF2-40B4-BE49-F238E27FC236}">
                    <a16:creationId xmlns:a16="http://schemas.microsoft.com/office/drawing/2014/main" id="{BDF85097-A8E8-4ABB-8A54-76A2F10C56C6}"/>
                  </a:ext>
                </a:extLst>
              </p:cNvPr>
              <p:cNvSpPr/>
              <p:nvPr/>
            </p:nvSpPr>
            <p:spPr>
              <a:xfrm>
                <a:off x="11473996" y="3874089"/>
                <a:ext cx="451750" cy="301194"/>
              </a:xfrm>
              <a:custGeom>
                <a:avLst/>
                <a:gdLst>
                  <a:gd name="connsiteX0" fmla="*/ 146903 w 451750"/>
                  <a:gd name="connsiteY0" fmla="*/ 254995 h 301194"/>
                  <a:gd name="connsiteX1" fmla="*/ 442184 w 451750"/>
                  <a:gd name="connsiteY1" fmla="*/ 254995 h 301194"/>
                  <a:gd name="connsiteX2" fmla="*/ 451747 w 451750"/>
                  <a:gd name="connsiteY2" fmla="*/ 264558 h 301194"/>
                  <a:gd name="connsiteX3" fmla="*/ 451747 w 451750"/>
                  <a:gd name="connsiteY3" fmla="*/ 291631 h 301194"/>
                  <a:gd name="connsiteX4" fmla="*/ 442184 w 451750"/>
                  <a:gd name="connsiteY4" fmla="*/ 301194 h 301194"/>
                  <a:gd name="connsiteX5" fmla="*/ 146903 w 451750"/>
                  <a:gd name="connsiteY5" fmla="*/ 301194 h 301194"/>
                  <a:gd name="connsiteX6" fmla="*/ 137340 w 451750"/>
                  <a:gd name="connsiteY6" fmla="*/ 291631 h 301194"/>
                  <a:gd name="connsiteX7" fmla="*/ 137340 w 451750"/>
                  <a:gd name="connsiteY7" fmla="*/ 264558 h 301194"/>
                  <a:gd name="connsiteX8" fmla="*/ 146903 w 451750"/>
                  <a:gd name="connsiteY8" fmla="*/ 254995 h 301194"/>
                  <a:gd name="connsiteX9" fmla="*/ 9563 w 451750"/>
                  <a:gd name="connsiteY9" fmla="*/ 254995 h 301194"/>
                  <a:gd name="connsiteX10" fmla="*/ 83300 w 451750"/>
                  <a:gd name="connsiteY10" fmla="*/ 254995 h 301194"/>
                  <a:gd name="connsiteX11" fmla="*/ 92863 w 451750"/>
                  <a:gd name="connsiteY11" fmla="*/ 264558 h 301194"/>
                  <a:gd name="connsiteX12" fmla="*/ 92863 w 451750"/>
                  <a:gd name="connsiteY12" fmla="*/ 291631 h 301194"/>
                  <a:gd name="connsiteX13" fmla="*/ 83300 w 451750"/>
                  <a:gd name="connsiteY13" fmla="*/ 301194 h 301194"/>
                  <a:gd name="connsiteX14" fmla="*/ 9563 w 451750"/>
                  <a:gd name="connsiteY14" fmla="*/ 301194 h 301194"/>
                  <a:gd name="connsiteX15" fmla="*/ 0 w 451750"/>
                  <a:gd name="connsiteY15" fmla="*/ 291631 h 301194"/>
                  <a:gd name="connsiteX16" fmla="*/ 0 w 451750"/>
                  <a:gd name="connsiteY16" fmla="*/ 264558 h 301194"/>
                  <a:gd name="connsiteX17" fmla="*/ 9563 w 451750"/>
                  <a:gd name="connsiteY17" fmla="*/ 254995 h 301194"/>
                  <a:gd name="connsiteX18" fmla="*/ 146904 w 451750"/>
                  <a:gd name="connsiteY18" fmla="*/ 169997 h 301194"/>
                  <a:gd name="connsiteX19" fmla="*/ 442185 w 451750"/>
                  <a:gd name="connsiteY19" fmla="*/ 169997 h 301194"/>
                  <a:gd name="connsiteX20" fmla="*/ 451748 w 451750"/>
                  <a:gd name="connsiteY20" fmla="*/ 179560 h 301194"/>
                  <a:gd name="connsiteX21" fmla="*/ 451748 w 451750"/>
                  <a:gd name="connsiteY21" fmla="*/ 206633 h 301194"/>
                  <a:gd name="connsiteX22" fmla="*/ 442185 w 451750"/>
                  <a:gd name="connsiteY22" fmla="*/ 216196 h 301194"/>
                  <a:gd name="connsiteX23" fmla="*/ 146904 w 451750"/>
                  <a:gd name="connsiteY23" fmla="*/ 216196 h 301194"/>
                  <a:gd name="connsiteX24" fmla="*/ 137341 w 451750"/>
                  <a:gd name="connsiteY24" fmla="*/ 206633 h 301194"/>
                  <a:gd name="connsiteX25" fmla="*/ 137341 w 451750"/>
                  <a:gd name="connsiteY25" fmla="*/ 179560 h 301194"/>
                  <a:gd name="connsiteX26" fmla="*/ 146904 w 451750"/>
                  <a:gd name="connsiteY26" fmla="*/ 169997 h 301194"/>
                  <a:gd name="connsiteX27" fmla="*/ 9563 w 451750"/>
                  <a:gd name="connsiteY27" fmla="*/ 169997 h 301194"/>
                  <a:gd name="connsiteX28" fmla="*/ 83300 w 451750"/>
                  <a:gd name="connsiteY28" fmla="*/ 169997 h 301194"/>
                  <a:gd name="connsiteX29" fmla="*/ 92863 w 451750"/>
                  <a:gd name="connsiteY29" fmla="*/ 179560 h 301194"/>
                  <a:gd name="connsiteX30" fmla="*/ 92863 w 451750"/>
                  <a:gd name="connsiteY30" fmla="*/ 206633 h 301194"/>
                  <a:gd name="connsiteX31" fmla="*/ 83300 w 451750"/>
                  <a:gd name="connsiteY31" fmla="*/ 216196 h 301194"/>
                  <a:gd name="connsiteX32" fmla="*/ 9563 w 451750"/>
                  <a:gd name="connsiteY32" fmla="*/ 216196 h 301194"/>
                  <a:gd name="connsiteX33" fmla="*/ 0 w 451750"/>
                  <a:gd name="connsiteY33" fmla="*/ 206633 h 301194"/>
                  <a:gd name="connsiteX34" fmla="*/ 0 w 451750"/>
                  <a:gd name="connsiteY34" fmla="*/ 179560 h 301194"/>
                  <a:gd name="connsiteX35" fmla="*/ 9563 w 451750"/>
                  <a:gd name="connsiteY35" fmla="*/ 169997 h 301194"/>
                  <a:gd name="connsiteX36" fmla="*/ 146903 w 451750"/>
                  <a:gd name="connsiteY36" fmla="*/ 84998 h 301194"/>
                  <a:gd name="connsiteX37" fmla="*/ 442184 w 451750"/>
                  <a:gd name="connsiteY37" fmla="*/ 84998 h 301194"/>
                  <a:gd name="connsiteX38" fmla="*/ 451747 w 451750"/>
                  <a:gd name="connsiteY38" fmla="*/ 94561 h 301194"/>
                  <a:gd name="connsiteX39" fmla="*/ 451747 w 451750"/>
                  <a:gd name="connsiteY39" fmla="*/ 121634 h 301194"/>
                  <a:gd name="connsiteX40" fmla="*/ 442184 w 451750"/>
                  <a:gd name="connsiteY40" fmla="*/ 131197 h 301194"/>
                  <a:gd name="connsiteX41" fmla="*/ 146903 w 451750"/>
                  <a:gd name="connsiteY41" fmla="*/ 131197 h 301194"/>
                  <a:gd name="connsiteX42" fmla="*/ 137340 w 451750"/>
                  <a:gd name="connsiteY42" fmla="*/ 121634 h 301194"/>
                  <a:gd name="connsiteX43" fmla="*/ 137340 w 451750"/>
                  <a:gd name="connsiteY43" fmla="*/ 94561 h 301194"/>
                  <a:gd name="connsiteX44" fmla="*/ 146903 w 451750"/>
                  <a:gd name="connsiteY44" fmla="*/ 84998 h 301194"/>
                  <a:gd name="connsiteX45" fmla="*/ 9563 w 451750"/>
                  <a:gd name="connsiteY45" fmla="*/ 84998 h 301194"/>
                  <a:gd name="connsiteX46" fmla="*/ 83300 w 451750"/>
                  <a:gd name="connsiteY46" fmla="*/ 84998 h 301194"/>
                  <a:gd name="connsiteX47" fmla="*/ 92863 w 451750"/>
                  <a:gd name="connsiteY47" fmla="*/ 94561 h 301194"/>
                  <a:gd name="connsiteX48" fmla="*/ 92863 w 451750"/>
                  <a:gd name="connsiteY48" fmla="*/ 121634 h 301194"/>
                  <a:gd name="connsiteX49" fmla="*/ 83300 w 451750"/>
                  <a:gd name="connsiteY49" fmla="*/ 131197 h 301194"/>
                  <a:gd name="connsiteX50" fmla="*/ 9563 w 451750"/>
                  <a:gd name="connsiteY50" fmla="*/ 131197 h 301194"/>
                  <a:gd name="connsiteX51" fmla="*/ 0 w 451750"/>
                  <a:gd name="connsiteY51" fmla="*/ 121634 h 301194"/>
                  <a:gd name="connsiteX52" fmla="*/ 0 w 451750"/>
                  <a:gd name="connsiteY52" fmla="*/ 94561 h 301194"/>
                  <a:gd name="connsiteX53" fmla="*/ 9563 w 451750"/>
                  <a:gd name="connsiteY53" fmla="*/ 84998 h 301194"/>
                  <a:gd name="connsiteX54" fmla="*/ 9564 w 451750"/>
                  <a:gd name="connsiteY54" fmla="*/ 1 h 301194"/>
                  <a:gd name="connsiteX55" fmla="*/ 83301 w 451750"/>
                  <a:gd name="connsiteY55" fmla="*/ 1 h 301194"/>
                  <a:gd name="connsiteX56" fmla="*/ 92864 w 451750"/>
                  <a:gd name="connsiteY56" fmla="*/ 9564 h 301194"/>
                  <a:gd name="connsiteX57" fmla="*/ 92864 w 451750"/>
                  <a:gd name="connsiteY57" fmla="*/ 36637 h 301194"/>
                  <a:gd name="connsiteX58" fmla="*/ 83301 w 451750"/>
                  <a:gd name="connsiteY58" fmla="*/ 46200 h 301194"/>
                  <a:gd name="connsiteX59" fmla="*/ 9564 w 451750"/>
                  <a:gd name="connsiteY59" fmla="*/ 46200 h 301194"/>
                  <a:gd name="connsiteX60" fmla="*/ 1 w 451750"/>
                  <a:gd name="connsiteY60" fmla="*/ 36637 h 301194"/>
                  <a:gd name="connsiteX61" fmla="*/ 1 w 451750"/>
                  <a:gd name="connsiteY61" fmla="*/ 9564 h 301194"/>
                  <a:gd name="connsiteX62" fmla="*/ 9564 w 451750"/>
                  <a:gd name="connsiteY62" fmla="*/ 1 h 301194"/>
                  <a:gd name="connsiteX63" fmla="*/ 146906 w 451750"/>
                  <a:gd name="connsiteY63" fmla="*/ 0 h 301194"/>
                  <a:gd name="connsiteX64" fmla="*/ 442187 w 451750"/>
                  <a:gd name="connsiteY64" fmla="*/ 0 h 301194"/>
                  <a:gd name="connsiteX65" fmla="*/ 451750 w 451750"/>
                  <a:gd name="connsiteY65" fmla="*/ 9563 h 301194"/>
                  <a:gd name="connsiteX66" fmla="*/ 451750 w 451750"/>
                  <a:gd name="connsiteY66" fmla="*/ 36636 h 301194"/>
                  <a:gd name="connsiteX67" fmla="*/ 442187 w 451750"/>
                  <a:gd name="connsiteY67" fmla="*/ 46199 h 301194"/>
                  <a:gd name="connsiteX68" fmla="*/ 146906 w 451750"/>
                  <a:gd name="connsiteY68" fmla="*/ 46199 h 301194"/>
                  <a:gd name="connsiteX69" fmla="*/ 137343 w 451750"/>
                  <a:gd name="connsiteY69" fmla="*/ 36636 h 301194"/>
                  <a:gd name="connsiteX70" fmla="*/ 137343 w 451750"/>
                  <a:gd name="connsiteY70" fmla="*/ 9563 h 301194"/>
                  <a:gd name="connsiteX71" fmla="*/ 146906 w 451750"/>
                  <a:gd name="connsiteY71" fmla="*/ 0 h 301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451750" h="301194">
                    <a:moveTo>
                      <a:pt x="146903" y="254995"/>
                    </a:moveTo>
                    <a:lnTo>
                      <a:pt x="442184" y="254995"/>
                    </a:lnTo>
                    <a:cubicBezTo>
                      <a:pt x="447465" y="254995"/>
                      <a:pt x="451747" y="259277"/>
                      <a:pt x="451747" y="264558"/>
                    </a:cubicBezTo>
                    <a:lnTo>
                      <a:pt x="451747" y="291631"/>
                    </a:lnTo>
                    <a:cubicBezTo>
                      <a:pt x="451747" y="296912"/>
                      <a:pt x="447465" y="301194"/>
                      <a:pt x="442184" y="301194"/>
                    </a:cubicBezTo>
                    <a:lnTo>
                      <a:pt x="146903" y="301194"/>
                    </a:lnTo>
                    <a:cubicBezTo>
                      <a:pt x="141622" y="301194"/>
                      <a:pt x="137340" y="296912"/>
                      <a:pt x="137340" y="291631"/>
                    </a:cubicBezTo>
                    <a:lnTo>
                      <a:pt x="137340" y="264558"/>
                    </a:lnTo>
                    <a:cubicBezTo>
                      <a:pt x="137340" y="259277"/>
                      <a:pt x="141622" y="254995"/>
                      <a:pt x="146903" y="254995"/>
                    </a:cubicBezTo>
                    <a:close/>
                    <a:moveTo>
                      <a:pt x="9563" y="254995"/>
                    </a:moveTo>
                    <a:lnTo>
                      <a:pt x="83300" y="254995"/>
                    </a:lnTo>
                    <a:cubicBezTo>
                      <a:pt x="88581" y="254995"/>
                      <a:pt x="92863" y="259277"/>
                      <a:pt x="92863" y="264558"/>
                    </a:cubicBezTo>
                    <a:lnTo>
                      <a:pt x="92863" y="291631"/>
                    </a:lnTo>
                    <a:cubicBezTo>
                      <a:pt x="92863" y="296912"/>
                      <a:pt x="88581" y="301194"/>
                      <a:pt x="83300" y="301194"/>
                    </a:cubicBezTo>
                    <a:lnTo>
                      <a:pt x="9563" y="301194"/>
                    </a:lnTo>
                    <a:cubicBezTo>
                      <a:pt x="4282" y="301194"/>
                      <a:pt x="0" y="296912"/>
                      <a:pt x="0" y="291631"/>
                    </a:cubicBezTo>
                    <a:lnTo>
                      <a:pt x="0" y="264558"/>
                    </a:lnTo>
                    <a:cubicBezTo>
                      <a:pt x="0" y="259277"/>
                      <a:pt x="4282" y="254995"/>
                      <a:pt x="9563" y="254995"/>
                    </a:cubicBezTo>
                    <a:close/>
                    <a:moveTo>
                      <a:pt x="146904" y="169997"/>
                    </a:moveTo>
                    <a:lnTo>
                      <a:pt x="442185" y="169997"/>
                    </a:lnTo>
                    <a:cubicBezTo>
                      <a:pt x="447466" y="169997"/>
                      <a:pt x="451748" y="174279"/>
                      <a:pt x="451748" y="179560"/>
                    </a:cubicBezTo>
                    <a:lnTo>
                      <a:pt x="451748" y="206633"/>
                    </a:lnTo>
                    <a:cubicBezTo>
                      <a:pt x="451748" y="211914"/>
                      <a:pt x="447466" y="216196"/>
                      <a:pt x="442185" y="216196"/>
                    </a:cubicBezTo>
                    <a:lnTo>
                      <a:pt x="146904" y="216196"/>
                    </a:lnTo>
                    <a:cubicBezTo>
                      <a:pt x="141623" y="216196"/>
                      <a:pt x="137341" y="211914"/>
                      <a:pt x="137341" y="206633"/>
                    </a:cubicBezTo>
                    <a:lnTo>
                      <a:pt x="137341" y="179560"/>
                    </a:lnTo>
                    <a:cubicBezTo>
                      <a:pt x="137341" y="174279"/>
                      <a:pt x="141623" y="169997"/>
                      <a:pt x="146904" y="169997"/>
                    </a:cubicBezTo>
                    <a:close/>
                    <a:moveTo>
                      <a:pt x="9563" y="169997"/>
                    </a:moveTo>
                    <a:lnTo>
                      <a:pt x="83300" y="169997"/>
                    </a:lnTo>
                    <a:cubicBezTo>
                      <a:pt x="88581" y="169997"/>
                      <a:pt x="92863" y="174279"/>
                      <a:pt x="92863" y="179560"/>
                    </a:cubicBezTo>
                    <a:lnTo>
                      <a:pt x="92863" y="206633"/>
                    </a:lnTo>
                    <a:cubicBezTo>
                      <a:pt x="92863" y="211914"/>
                      <a:pt x="88581" y="216196"/>
                      <a:pt x="83300" y="216196"/>
                    </a:cubicBezTo>
                    <a:lnTo>
                      <a:pt x="9563" y="216196"/>
                    </a:lnTo>
                    <a:cubicBezTo>
                      <a:pt x="4282" y="216196"/>
                      <a:pt x="0" y="211914"/>
                      <a:pt x="0" y="206633"/>
                    </a:cubicBezTo>
                    <a:lnTo>
                      <a:pt x="0" y="179560"/>
                    </a:lnTo>
                    <a:cubicBezTo>
                      <a:pt x="0" y="174279"/>
                      <a:pt x="4282" y="169997"/>
                      <a:pt x="9563" y="169997"/>
                    </a:cubicBezTo>
                    <a:close/>
                    <a:moveTo>
                      <a:pt x="146903" y="84998"/>
                    </a:moveTo>
                    <a:lnTo>
                      <a:pt x="442184" y="84998"/>
                    </a:lnTo>
                    <a:cubicBezTo>
                      <a:pt x="447465" y="84998"/>
                      <a:pt x="451747" y="89280"/>
                      <a:pt x="451747" y="94561"/>
                    </a:cubicBezTo>
                    <a:lnTo>
                      <a:pt x="451747" y="121634"/>
                    </a:lnTo>
                    <a:cubicBezTo>
                      <a:pt x="451747" y="126915"/>
                      <a:pt x="447465" y="131197"/>
                      <a:pt x="442184" y="131197"/>
                    </a:cubicBezTo>
                    <a:lnTo>
                      <a:pt x="146903" y="131197"/>
                    </a:lnTo>
                    <a:cubicBezTo>
                      <a:pt x="141622" y="131197"/>
                      <a:pt x="137340" y="126915"/>
                      <a:pt x="137340" y="121634"/>
                    </a:cubicBezTo>
                    <a:lnTo>
                      <a:pt x="137340" y="94561"/>
                    </a:lnTo>
                    <a:cubicBezTo>
                      <a:pt x="137340" y="89280"/>
                      <a:pt x="141622" y="84998"/>
                      <a:pt x="146903" y="84998"/>
                    </a:cubicBezTo>
                    <a:close/>
                    <a:moveTo>
                      <a:pt x="9563" y="84998"/>
                    </a:moveTo>
                    <a:lnTo>
                      <a:pt x="83300" y="84998"/>
                    </a:lnTo>
                    <a:cubicBezTo>
                      <a:pt x="88581" y="84998"/>
                      <a:pt x="92863" y="89280"/>
                      <a:pt x="92863" y="94561"/>
                    </a:cubicBezTo>
                    <a:lnTo>
                      <a:pt x="92863" y="121634"/>
                    </a:lnTo>
                    <a:cubicBezTo>
                      <a:pt x="92863" y="126915"/>
                      <a:pt x="88581" y="131197"/>
                      <a:pt x="83300" y="131197"/>
                    </a:cubicBezTo>
                    <a:lnTo>
                      <a:pt x="9563" y="131197"/>
                    </a:lnTo>
                    <a:cubicBezTo>
                      <a:pt x="4282" y="131197"/>
                      <a:pt x="0" y="126915"/>
                      <a:pt x="0" y="121634"/>
                    </a:cubicBezTo>
                    <a:lnTo>
                      <a:pt x="0" y="94561"/>
                    </a:lnTo>
                    <a:cubicBezTo>
                      <a:pt x="0" y="89280"/>
                      <a:pt x="4282" y="84998"/>
                      <a:pt x="9563" y="84998"/>
                    </a:cubicBezTo>
                    <a:close/>
                    <a:moveTo>
                      <a:pt x="9564" y="1"/>
                    </a:moveTo>
                    <a:lnTo>
                      <a:pt x="83301" y="1"/>
                    </a:lnTo>
                    <a:cubicBezTo>
                      <a:pt x="88582" y="1"/>
                      <a:pt x="92864" y="4283"/>
                      <a:pt x="92864" y="9564"/>
                    </a:cubicBezTo>
                    <a:lnTo>
                      <a:pt x="92864" y="36637"/>
                    </a:lnTo>
                    <a:cubicBezTo>
                      <a:pt x="92864" y="41918"/>
                      <a:pt x="88582" y="46200"/>
                      <a:pt x="83301" y="46200"/>
                    </a:cubicBezTo>
                    <a:lnTo>
                      <a:pt x="9564" y="46200"/>
                    </a:lnTo>
                    <a:cubicBezTo>
                      <a:pt x="4283" y="46200"/>
                      <a:pt x="1" y="41918"/>
                      <a:pt x="1" y="36637"/>
                    </a:cubicBezTo>
                    <a:lnTo>
                      <a:pt x="1" y="9564"/>
                    </a:lnTo>
                    <a:cubicBezTo>
                      <a:pt x="1" y="4283"/>
                      <a:pt x="4283" y="1"/>
                      <a:pt x="9564" y="1"/>
                    </a:cubicBezTo>
                    <a:close/>
                    <a:moveTo>
                      <a:pt x="146906" y="0"/>
                    </a:moveTo>
                    <a:lnTo>
                      <a:pt x="442187" y="0"/>
                    </a:lnTo>
                    <a:cubicBezTo>
                      <a:pt x="447468" y="0"/>
                      <a:pt x="451750" y="4282"/>
                      <a:pt x="451750" y="9563"/>
                    </a:cubicBezTo>
                    <a:lnTo>
                      <a:pt x="451750" y="36636"/>
                    </a:lnTo>
                    <a:cubicBezTo>
                      <a:pt x="451750" y="41917"/>
                      <a:pt x="447468" y="46199"/>
                      <a:pt x="442187" y="46199"/>
                    </a:cubicBezTo>
                    <a:lnTo>
                      <a:pt x="146906" y="46199"/>
                    </a:lnTo>
                    <a:cubicBezTo>
                      <a:pt x="141625" y="46199"/>
                      <a:pt x="137343" y="41917"/>
                      <a:pt x="137343" y="36636"/>
                    </a:cubicBezTo>
                    <a:lnTo>
                      <a:pt x="137343" y="9563"/>
                    </a:lnTo>
                    <a:cubicBezTo>
                      <a:pt x="137343" y="4282"/>
                      <a:pt x="141625" y="0"/>
                      <a:pt x="146906" y="0"/>
                    </a:cubicBezTo>
                    <a:close/>
                  </a:path>
                </a:pathLst>
              </a:cu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70" name="Rectangle 369">
                <a:extLst>
                  <a:ext uri="{FF2B5EF4-FFF2-40B4-BE49-F238E27FC236}">
                    <a16:creationId xmlns:a16="http://schemas.microsoft.com/office/drawing/2014/main" id="{15CE3BE8-59BD-415E-BB7B-832FD6C75FD2}"/>
                  </a:ext>
                </a:extLst>
              </p:cNvPr>
              <p:cNvSpPr/>
              <p:nvPr/>
            </p:nvSpPr>
            <p:spPr>
              <a:xfrm>
                <a:off x="12066277" y="3822357"/>
                <a:ext cx="543285" cy="39788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1" name="Freeform: Shape 370">
                <a:extLst>
                  <a:ext uri="{FF2B5EF4-FFF2-40B4-BE49-F238E27FC236}">
                    <a16:creationId xmlns:a16="http://schemas.microsoft.com/office/drawing/2014/main" id="{D3CA8890-D71E-46DF-A514-1E47A8A161E7}"/>
                  </a:ext>
                </a:extLst>
              </p:cNvPr>
              <p:cNvSpPr/>
              <p:nvPr/>
            </p:nvSpPr>
            <p:spPr>
              <a:xfrm>
                <a:off x="12140596" y="3858434"/>
                <a:ext cx="394645" cy="307976"/>
              </a:xfrm>
              <a:custGeom>
                <a:avLst/>
                <a:gdLst>
                  <a:gd name="connsiteX0" fmla="*/ 0 w 785813"/>
                  <a:gd name="connsiteY0" fmla="*/ 527286 h 700821"/>
                  <a:gd name="connsiteX1" fmla="*/ 69056 w 785813"/>
                  <a:gd name="connsiteY1" fmla="*/ 470136 h 700821"/>
                  <a:gd name="connsiteX2" fmla="*/ 109538 w 785813"/>
                  <a:gd name="connsiteY2" fmla="*/ 441561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6 h 700821"/>
                  <a:gd name="connsiteX1" fmla="*/ 69056 w 785813"/>
                  <a:gd name="connsiteY1" fmla="*/ 470136 h 700821"/>
                  <a:gd name="connsiteX2" fmla="*/ 109538 w 785813"/>
                  <a:gd name="connsiteY2" fmla="*/ 441561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6 h 700821"/>
                  <a:gd name="connsiteX1" fmla="*/ 69056 w 785813"/>
                  <a:gd name="connsiteY1" fmla="*/ 470136 h 700821"/>
                  <a:gd name="connsiteX2" fmla="*/ 109538 w 785813"/>
                  <a:gd name="connsiteY2" fmla="*/ 441561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6 h 700821"/>
                  <a:gd name="connsiteX1" fmla="*/ 69056 w 785813"/>
                  <a:gd name="connsiteY1" fmla="*/ 471064 h 700821"/>
                  <a:gd name="connsiteX2" fmla="*/ 109538 w 785813"/>
                  <a:gd name="connsiteY2" fmla="*/ 441561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6 h 700821"/>
                  <a:gd name="connsiteX1" fmla="*/ 69056 w 785813"/>
                  <a:gd name="connsiteY1" fmla="*/ 471064 h 700821"/>
                  <a:gd name="connsiteX2" fmla="*/ 91915 w 785813"/>
                  <a:gd name="connsiteY2" fmla="*/ 443416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6 h 700821"/>
                  <a:gd name="connsiteX1" fmla="*/ 66273 w 785813"/>
                  <a:gd name="connsiteY1" fmla="*/ 486832 h 700821"/>
                  <a:gd name="connsiteX2" fmla="*/ 91915 w 785813"/>
                  <a:gd name="connsiteY2" fmla="*/ 443416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6 h 700821"/>
                  <a:gd name="connsiteX1" fmla="*/ 66273 w 785813"/>
                  <a:gd name="connsiteY1" fmla="*/ 486832 h 700821"/>
                  <a:gd name="connsiteX2" fmla="*/ 91915 w 785813"/>
                  <a:gd name="connsiteY2" fmla="*/ 443416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6 h 700821"/>
                  <a:gd name="connsiteX1" fmla="*/ 66273 w 785813"/>
                  <a:gd name="connsiteY1" fmla="*/ 486832 h 700821"/>
                  <a:gd name="connsiteX2" fmla="*/ 91915 w 785813"/>
                  <a:gd name="connsiteY2" fmla="*/ 443416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6 h 700821"/>
                  <a:gd name="connsiteX1" fmla="*/ 62563 w 785813"/>
                  <a:gd name="connsiteY1" fmla="*/ 487760 h 700821"/>
                  <a:gd name="connsiteX2" fmla="*/ 91915 w 785813"/>
                  <a:gd name="connsiteY2" fmla="*/ 443416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6 h 700821"/>
                  <a:gd name="connsiteX1" fmla="*/ 62563 w 785813"/>
                  <a:gd name="connsiteY1" fmla="*/ 487760 h 700821"/>
                  <a:gd name="connsiteX2" fmla="*/ 91915 w 785813"/>
                  <a:gd name="connsiteY2" fmla="*/ 443416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6 h 700821"/>
                  <a:gd name="connsiteX1" fmla="*/ 62563 w 785813"/>
                  <a:gd name="connsiteY1" fmla="*/ 487760 h 700821"/>
                  <a:gd name="connsiteX2" fmla="*/ 91915 w 785813"/>
                  <a:gd name="connsiteY2" fmla="*/ 443416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8 h 700823"/>
                  <a:gd name="connsiteX1" fmla="*/ 62563 w 785813"/>
                  <a:gd name="connsiteY1" fmla="*/ 487762 h 700823"/>
                  <a:gd name="connsiteX2" fmla="*/ 88205 w 785813"/>
                  <a:gd name="connsiteY2" fmla="*/ 448983 h 700823"/>
                  <a:gd name="connsiteX3" fmla="*/ 192881 w 785813"/>
                  <a:gd name="connsiteY3" fmla="*/ 529669 h 700823"/>
                  <a:gd name="connsiteX4" fmla="*/ 204788 w 785813"/>
                  <a:gd name="connsiteY4" fmla="*/ 1032 h 700823"/>
                  <a:gd name="connsiteX5" fmla="*/ 290513 w 785813"/>
                  <a:gd name="connsiteY5" fmla="*/ 686832 h 700823"/>
                  <a:gd name="connsiteX6" fmla="*/ 447675 w 785813"/>
                  <a:gd name="connsiteY6" fmla="*/ 451088 h 700823"/>
                  <a:gd name="connsiteX7" fmla="*/ 581025 w 785813"/>
                  <a:gd name="connsiteY7" fmla="*/ 310594 h 700823"/>
                  <a:gd name="connsiteX8" fmla="*/ 745331 w 785813"/>
                  <a:gd name="connsiteY8" fmla="*/ 422513 h 700823"/>
                  <a:gd name="connsiteX9" fmla="*/ 785813 w 785813"/>
                  <a:gd name="connsiteY9" fmla="*/ 448707 h 700823"/>
                  <a:gd name="connsiteX0" fmla="*/ 0 w 785813"/>
                  <a:gd name="connsiteY0" fmla="*/ 527288 h 700823"/>
                  <a:gd name="connsiteX1" fmla="*/ 62563 w 785813"/>
                  <a:gd name="connsiteY1" fmla="*/ 487762 h 700823"/>
                  <a:gd name="connsiteX2" fmla="*/ 88205 w 785813"/>
                  <a:gd name="connsiteY2" fmla="*/ 448983 h 700823"/>
                  <a:gd name="connsiteX3" fmla="*/ 192881 w 785813"/>
                  <a:gd name="connsiteY3" fmla="*/ 529669 h 700823"/>
                  <a:gd name="connsiteX4" fmla="*/ 204788 w 785813"/>
                  <a:gd name="connsiteY4" fmla="*/ 1032 h 700823"/>
                  <a:gd name="connsiteX5" fmla="*/ 290513 w 785813"/>
                  <a:gd name="connsiteY5" fmla="*/ 686832 h 700823"/>
                  <a:gd name="connsiteX6" fmla="*/ 447675 w 785813"/>
                  <a:gd name="connsiteY6" fmla="*/ 451088 h 700823"/>
                  <a:gd name="connsiteX7" fmla="*/ 581025 w 785813"/>
                  <a:gd name="connsiteY7" fmla="*/ 310594 h 700823"/>
                  <a:gd name="connsiteX8" fmla="*/ 745331 w 785813"/>
                  <a:gd name="connsiteY8" fmla="*/ 422513 h 700823"/>
                  <a:gd name="connsiteX9" fmla="*/ 785813 w 785813"/>
                  <a:gd name="connsiteY9" fmla="*/ 448707 h 700823"/>
                  <a:gd name="connsiteX0" fmla="*/ 0 w 785813"/>
                  <a:gd name="connsiteY0" fmla="*/ 527288 h 700823"/>
                  <a:gd name="connsiteX1" fmla="*/ 62563 w 785813"/>
                  <a:gd name="connsiteY1" fmla="*/ 487762 h 700823"/>
                  <a:gd name="connsiteX2" fmla="*/ 88205 w 785813"/>
                  <a:gd name="connsiteY2" fmla="*/ 448983 h 700823"/>
                  <a:gd name="connsiteX3" fmla="*/ 192881 w 785813"/>
                  <a:gd name="connsiteY3" fmla="*/ 529669 h 700823"/>
                  <a:gd name="connsiteX4" fmla="*/ 204788 w 785813"/>
                  <a:gd name="connsiteY4" fmla="*/ 1032 h 700823"/>
                  <a:gd name="connsiteX5" fmla="*/ 290513 w 785813"/>
                  <a:gd name="connsiteY5" fmla="*/ 686832 h 700823"/>
                  <a:gd name="connsiteX6" fmla="*/ 447675 w 785813"/>
                  <a:gd name="connsiteY6" fmla="*/ 451088 h 700823"/>
                  <a:gd name="connsiteX7" fmla="*/ 581025 w 785813"/>
                  <a:gd name="connsiteY7" fmla="*/ 310594 h 700823"/>
                  <a:gd name="connsiteX8" fmla="*/ 745331 w 785813"/>
                  <a:gd name="connsiteY8" fmla="*/ 422513 h 700823"/>
                  <a:gd name="connsiteX9" fmla="*/ 785813 w 785813"/>
                  <a:gd name="connsiteY9" fmla="*/ 448707 h 700823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88205 w 785813"/>
                  <a:gd name="connsiteY2" fmla="*/ 449038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262 h 700797"/>
                  <a:gd name="connsiteX1" fmla="*/ 62563 w 785813"/>
                  <a:gd name="connsiteY1" fmla="*/ 487736 h 700797"/>
                  <a:gd name="connsiteX2" fmla="*/ 88205 w 785813"/>
                  <a:gd name="connsiteY2" fmla="*/ 448957 h 700797"/>
                  <a:gd name="connsiteX3" fmla="*/ 206794 w 785813"/>
                  <a:gd name="connsiteY3" fmla="*/ 525933 h 700797"/>
                  <a:gd name="connsiteX4" fmla="*/ 204788 w 785813"/>
                  <a:gd name="connsiteY4" fmla="*/ 1006 h 700797"/>
                  <a:gd name="connsiteX5" fmla="*/ 290513 w 785813"/>
                  <a:gd name="connsiteY5" fmla="*/ 686806 h 700797"/>
                  <a:gd name="connsiteX6" fmla="*/ 447675 w 785813"/>
                  <a:gd name="connsiteY6" fmla="*/ 451062 h 700797"/>
                  <a:gd name="connsiteX7" fmla="*/ 581025 w 785813"/>
                  <a:gd name="connsiteY7" fmla="*/ 310568 h 700797"/>
                  <a:gd name="connsiteX8" fmla="*/ 745331 w 785813"/>
                  <a:gd name="connsiteY8" fmla="*/ 422487 h 700797"/>
                  <a:gd name="connsiteX9" fmla="*/ 785813 w 785813"/>
                  <a:gd name="connsiteY9" fmla="*/ 448681 h 700797"/>
                  <a:gd name="connsiteX0" fmla="*/ 0 w 785813"/>
                  <a:gd name="connsiteY0" fmla="*/ 527247 h 700782"/>
                  <a:gd name="connsiteX1" fmla="*/ 62563 w 785813"/>
                  <a:gd name="connsiteY1" fmla="*/ 487721 h 700782"/>
                  <a:gd name="connsiteX2" fmla="*/ 88205 w 785813"/>
                  <a:gd name="connsiteY2" fmla="*/ 448942 h 700782"/>
                  <a:gd name="connsiteX3" fmla="*/ 206794 w 785813"/>
                  <a:gd name="connsiteY3" fmla="*/ 525918 h 700782"/>
                  <a:gd name="connsiteX4" fmla="*/ 204788 w 785813"/>
                  <a:gd name="connsiteY4" fmla="*/ 991 h 700782"/>
                  <a:gd name="connsiteX5" fmla="*/ 290513 w 785813"/>
                  <a:gd name="connsiteY5" fmla="*/ 686791 h 700782"/>
                  <a:gd name="connsiteX6" fmla="*/ 447675 w 785813"/>
                  <a:gd name="connsiteY6" fmla="*/ 451047 h 700782"/>
                  <a:gd name="connsiteX7" fmla="*/ 581025 w 785813"/>
                  <a:gd name="connsiteY7" fmla="*/ 310553 h 700782"/>
                  <a:gd name="connsiteX8" fmla="*/ 745331 w 785813"/>
                  <a:gd name="connsiteY8" fmla="*/ 422472 h 700782"/>
                  <a:gd name="connsiteX9" fmla="*/ 785813 w 785813"/>
                  <a:gd name="connsiteY9" fmla="*/ 448666 h 700782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91915 w 785813"/>
                  <a:gd name="connsiteY2" fmla="*/ 448111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91915 w 785813"/>
                  <a:gd name="connsiteY2" fmla="*/ 448111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91915 w 785813"/>
                  <a:gd name="connsiteY2" fmla="*/ 448111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91915 w 785813"/>
                  <a:gd name="connsiteY2" fmla="*/ 448111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91915 w 785813"/>
                  <a:gd name="connsiteY2" fmla="*/ 448111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91915 w 785813"/>
                  <a:gd name="connsiteY2" fmla="*/ 448111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91915 w 785813"/>
                  <a:gd name="connsiteY2" fmla="*/ 448111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91915 w 785813"/>
                  <a:gd name="connsiteY2" fmla="*/ 448111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91915 w 785813"/>
                  <a:gd name="connsiteY2" fmla="*/ 447184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91915 w 785813"/>
                  <a:gd name="connsiteY2" fmla="*/ 447184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357 h 700892"/>
                  <a:gd name="connsiteX1" fmla="*/ 62563 w 785813"/>
                  <a:gd name="connsiteY1" fmla="*/ 487831 h 700892"/>
                  <a:gd name="connsiteX2" fmla="*/ 91915 w 785813"/>
                  <a:gd name="connsiteY2" fmla="*/ 447198 h 700892"/>
                  <a:gd name="connsiteX3" fmla="*/ 204011 w 785813"/>
                  <a:gd name="connsiteY3" fmla="*/ 525100 h 700892"/>
                  <a:gd name="connsiteX4" fmla="*/ 204788 w 785813"/>
                  <a:gd name="connsiteY4" fmla="*/ 1101 h 700892"/>
                  <a:gd name="connsiteX5" fmla="*/ 290513 w 785813"/>
                  <a:gd name="connsiteY5" fmla="*/ 686901 h 700892"/>
                  <a:gd name="connsiteX6" fmla="*/ 447675 w 785813"/>
                  <a:gd name="connsiteY6" fmla="*/ 451157 h 700892"/>
                  <a:gd name="connsiteX7" fmla="*/ 581025 w 785813"/>
                  <a:gd name="connsiteY7" fmla="*/ 310663 h 700892"/>
                  <a:gd name="connsiteX8" fmla="*/ 745331 w 785813"/>
                  <a:gd name="connsiteY8" fmla="*/ 422582 h 700892"/>
                  <a:gd name="connsiteX9" fmla="*/ 785813 w 785813"/>
                  <a:gd name="connsiteY9" fmla="*/ 448776 h 700892"/>
                  <a:gd name="connsiteX0" fmla="*/ 0 w 785813"/>
                  <a:gd name="connsiteY0" fmla="*/ 527305 h 700840"/>
                  <a:gd name="connsiteX1" fmla="*/ 62563 w 785813"/>
                  <a:gd name="connsiteY1" fmla="*/ 487779 h 700840"/>
                  <a:gd name="connsiteX2" fmla="*/ 91915 w 785813"/>
                  <a:gd name="connsiteY2" fmla="*/ 447146 h 700840"/>
                  <a:gd name="connsiteX3" fmla="*/ 204011 w 785813"/>
                  <a:gd name="connsiteY3" fmla="*/ 525048 h 700840"/>
                  <a:gd name="connsiteX4" fmla="*/ 204788 w 785813"/>
                  <a:gd name="connsiteY4" fmla="*/ 1049 h 700840"/>
                  <a:gd name="connsiteX5" fmla="*/ 290513 w 785813"/>
                  <a:gd name="connsiteY5" fmla="*/ 686849 h 700840"/>
                  <a:gd name="connsiteX6" fmla="*/ 447675 w 785813"/>
                  <a:gd name="connsiteY6" fmla="*/ 451105 h 700840"/>
                  <a:gd name="connsiteX7" fmla="*/ 581025 w 785813"/>
                  <a:gd name="connsiteY7" fmla="*/ 310611 h 700840"/>
                  <a:gd name="connsiteX8" fmla="*/ 745331 w 785813"/>
                  <a:gd name="connsiteY8" fmla="*/ 422530 h 700840"/>
                  <a:gd name="connsiteX9" fmla="*/ 785813 w 785813"/>
                  <a:gd name="connsiteY9" fmla="*/ 448724 h 700840"/>
                  <a:gd name="connsiteX0" fmla="*/ 0 w 785813"/>
                  <a:gd name="connsiteY0" fmla="*/ 527305 h 700840"/>
                  <a:gd name="connsiteX1" fmla="*/ 62563 w 785813"/>
                  <a:gd name="connsiteY1" fmla="*/ 487779 h 700840"/>
                  <a:gd name="connsiteX2" fmla="*/ 91915 w 785813"/>
                  <a:gd name="connsiteY2" fmla="*/ 447146 h 700840"/>
                  <a:gd name="connsiteX3" fmla="*/ 204011 w 785813"/>
                  <a:gd name="connsiteY3" fmla="*/ 525048 h 700840"/>
                  <a:gd name="connsiteX4" fmla="*/ 204788 w 785813"/>
                  <a:gd name="connsiteY4" fmla="*/ 1049 h 700840"/>
                  <a:gd name="connsiteX5" fmla="*/ 290513 w 785813"/>
                  <a:gd name="connsiteY5" fmla="*/ 686849 h 700840"/>
                  <a:gd name="connsiteX6" fmla="*/ 447675 w 785813"/>
                  <a:gd name="connsiteY6" fmla="*/ 451105 h 700840"/>
                  <a:gd name="connsiteX7" fmla="*/ 581025 w 785813"/>
                  <a:gd name="connsiteY7" fmla="*/ 310611 h 700840"/>
                  <a:gd name="connsiteX8" fmla="*/ 745331 w 785813"/>
                  <a:gd name="connsiteY8" fmla="*/ 422530 h 700840"/>
                  <a:gd name="connsiteX9" fmla="*/ 785813 w 785813"/>
                  <a:gd name="connsiteY9" fmla="*/ 448724 h 700840"/>
                  <a:gd name="connsiteX0" fmla="*/ 0 w 785813"/>
                  <a:gd name="connsiteY0" fmla="*/ 526256 h 699791"/>
                  <a:gd name="connsiteX1" fmla="*/ 62563 w 785813"/>
                  <a:gd name="connsiteY1" fmla="*/ 486730 h 699791"/>
                  <a:gd name="connsiteX2" fmla="*/ 91915 w 785813"/>
                  <a:gd name="connsiteY2" fmla="*/ 446097 h 699791"/>
                  <a:gd name="connsiteX3" fmla="*/ 204011 w 785813"/>
                  <a:gd name="connsiteY3" fmla="*/ 523999 h 699791"/>
                  <a:gd name="connsiteX4" fmla="*/ 204788 w 785813"/>
                  <a:gd name="connsiteY4" fmla="*/ 0 h 699791"/>
                  <a:gd name="connsiteX5" fmla="*/ 290513 w 785813"/>
                  <a:gd name="connsiteY5" fmla="*/ 685800 h 699791"/>
                  <a:gd name="connsiteX6" fmla="*/ 447675 w 785813"/>
                  <a:gd name="connsiteY6" fmla="*/ 450056 h 699791"/>
                  <a:gd name="connsiteX7" fmla="*/ 581025 w 785813"/>
                  <a:gd name="connsiteY7" fmla="*/ 309562 h 699791"/>
                  <a:gd name="connsiteX8" fmla="*/ 745331 w 785813"/>
                  <a:gd name="connsiteY8" fmla="*/ 421481 h 699791"/>
                  <a:gd name="connsiteX9" fmla="*/ 785813 w 785813"/>
                  <a:gd name="connsiteY9" fmla="*/ 447675 h 699791"/>
                  <a:gd name="connsiteX0" fmla="*/ 0 w 785813"/>
                  <a:gd name="connsiteY0" fmla="*/ 526256 h 699791"/>
                  <a:gd name="connsiteX1" fmla="*/ 62563 w 785813"/>
                  <a:gd name="connsiteY1" fmla="*/ 486730 h 699791"/>
                  <a:gd name="connsiteX2" fmla="*/ 91915 w 785813"/>
                  <a:gd name="connsiteY2" fmla="*/ 446097 h 699791"/>
                  <a:gd name="connsiteX3" fmla="*/ 204011 w 785813"/>
                  <a:gd name="connsiteY3" fmla="*/ 523999 h 699791"/>
                  <a:gd name="connsiteX4" fmla="*/ 204788 w 785813"/>
                  <a:gd name="connsiteY4" fmla="*/ 0 h 699791"/>
                  <a:gd name="connsiteX5" fmla="*/ 290513 w 785813"/>
                  <a:gd name="connsiteY5" fmla="*/ 685800 h 699791"/>
                  <a:gd name="connsiteX6" fmla="*/ 447675 w 785813"/>
                  <a:gd name="connsiteY6" fmla="*/ 450056 h 699791"/>
                  <a:gd name="connsiteX7" fmla="*/ 581025 w 785813"/>
                  <a:gd name="connsiteY7" fmla="*/ 309562 h 699791"/>
                  <a:gd name="connsiteX8" fmla="*/ 745331 w 785813"/>
                  <a:gd name="connsiteY8" fmla="*/ 421481 h 699791"/>
                  <a:gd name="connsiteX9" fmla="*/ 785813 w 785813"/>
                  <a:gd name="connsiteY9" fmla="*/ 447675 h 699791"/>
                  <a:gd name="connsiteX0" fmla="*/ 0 w 785813"/>
                  <a:gd name="connsiteY0" fmla="*/ 526256 h 699791"/>
                  <a:gd name="connsiteX1" fmla="*/ 62563 w 785813"/>
                  <a:gd name="connsiteY1" fmla="*/ 486730 h 699791"/>
                  <a:gd name="connsiteX2" fmla="*/ 91915 w 785813"/>
                  <a:gd name="connsiteY2" fmla="*/ 446097 h 699791"/>
                  <a:gd name="connsiteX3" fmla="*/ 204011 w 785813"/>
                  <a:gd name="connsiteY3" fmla="*/ 523999 h 699791"/>
                  <a:gd name="connsiteX4" fmla="*/ 204788 w 785813"/>
                  <a:gd name="connsiteY4" fmla="*/ 0 h 699791"/>
                  <a:gd name="connsiteX5" fmla="*/ 290513 w 785813"/>
                  <a:gd name="connsiteY5" fmla="*/ 685800 h 699791"/>
                  <a:gd name="connsiteX6" fmla="*/ 447675 w 785813"/>
                  <a:gd name="connsiteY6" fmla="*/ 450056 h 699791"/>
                  <a:gd name="connsiteX7" fmla="*/ 581025 w 785813"/>
                  <a:gd name="connsiteY7" fmla="*/ 309562 h 699791"/>
                  <a:gd name="connsiteX8" fmla="*/ 745331 w 785813"/>
                  <a:gd name="connsiteY8" fmla="*/ 421481 h 699791"/>
                  <a:gd name="connsiteX9" fmla="*/ 785813 w 785813"/>
                  <a:gd name="connsiteY9" fmla="*/ 447675 h 699791"/>
                  <a:gd name="connsiteX0" fmla="*/ 0 w 785813"/>
                  <a:gd name="connsiteY0" fmla="*/ 526256 h 699791"/>
                  <a:gd name="connsiteX1" fmla="*/ 62563 w 785813"/>
                  <a:gd name="connsiteY1" fmla="*/ 486730 h 699791"/>
                  <a:gd name="connsiteX2" fmla="*/ 91915 w 785813"/>
                  <a:gd name="connsiteY2" fmla="*/ 446097 h 699791"/>
                  <a:gd name="connsiteX3" fmla="*/ 204011 w 785813"/>
                  <a:gd name="connsiteY3" fmla="*/ 523999 h 699791"/>
                  <a:gd name="connsiteX4" fmla="*/ 204788 w 785813"/>
                  <a:gd name="connsiteY4" fmla="*/ 0 h 699791"/>
                  <a:gd name="connsiteX5" fmla="*/ 290513 w 785813"/>
                  <a:gd name="connsiteY5" fmla="*/ 685800 h 699791"/>
                  <a:gd name="connsiteX6" fmla="*/ 447675 w 785813"/>
                  <a:gd name="connsiteY6" fmla="*/ 450056 h 699791"/>
                  <a:gd name="connsiteX7" fmla="*/ 581025 w 785813"/>
                  <a:gd name="connsiteY7" fmla="*/ 309562 h 699791"/>
                  <a:gd name="connsiteX8" fmla="*/ 745331 w 785813"/>
                  <a:gd name="connsiteY8" fmla="*/ 421481 h 699791"/>
                  <a:gd name="connsiteX9" fmla="*/ 785813 w 785813"/>
                  <a:gd name="connsiteY9" fmla="*/ 447675 h 699791"/>
                  <a:gd name="connsiteX0" fmla="*/ 0 w 785813"/>
                  <a:gd name="connsiteY0" fmla="*/ 526256 h 699791"/>
                  <a:gd name="connsiteX1" fmla="*/ 62563 w 785813"/>
                  <a:gd name="connsiteY1" fmla="*/ 486730 h 699791"/>
                  <a:gd name="connsiteX2" fmla="*/ 91915 w 785813"/>
                  <a:gd name="connsiteY2" fmla="*/ 446097 h 699791"/>
                  <a:gd name="connsiteX3" fmla="*/ 204011 w 785813"/>
                  <a:gd name="connsiteY3" fmla="*/ 523999 h 699791"/>
                  <a:gd name="connsiteX4" fmla="*/ 204788 w 785813"/>
                  <a:gd name="connsiteY4" fmla="*/ 0 h 699791"/>
                  <a:gd name="connsiteX5" fmla="*/ 290513 w 785813"/>
                  <a:gd name="connsiteY5" fmla="*/ 685800 h 699791"/>
                  <a:gd name="connsiteX6" fmla="*/ 447675 w 785813"/>
                  <a:gd name="connsiteY6" fmla="*/ 450056 h 699791"/>
                  <a:gd name="connsiteX7" fmla="*/ 581025 w 785813"/>
                  <a:gd name="connsiteY7" fmla="*/ 309562 h 699791"/>
                  <a:gd name="connsiteX8" fmla="*/ 745331 w 785813"/>
                  <a:gd name="connsiteY8" fmla="*/ 421481 h 699791"/>
                  <a:gd name="connsiteX9" fmla="*/ 785813 w 785813"/>
                  <a:gd name="connsiteY9" fmla="*/ 447675 h 699791"/>
                  <a:gd name="connsiteX0" fmla="*/ 0 w 785813"/>
                  <a:gd name="connsiteY0" fmla="*/ 526256 h 699791"/>
                  <a:gd name="connsiteX1" fmla="*/ 62563 w 785813"/>
                  <a:gd name="connsiteY1" fmla="*/ 486730 h 699791"/>
                  <a:gd name="connsiteX2" fmla="*/ 91915 w 785813"/>
                  <a:gd name="connsiteY2" fmla="*/ 446097 h 699791"/>
                  <a:gd name="connsiteX3" fmla="*/ 204011 w 785813"/>
                  <a:gd name="connsiteY3" fmla="*/ 523999 h 699791"/>
                  <a:gd name="connsiteX4" fmla="*/ 204788 w 785813"/>
                  <a:gd name="connsiteY4" fmla="*/ 0 h 699791"/>
                  <a:gd name="connsiteX5" fmla="*/ 290513 w 785813"/>
                  <a:gd name="connsiteY5" fmla="*/ 685800 h 699791"/>
                  <a:gd name="connsiteX6" fmla="*/ 447675 w 785813"/>
                  <a:gd name="connsiteY6" fmla="*/ 450056 h 699791"/>
                  <a:gd name="connsiteX7" fmla="*/ 581025 w 785813"/>
                  <a:gd name="connsiteY7" fmla="*/ 309562 h 699791"/>
                  <a:gd name="connsiteX8" fmla="*/ 745331 w 785813"/>
                  <a:gd name="connsiteY8" fmla="*/ 421481 h 699791"/>
                  <a:gd name="connsiteX9" fmla="*/ 785813 w 785813"/>
                  <a:gd name="connsiteY9" fmla="*/ 447675 h 699791"/>
                  <a:gd name="connsiteX0" fmla="*/ 0 w 785813"/>
                  <a:gd name="connsiteY0" fmla="*/ 526256 h 685800"/>
                  <a:gd name="connsiteX1" fmla="*/ 62563 w 785813"/>
                  <a:gd name="connsiteY1" fmla="*/ 486730 h 685800"/>
                  <a:gd name="connsiteX2" fmla="*/ 91915 w 785813"/>
                  <a:gd name="connsiteY2" fmla="*/ 446097 h 685800"/>
                  <a:gd name="connsiteX3" fmla="*/ 204011 w 785813"/>
                  <a:gd name="connsiteY3" fmla="*/ 523999 h 685800"/>
                  <a:gd name="connsiteX4" fmla="*/ 204788 w 785813"/>
                  <a:gd name="connsiteY4" fmla="*/ 0 h 685800"/>
                  <a:gd name="connsiteX5" fmla="*/ 290513 w 785813"/>
                  <a:gd name="connsiteY5" fmla="*/ 685800 h 685800"/>
                  <a:gd name="connsiteX6" fmla="*/ 447675 w 785813"/>
                  <a:gd name="connsiteY6" fmla="*/ 450056 h 685800"/>
                  <a:gd name="connsiteX7" fmla="*/ 581025 w 785813"/>
                  <a:gd name="connsiteY7" fmla="*/ 309562 h 685800"/>
                  <a:gd name="connsiteX8" fmla="*/ 745331 w 785813"/>
                  <a:gd name="connsiteY8" fmla="*/ 421481 h 685800"/>
                  <a:gd name="connsiteX9" fmla="*/ 785813 w 785813"/>
                  <a:gd name="connsiteY9" fmla="*/ 447675 h 685800"/>
                  <a:gd name="connsiteX0" fmla="*/ 0 w 785813"/>
                  <a:gd name="connsiteY0" fmla="*/ 526256 h 685800"/>
                  <a:gd name="connsiteX1" fmla="*/ 62563 w 785813"/>
                  <a:gd name="connsiteY1" fmla="*/ 486730 h 685800"/>
                  <a:gd name="connsiteX2" fmla="*/ 91915 w 785813"/>
                  <a:gd name="connsiteY2" fmla="*/ 446097 h 685800"/>
                  <a:gd name="connsiteX3" fmla="*/ 204011 w 785813"/>
                  <a:gd name="connsiteY3" fmla="*/ 523999 h 685800"/>
                  <a:gd name="connsiteX4" fmla="*/ 204788 w 785813"/>
                  <a:gd name="connsiteY4" fmla="*/ 0 h 685800"/>
                  <a:gd name="connsiteX5" fmla="*/ 290513 w 785813"/>
                  <a:gd name="connsiteY5" fmla="*/ 685800 h 685800"/>
                  <a:gd name="connsiteX6" fmla="*/ 481994 w 785813"/>
                  <a:gd name="connsiteY6" fmla="*/ 463042 h 685800"/>
                  <a:gd name="connsiteX7" fmla="*/ 581025 w 785813"/>
                  <a:gd name="connsiteY7" fmla="*/ 309562 h 685800"/>
                  <a:gd name="connsiteX8" fmla="*/ 745331 w 785813"/>
                  <a:gd name="connsiteY8" fmla="*/ 421481 h 685800"/>
                  <a:gd name="connsiteX9" fmla="*/ 785813 w 785813"/>
                  <a:gd name="connsiteY9" fmla="*/ 447675 h 685800"/>
                  <a:gd name="connsiteX0" fmla="*/ 0 w 785813"/>
                  <a:gd name="connsiteY0" fmla="*/ 526256 h 685800"/>
                  <a:gd name="connsiteX1" fmla="*/ 62563 w 785813"/>
                  <a:gd name="connsiteY1" fmla="*/ 486730 h 685800"/>
                  <a:gd name="connsiteX2" fmla="*/ 91915 w 785813"/>
                  <a:gd name="connsiteY2" fmla="*/ 446097 h 685800"/>
                  <a:gd name="connsiteX3" fmla="*/ 204011 w 785813"/>
                  <a:gd name="connsiteY3" fmla="*/ 523999 h 685800"/>
                  <a:gd name="connsiteX4" fmla="*/ 204788 w 785813"/>
                  <a:gd name="connsiteY4" fmla="*/ 0 h 685800"/>
                  <a:gd name="connsiteX5" fmla="*/ 290513 w 785813"/>
                  <a:gd name="connsiteY5" fmla="*/ 685800 h 685800"/>
                  <a:gd name="connsiteX6" fmla="*/ 481994 w 785813"/>
                  <a:gd name="connsiteY6" fmla="*/ 463042 h 685800"/>
                  <a:gd name="connsiteX7" fmla="*/ 581025 w 785813"/>
                  <a:gd name="connsiteY7" fmla="*/ 309562 h 685800"/>
                  <a:gd name="connsiteX8" fmla="*/ 745331 w 785813"/>
                  <a:gd name="connsiteY8" fmla="*/ 421481 h 685800"/>
                  <a:gd name="connsiteX9" fmla="*/ 785813 w 785813"/>
                  <a:gd name="connsiteY9" fmla="*/ 447675 h 685800"/>
                  <a:gd name="connsiteX0" fmla="*/ 0 w 785813"/>
                  <a:gd name="connsiteY0" fmla="*/ 526256 h 685800"/>
                  <a:gd name="connsiteX1" fmla="*/ 62563 w 785813"/>
                  <a:gd name="connsiteY1" fmla="*/ 486730 h 685800"/>
                  <a:gd name="connsiteX2" fmla="*/ 91915 w 785813"/>
                  <a:gd name="connsiteY2" fmla="*/ 446097 h 685800"/>
                  <a:gd name="connsiteX3" fmla="*/ 204011 w 785813"/>
                  <a:gd name="connsiteY3" fmla="*/ 523999 h 685800"/>
                  <a:gd name="connsiteX4" fmla="*/ 204788 w 785813"/>
                  <a:gd name="connsiteY4" fmla="*/ 0 h 685800"/>
                  <a:gd name="connsiteX5" fmla="*/ 290513 w 785813"/>
                  <a:gd name="connsiteY5" fmla="*/ 685800 h 685800"/>
                  <a:gd name="connsiteX6" fmla="*/ 481994 w 785813"/>
                  <a:gd name="connsiteY6" fmla="*/ 463042 h 685800"/>
                  <a:gd name="connsiteX7" fmla="*/ 603286 w 785813"/>
                  <a:gd name="connsiteY7" fmla="*/ 293794 h 685800"/>
                  <a:gd name="connsiteX8" fmla="*/ 745331 w 785813"/>
                  <a:gd name="connsiteY8" fmla="*/ 421481 h 685800"/>
                  <a:gd name="connsiteX9" fmla="*/ 785813 w 785813"/>
                  <a:gd name="connsiteY9" fmla="*/ 447675 h 685800"/>
                  <a:gd name="connsiteX0" fmla="*/ 0 w 785813"/>
                  <a:gd name="connsiteY0" fmla="*/ 526256 h 685800"/>
                  <a:gd name="connsiteX1" fmla="*/ 62563 w 785813"/>
                  <a:gd name="connsiteY1" fmla="*/ 486730 h 685800"/>
                  <a:gd name="connsiteX2" fmla="*/ 91915 w 785813"/>
                  <a:gd name="connsiteY2" fmla="*/ 446097 h 685800"/>
                  <a:gd name="connsiteX3" fmla="*/ 204011 w 785813"/>
                  <a:gd name="connsiteY3" fmla="*/ 523999 h 685800"/>
                  <a:gd name="connsiteX4" fmla="*/ 204788 w 785813"/>
                  <a:gd name="connsiteY4" fmla="*/ 0 h 685800"/>
                  <a:gd name="connsiteX5" fmla="*/ 290513 w 785813"/>
                  <a:gd name="connsiteY5" fmla="*/ 685800 h 685800"/>
                  <a:gd name="connsiteX6" fmla="*/ 481994 w 785813"/>
                  <a:gd name="connsiteY6" fmla="*/ 463042 h 685800"/>
                  <a:gd name="connsiteX7" fmla="*/ 603286 w 785813"/>
                  <a:gd name="connsiteY7" fmla="*/ 293794 h 685800"/>
                  <a:gd name="connsiteX8" fmla="*/ 745331 w 785813"/>
                  <a:gd name="connsiteY8" fmla="*/ 421481 h 685800"/>
                  <a:gd name="connsiteX9" fmla="*/ 785813 w 785813"/>
                  <a:gd name="connsiteY9" fmla="*/ 447675 h 685800"/>
                  <a:gd name="connsiteX0" fmla="*/ 0 w 785813"/>
                  <a:gd name="connsiteY0" fmla="*/ 526256 h 685800"/>
                  <a:gd name="connsiteX1" fmla="*/ 62563 w 785813"/>
                  <a:gd name="connsiteY1" fmla="*/ 486730 h 685800"/>
                  <a:gd name="connsiteX2" fmla="*/ 91915 w 785813"/>
                  <a:gd name="connsiteY2" fmla="*/ 446097 h 685800"/>
                  <a:gd name="connsiteX3" fmla="*/ 204011 w 785813"/>
                  <a:gd name="connsiteY3" fmla="*/ 523999 h 685800"/>
                  <a:gd name="connsiteX4" fmla="*/ 204788 w 785813"/>
                  <a:gd name="connsiteY4" fmla="*/ 0 h 685800"/>
                  <a:gd name="connsiteX5" fmla="*/ 290513 w 785813"/>
                  <a:gd name="connsiteY5" fmla="*/ 685800 h 685800"/>
                  <a:gd name="connsiteX6" fmla="*/ 481994 w 785813"/>
                  <a:gd name="connsiteY6" fmla="*/ 463042 h 685800"/>
                  <a:gd name="connsiteX7" fmla="*/ 603286 w 785813"/>
                  <a:gd name="connsiteY7" fmla="*/ 293794 h 685800"/>
                  <a:gd name="connsiteX8" fmla="*/ 745331 w 785813"/>
                  <a:gd name="connsiteY8" fmla="*/ 421481 h 685800"/>
                  <a:gd name="connsiteX9" fmla="*/ 785813 w 785813"/>
                  <a:gd name="connsiteY9" fmla="*/ 447675 h 685800"/>
                  <a:gd name="connsiteX0" fmla="*/ 0 w 785813"/>
                  <a:gd name="connsiteY0" fmla="*/ 526256 h 685800"/>
                  <a:gd name="connsiteX1" fmla="*/ 62563 w 785813"/>
                  <a:gd name="connsiteY1" fmla="*/ 486730 h 685800"/>
                  <a:gd name="connsiteX2" fmla="*/ 91915 w 785813"/>
                  <a:gd name="connsiteY2" fmla="*/ 446097 h 685800"/>
                  <a:gd name="connsiteX3" fmla="*/ 204011 w 785813"/>
                  <a:gd name="connsiteY3" fmla="*/ 523999 h 685800"/>
                  <a:gd name="connsiteX4" fmla="*/ 204788 w 785813"/>
                  <a:gd name="connsiteY4" fmla="*/ 0 h 685800"/>
                  <a:gd name="connsiteX5" fmla="*/ 290513 w 785813"/>
                  <a:gd name="connsiteY5" fmla="*/ 685800 h 685800"/>
                  <a:gd name="connsiteX6" fmla="*/ 481994 w 785813"/>
                  <a:gd name="connsiteY6" fmla="*/ 463042 h 685800"/>
                  <a:gd name="connsiteX7" fmla="*/ 603286 w 785813"/>
                  <a:gd name="connsiteY7" fmla="*/ 293794 h 685800"/>
                  <a:gd name="connsiteX8" fmla="*/ 693389 w 785813"/>
                  <a:gd name="connsiteY8" fmla="*/ 407568 h 685800"/>
                  <a:gd name="connsiteX9" fmla="*/ 785813 w 785813"/>
                  <a:gd name="connsiteY9" fmla="*/ 447675 h 685800"/>
                  <a:gd name="connsiteX0" fmla="*/ 0 w 785813"/>
                  <a:gd name="connsiteY0" fmla="*/ 526256 h 685800"/>
                  <a:gd name="connsiteX1" fmla="*/ 62563 w 785813"/>
                  <a:gd name="connsiteY1" fmla="*/ 486730 h 685800"/>
                  <a:gd name="connsiteX2" fmla="*/ 91915 w 785813"/>
                  <a:gd name="connsiteY2" fmla="*/ 446097 h 685800"/>
                  <a:gd name="connsiteX3" fmla="*/ 204011 w 785813"/>
                  <a:gd name="connsiteY3" fmla="*/ 523999 h 685800"/>
                  <a:gd name="connsiteX4" fmla="*/ 204788 w 785813"/>
                  <a:gd name="connsiteY4" fmla="*/ 0 h 685800"/>
                  <a:gd name="connsiteX5" fmla="*/ 290513 w 785813"/>
                  <a:gd name="connsiteY5" fmla="*/ 685800 h 685800"/>
                  <a:gd name="connsiteX6" fmla="*/ 481994 w 785813"/>
                  <a:gd name="connsiteY6" fmla="*/ 463042 h 685800"/>
                  <a:gd name="connsiteX7" fmla="*/ 603286 w 785813"/>
                  <a:gd name="connsiteY7" fmla="*/ 293794 h 685800"/>
                  <a:gd name="connsiteX8" fmla="*/ 693389 w 785813"/>
                  <a:gd name="connsiteY8" fmla="*/ 407568 h 685800"/>
                  <a:gd name="connsiteX9" fmla="*/ 785813 w 785813"/>
                  <a:gd name="connsiteY9" fmla="*/ 447675 h 685800"/>
                  <a:gd name="connsiteX0" fmla="*/ 0 w 785813"/>
                  <a:gd name="connsiteY0" fmla="*/ 526256 h 685800"/>
                  <a:gd name="connsiteX1" fmla="*/ 62563 w 785813"/>
                  <a:gd name="connsiteY1" fmla="*/ 486730 h 685800"/>
                  <a:gd name="connsiteX2" fmla="*/ 91915 w 785813"/>
                  <a:gd name="connsiteY2" fmla="*/ 446097 h 685800"/>
                  <a:gd name="connsiteX3" fmla="*/ 204011 w 785813"/>
                  <a:gd name="connsiteY3" fmla="*/ 523999 h 685800"/>
                  <a:gd name="connsiteX4" fmla="*/ 204788 w 785813"/>
                  <a:gd name="connsiteY4" fmla="*/ 0 h 685800"/>
                  <a:gd name="connsiteX5" fmla="*/ 290513 w 785813"/>
                  <a:gd name="connsiteY5" fmla="*/ 685800 h 685800"/>
                  <a:gd name="connsiteX6" fmla="*/ 481994 w 785813"/>
                  <a:gd name="connsiteY6" fmla="*/ 463042 h 685800"/>
                  <a:gd name="connsiteX7" fmla="*/ 603286 w 785813"/>
                  <a:gd name="connsiteY7" fmla="*/ 291939 h 685800"/>
                  <a:gd name="connsiteX8" fmla="*/ 693389 w 785813"/>
                  <a:gd name="connsiteY8" fmla="*/ 407568 h 685800"/>
                  <a:gd name="connsiteX9" fmla="*/ 785813 w 785813"/>
                  <a:gd name="connsiteY9" fmla="*/ 447675 h 685800"/>
                  <a:gd name="connsiteX0" fmla="*/ 0 w 785813"/>
                  <a:gd name="connsiteY0" fmla="*/ 526256 h 685800"/>
                  <a:gd name="connsiteX1" fmla="*/ 62563 w 785813"/>
                  <a:gd name="connsiteY1" fmla="*/ 486730 h 685800"/>
                  <a:gd name="connsiteX2" fmla="*/ 91915 w 785813"/>
                  <a:gd name="connsiteY2" fmla="*/ 446097 h 685800"/>
                  <a:gd name="connsiteX3" fmla="*/ 204011 w 785813"/>
                  <a:gd name="connsiteY3" fmla="*/ 523999 h 685800"/>
                  <a:gd name="connsiteX4" fmla="*/ 204788 w 785813"/>
                  <a:gd name="connsiteY4" fmla="*/ 0 h 685800"/>
                  <a:gd name="connsiteX5" fmla="*/ 290513 w 785813"/>
                  <a:gd name="connsiteY5" fmla="*/ 685800 h 685800"/>
                  <a:gd name="connsiteX6" fmla="*/ 481994 w 785813"/>
                  <a:gd name="connsiteY6" fmla="*/ 463042 h 685800"/>
                  <a:gd name="connsiteX7" fmla="*/ 603286 w 785813"/>
                  <a:gd name="connsiteY7" fmla="*/ 291939 h 685800"/>
                  <a:gd name="connsiteX8" fmla="*/ 693389 w 785813"/>
                  <a:gd name="connsiteY8" fmla="*/ 407568 h 685800"/>
                  <a:gd name="connsiteX9" fmla="*/ 785813 w 785813"/>
                  <a:gd name="connsiteY9" fmla="*/ 447675 h 685800"/>
                  <a:gd name="connsiteX0" fmla="*/ 0 w 752422"/>
                  <a:gd name="connsiteY0" fmla="*/ 526256 h 685800"/>
                  <a:gd name="connsiteX1" fmla="*/ 62563 w 752422"/>
                  <a:gd name="connsiteY1" fmla="*/ 486730 h 685800"/>
                  <a:gd name="connsiteX2" fmla="*/ 91915 w 752422"/>
                  <a:gd name="connsiteY2" fmla="*/ 446097 h 685800"/>
                  <a:gd name="connsiteX3" fmla="*/ 204011 w 752422"/>
                  <a:gd name="connsiteY3" fmla="*/ 523999 h 685800"/>
                  <a:gd name="connsiteX4" fmla="*/ 204788 w 752422"/>
                  <a:gd name="connsiteY4" fmla="*/ 0 h 685800"/>
                  <a:gd name="connsiteX5" fmla="*/ 290513 w 752422"/>
                  <a:gd name="connsiteY5" fmla="*/ 685800 h 685800"/>
                  <a:gd name="connsiteX6" fmla="*/ 481994 w 752422"/>
                  <a:gd name="connsiteY6" fmla="*/ 463042 h 685800"/>
                  <a:gd name="connsiteX7" fmla="*/ 603286 w 752422"/>
                  <a:gd name="connsiteY7" fmla="*/ 291939 h 685800"/>
                  <a:gd name="connsiteX8" fmla="*/ 693389 w 752422"/>
                  <a:gd name="connsiteY8" fmla="*/ 407568 h 685800"/>
                  <a:gd name="connsiteX9" fmla="*/ 752422 w 752422"/>
                  <a:gd name="connsiteY9" fmla="*/ 445820 h 685800"/>
                  <a:gd name="connsiteX0" fmla="*/ 0 w 752422"/>
                  <a:gd name="connsiteY0" fmla="*/ 526256 h 685800"/>
                  <a:gd name="connsiteX1" fmla="*/ 62563 w 752422"/>
                  <a:gd name="connsiteY1" fmla="*/ 486730 h 685800"/>
                  <a:gd name="connsiteX2" fmla="*/ 91915 w 752422"/>
                  <a:gd name="connsiteY2" fmla="*/ 446097 h 685800"/>
                  <a:gd name="connsiteX3" fmla="*/ 204011 w 752422"/>
                  <a:gd name="connsiteY3" fmla="*/ 523999 h 685800"/>
                  <a:gd name="connsiteX4" fmla="*/ 204788 w 752422"/>
                  <a:gd name="connsiteY4" fmla="*/ 0 h 685800"/>
                  <a:gd name="connsiteX5" fmla="*/ 290513 w 752422"/>
                  <a:gd name="connsiteY5" fmla="*/ 685800 h 685800"/>
                  <a:gd name="connsiteX6" fmla="*/ 481994 w 752422"/>
                  <a:gd name="connsiteY6" fmla="*/ 463042 h 685800"/>
                  <a:gd name="connsiteX7" fmla="*/ 603286 w 752422"/>
                  <a:gd name="connsiteY7" fmla="*/ 291939 h 685800"/>
                  <a:gd name="connsiteX8" fmla="*/ 693389 w 752422"/>
                  <a:gd name="connsiteY8" fmla="*/ 407568 h 685800"/>
                  <a:gd name="connsiteX9" fmla="*/ 752422 w 752422"/>
                  <a:gd name="connsiteY9" fmla="*/ 445820 h 685800"/>
                  <a:gd name="connsiteX0" fmla="*/ 0 w 791379"/>
                  <a:gd name="connsiteY0" fmla="*/ 526256 h 685800"/>
                  <a:gd name="connsiteX1" fmla="*/ 62563 w 791379"/>
                  <a:gd name="connsiteY1" fmla="*/ 486730 h 685800"/>
                  <a:gd name="connsiteX2" fmla="*/ 91915 w 791379"/>
                  <a:gd name="connsiteY2" fmla="*/ 446097 h 685800"/>
                  <a:gd name="connsiteX3" fmla="*/ 204011 w 791379"/>
                  <a:gd name="connsiteY3" fmla="*/ 523999 h 685800"/>
                  <a:gd name="connsiteX4" fmla="*/ 204788 w 791379"/>
                  <a:gd name="connsiteY4" fmla="*/ 0 h 685800"/>
                  <a:gd name="connsiteX5" fmla="*/ 290513 w 791379"/>
                  <a:gd name="connsiteY5" fmla="*/ 685800 h 685800"/>
                  <a:gd name="connsiteX6" fmla="*/ 481994 w 791379"/>
                  <a:gd name="connsiteY6" fmla="*/ 463042 h 685800"/>
                  <a:gd name="connsiteX7" fmla="*/ 603286 w 791379"/>
                  <a:gd name="connsiteY7" fmla="*/ 291939 h 685800"/>
                  <a:gd name="connsiteX8" fmla="*/ 693389 w 791379"/>
                  <a:gd name="connsiteY8" fmla="*/ 407568 h 685800"/>
                  <a:gd name="connsiteX9" fmla="*/ 791379 w 791379"/>
                  <a:gd name="connsiteY9" fmla="*/ 453240 h 685800"/>
                  <a:gd name="connsiteX0" fmla="*/ 0 w 791379"/>
                  <a:gd name="connsiteY0" fmla="*/ 526256 h 685800"/>
                  <a:gd name="connsiteX1" fmla="*/ 62563 w 791379"/>
                  <a:gd name="connsiteY1" fmla="*/ 486730 h 685800"/>
                  <a:gd name="connsiteX2" fmla="*/ 91915 w 791379"/>
                  <a:gd name="connsiteY2" fmla="*/ 446097 h 685800"/>
                  <a:gd name="connsiteX3" fmla="*/ 204011 w 791379"/>
                  <a:gd name="connsiteY3" fmla="*/ 523999 h 685800"/>
                  <a:gd name="connsiteX4" fmla="*/ 204788 w 791379"/>
                  <a:gd name="connsiteY4" fmla="*/ 0 h 685800"/>
                  <a:gd name="connsiteX5" fmla="*/ 290513 w 791379"/>
                  <a:gd name="connsiteY5" fmla="*/ 685800 h 685800"/>
                  <a:gd name="connsiteX6" fmla="*/ 481994 w 791379"/>
                  <a:gd name="connsiteY6" fmla="*/ 463042 h 685800"/>
                  <a:gd name="connsiteX7" fmla="*/ 603286 w 791379"/>
                  <a:gd name="connsiteY7" fmla="*/ 291939 h 685800"/>
                  <a:gd name="connsiteX8" fmla="*/ 693389 w 791379"/>
                  <a:gd name="connsiteY8" fmla="*/ 407568 h 685800"/>
                  <a:gd name="connsiteX9" fmla="*/ 791379 w 791379"/>
                  <a:gd name="connsiteY9" fmla="*/ 453240 h 685800"/>
                  <a:gd name="connsiteX0" fmla="*/ 0 w 791379"/>
                  <a:gd name="connsiteY0" fmla="*/ 585340 h 744884"/>
                  <a:gd name="connsiteX1" fmla="*/ 62563 w 791379"/>
                  <a:gd name="connsiteY1" fmla="*/ 545814 h 744884"/>
                  <a:gd name="connsiteX2" fmla="*/ 91915 w 791379"/>
                  <a:gd name="connsiteY2" fmla="*/ 505181 h 744884"/>
                  <a:gd name="connsiteX3" fmla="*/ 204011 w 791379"/>
                  <a:gd name="connsiteY3" fmla="*/ 583083 h 744884"/>
                  <a:gd name="connsiteX4" fmla="*/ 204788 w 791379"/>
                  <a:gd name="connsiteY4" fmla="*/ 59084 h 744884"/>
                  <a:gd name="connsiteX5" fmla="*/ 211293 w 791379"/>
                  <a:gd name="connsiteY5" fmla="*/ 89141 h 744884"/>
                  <a:gd name="connsiteX6" fmla="*/ 290513 w 791379"/>
                  <a:gd name="connsiteY6" fmla="*/ 744884 h 744884"/>
                  <a:gd name="connsiteX7" fmla="*/ 481994 w 791379"/>
                  <a:gd name="connsiteY7" fmla="*/ 522126 h 744884"/>
                  <a:gd name="connsiteX8" fmla="*/ 603286 w 791379"/>
                  <a:gd name="connsiteY8" fmla="*/ 351023 h 744884"/>
                  <a:gd name="connsiteX9" fmla="*/ 693389 w 791379"/>
                  <a:gd name="connsiteY9" fmla="*/ 466652 h 744884"/>
                  <a:gd name="connsiteX10" fmla="*/ 791379 w 791379"/>
                  <a:gd name="connsiteY10" fmla="*/ 512324 h 744884"/>
                  <a:gd name="connsiteX0" fmla="*/ 0 w 791379"/>
                  <a:gd name="connsiteY0" fmla="*/ 554003 h 713547"/>
                  <a:gd name="connsiteX1" fmla="*/ 62563 w 791379"/>
                  <a:gd name="connsiteY1" fmla="*/ 514477 h 713547"/>
                  <a:gd name="connsiteX2" fmla="*/ 91915 w 791379"/>
                  <a:gd name="connsiteY2" fmla="*/ 473844 h 713547"/>
                  <a:gd name="connsiteX3" fmla="*/ 204011 w 791379"/>
                  <a:gd name="connsiteY3" fmla="*/ 551746 h 713547"/>
                  <a:gd name="connsiteX4" fmla="*/ 207463 w 791379"/>
                  <a:gd name="connsiteY4" fmla="*/ 102636 h 713547"/>
                  <a:gd name="connsiteX5" fmla="*/ 211293 w 791379"/>
                  <a:gd name="connsiteY5" fmla="*/ 57804 h 713547"/>
                  <a:gd name="connsiteX6" fmla="*/ 290513 w 791379"/>
                  <a:gd name="connsiteY6" fmla="*/ 713547 h 713547"/>
                  <a:gd name="connsiteX7" fmla="*/ 481994 w 791379"/>
                  <a:gd name="connsiteY7" fmla="*/ 490789 h 713547"/>
                  <a:gd name="connsiteX8" fmla="*/ 603286 w 791379"/>
                  <a:gd name="connsiteY8" fmla="*/ 319686 h 713547"/>
                  <a:gd name="connsiteX9" fmla="*/ 693389 w 791379"/>
                  <a:gd name="connsiteY9" fmla="*/ 435315 h 713547"/>
                  <a:gd name="connsiteX10" fmla="*/ 791379 w 791379"/>
                  <a:gd name="connsiteY10" fmla="*/ 480987 h 713547"/>
                  <a:gd name="connsiteX0" fmla="*/ 0 w 791379"/>
                  <a:gd name="connsiteY0" fmla="*/ 541094 h 700638"/>
                  <a:gd name="connsiteX1" fmla="*/ 62563 w 791379"/>
                  <a:gd name="connsiteY1" fmla="*/ 501568 h 700638"/>
                  <a:gd name="connsiteX2" fmla="*/ 91915 w 791379"/>
                  <a:gd name="connsiteY2" fmla="*/ 460935 h 700638"/>
                  <a:gd name="connsiteX3" fmla="*/ 204011 w 791379"/>
                  <a:gd name="connsiteY3" fmla="*/ 538837 h 700638"/>
                  <a:gd name="connsiteX4" fmla="*/ 207463 w 791379"/>
                  <a:gd name="connsiteY4" fmla="*/ 89727 h 700638"/>
                  <a:gd name="connsiteX5" fmla="*/ 211293 w 791379"/>
                  <a:gd name="connsiteY5" fmla="*/ 44895 h 700638"/>
                  <a:gd name="connsiteX6" fmla="*/ 290513 w 791379"/>
                  <a:gd name="connsiteY6" fmla="*/ 700638 h 700638"/>
                  <a:gd name="connsiteX7" fmla="*/ 481994 w 791379"/>
                  <a:gd name="connsiteY7" fmla="*/ 477880 h 700638"/>
                  <a:gd name="connsiteX8" fmla="*/ 603286 w 791379"/>
                  <a:gd name="connsiteY8" fmla="*/ 306777 h 700638"/>
                  <a:gd name="connsiteX9" fmla="*/ 693389 w 791379"/>
                  <a:gd name="connsiteY9" fmla="*/ 422406 h 700638"/>
                  <a:gd name="connsiteX10" fmla="*/ 791379 w 791379"/>
                  <a:gd name="connsiteY10" fmla="*/ 468078 h 700638"/>
                  <a:gd name="connsiteX0" fmla="*/ 0 w 791379"/>
                  <a:gd name="connsiteY0" fmla="*/ 506900 h 666444"/>
                  <a:gd name="connsiteX1" fmla="*/ 62563 w 791379"/>
                  <a:gd name="connsiteY1" fmla="*/ 467374 h 666444"/>
                  <a:gd name="connsiteX2" fmla="*/ 91915 w 791379"/>
                  <a:gd name="connsiteY2" fmla="*/ 426741 h 666444"/>
                  <a:gd name="connsiteX3" fmla="*/ 204011 w 791379"/>
                  <a:gd name="connsiteY3" fmla="*/ 504643 h 666444"/>
                  <a:gd name="connsiteX4" fmla="*/ 207463 w 791379"/>
                  <a:gd name="connsiteY4" fmla="*/ 55533 h 666444"/>
                  <a:gd name="connsiteX5" fmla="*/ 218425 w 791379"/>
                  <a:gd name="connsiteY5" fmla="*/ 56169 h 666444"/>
                  <a:gd name="connsiteX6" fmla="*/ 290513 w 791379"/>
                  <a:gd name="connsiteY6" fmla="*/ 666444 h 666444"/>
                  <a:gd name="connsiteX7" fmla="*/ 481994 w 791379"/>
                  <a:gd name="connsiteY7" fmla="*/ 443686 h 666444"/>
                  <a:gd name="connsiteX8" fmla="*/ 603286 w 791379"/>
                  <a:gd name="connsiteY8" fmla="*/ 272583 h 666444"/>
                  <a:gd name="connsiteX9" fmla="*/ 693389 w 791379"/>
                  <a:gd name="connsiteY9" fmla="*/ 388212 h 666444"/>
                  <a:gd name="connsiteX10" fmla="*/ 791379 w 791379"/>
                  <a:gd name="connsiteY10" fmla="*/ 433884 h 666444"/>
                  <a:gd name="connsiteX0" fmla="*/ 0 w 791379"/>
                  <a:gd name="connsiteY0" fmla="*/ 489672 h 649216"/>
                  <a:gd name="connsiteX1" fmla="*/ 62563 w 791379"/>
                  <a:gd name="connsiteY1" fmla="*/ 450146 h 649216"/>
                  <a:gd name="connsiteX2" fmla="*/ 91915 w 791379"/>
                  <a:gd name="connsiteY2" fmla="*/ 409513 h 649216"/>
                  <a:gd name="connsiteX3" fmla="*/ 204011 w 791379"/>
                  <a:gd name="connsiteY3" fmla="*/ 487415 h 649216"/>
                  <a:gd name="connsiteX4" fmla="*/ 207463 w 791379"/>
                  <a:gd name="connsiteY4" fmla="*/ 38305 h 649216"/>
                  <a:gd name="connsiteX5" fmla="*/ 218425 w 791379"/>
                  <a:gd name="connsiteY5" fmla="*/ 38941 h 649216"/>
                  <a:gd name="connsiteX6" fmla="*/ 290513 w 791379"/>
                  <a:gd name="connsiteY6" fmla="*/ 649216 h 649216"/>
                  <a:gd name="connsiteX7" fmla="*/ 481994 w 791379"/>
                  <a:gd name="connsiteY7" fmla="*/ 426458 h 649216"/>
                  <a:gd name="connsiteX8" fmla="*/ 603286 w 791379"/>
                  <a:gd name="connsiteY8" fmla="*/ 255355 h 649216"/>
                  <a:gd name="connsiteX9" fmla="*/ 693389 w 791379"/>
                  <a:gd name="connsiteY9" fmla="*/ 370984 h 649216"/>
                  <a:gd name="connsiteX10" fmla="*/ 791379 w 791379"/>
                  <a:gd name="connsiteY10" fmla="*/ 416656 h 649216"/>
                  <a:gd name="connsiteX0" fmla="*/ 0 w 791379"/>
                  <a:gd name="connsiteY0" fmla="*/ 489672 h 665434"/>
                  <a:gd name="connsiteX1" fmla="*/ 62563 w 791379"/>
                  <a:gd name="connsiteY1" fmla="*/ 450146 h 665434"/>
                  <a:gd name="connsiteX2" fmla="*/ 91915 w 791379"/>
                  <a:gd name="connsiteY2" fmla="*/ 409513 h 665434"/>
                  <a:gd name="connsiteX3" fmla="*/ 204011 w 791379"/>
                  <a:gd name="connsiteY3" fmla="*/ 487415 h 665434"/>
                  <a:gd name="connsiteX4" fmla="*/ 207463 w 791379"/>
                  <a:gd name="connsiteY4" fmla="*/ 38305 h 665434"/>
                  <a:gd name="connsiteX5" fmla="*/ 218425 w 791379"/>
                  <a:gd name="connsiteY5" fmla="*/ 38941 h 665434"/>
                  <a:gd name="connsiteX6" fmla="*/ 267460 w 791379"/>
                  <a:gd name="connsiteY6" fmla="*/ 580102 h 665434"/>
                  <a:gd name="connsiteX7" fmla="*/ 290513 w 791379"/>
                  <a:gd name="connsiteY7" fmla="*/ 649216 h 665434"/>
                  <a:gd name="connsiteX8" fmla="*/ 481994 w 791379"/>
                  <a:gd name="connsiteY8" fmla="*/ 426458 h 665434"/>
                  <a:gd name="connsiteX9" fmla="*/ 603286 w 791379"/>
                  <a:gd name="connsiteY9" fmla="*/ 255355 h 665434"/>
                  <a:gd name="connsiteX10" fmla="*/ 693389 w 791379"/>
                  <a:gd name="connsiteY10" fmla="*/ 370984 h 665434"/>
                  <a:gd name="connsiteX11" fmla="*/ 791379 w 791379"/>
                  <a:gd name="connsiteY11" fmla="*/ 416656 h 665434"/>
                  <a:gd name="connsiteX0" fmla="*/ 0 w 791379"/>
                  <a:gd name="connsiteY0" fmla="*/ 489672 h 664647"/>
                  <a:gd name="connsiteX1" fmla="*/ 62563 w 791379"/>
                  <a:gd name="connsiteY1" fmla="*/ 450146 h 664647"/>
                  <a:gd name="connsiteX2" fmla="*/ 91915 w 791379"/>
                  <a:gd name="connsiteY2" fmla="*/ 409513 h 664647"/>
                  <a:gd name="connsiteX3" fmla="*/ 204011 w 791379"/>
                  <a:gd name="connsiteY3" fmla="*/ 487415 h 664647"/>
                  <a:gd name="connsiteX4" fmla="*/ 207463 w 791379"/>
                  <a:gd name="connsiteY4" fmla="*/ 38305 h 664647"/>
                  <a:gd name="connsiteX5" fmla="*/ 218425 w 791379"/>
                  <a:gd name="connsiteY5" fmla="*/ 38941 h 664647"/>
                  <a:gd name="connsiteX6" fmla="*/ 275484 w 791379"/>
                  <a:gd name="connsiteY6" fmla="*/ 577428 h 664647"/>
                  <a:gd name="connsiteX7" fmla="*/ 290513 w 791379"/>
                  <a:gd name="connsiteY7" fmla="*/ 649216 h 664647"/>
                  <a:gd name="connsiteX8" fmla="*/ 481994 w 791379"/>
                  <a:gd name="connsiteY8" fmla="*/ 426458 h 664647"/>
                  <a:gd name="connsiteX9" fmla="*/ 603286 w 791379"/>
                  <a:gd name="connsiteY9" fmla="*/ 255355 h 664647"/>
                  <a:gd name="connsiteX10" fmla="*/ 693389 w 791379"/>
                  <a:gd name="connsiteY10" fmla="*/ 370984 h 664647"/>
                  <a:gd name="connsiteX11" fmla="*/ 791379 w 791379"/>
                  <a:gd name="connsiteY11" fmla="*/ 416656 h 664647"/>
                  <a:gd name="connsiteX0" fmla="*/ 0 w 791379"/>
                  <a:gd name="connsiteY0" fmla="*/ 489672 h 658593"/>
                  <a:gd name="connsiteX1" fmla="*/ 62563 w 791379"/>
                  <a:gd name="connsiteY1" fmla="*/ 450146 h 658593"/>
                  <a:gd name="connsiteX2" fmla="*/ 91915 w 791379"/>
                  <a:gd name="connsiteY2" fmla="*/ 409513 h 658593"/>
                  <a:gd name="connsiteX3" fmla="*/ 204011 w 791379"/>
                  <a:gd name="connsiteY3" fmla="*/ 487415 h 658593"/>
                  <a:gd name="connsiteX4" fmla="*/ 207463 w 791379"/>
                  <a:gd name="connsiteY4" fmla="*/ 38305 h 658593"/>
                  <a:gd name="connsiteX5" fmla="*/ 218425 w 791379"/>
                  <a:gd name="connsiteY5" fmla="*/ 38941 h 658593"/>
                  <a:gd name="connsiteX6" fmla="*/ 275484 w 791379"/>
                  <a:gd name="connsiteY6" fmla="*/ 577428 h 658593"/>
                  <a:gd name="connsiteX7" fmla="*/ 290513 w 791379"/>
                  <a:gd name="connsiteY7" fmla="*/ 649216 h 658593"/>
                  <a:gd name="connsiteX8" fmla="*/ 481994 w 791379"/>
                  <a:gd name="connsiteY8" fmla="*/ 426458 h 658593"/>
                  <a:gd name="connsiteX9" fmla="*/ 603286 w 791379"/>
                  <a:gd name="connsiteY9" fmla="*/ 255355 h 658593"/>
                  <a:gd name="connsiteX10" fmla="*/ 693389 w 791379"/>
                  <a:gd name="connsiteY10" fmla="*/ 370984 h 658593"/>
                  <a:gd name="connsiteX11" fmla="*/ 791379 w 791379"/>
                  <a:gd name="connsiteY11" fmla="*/ 416656 h 658593"/>
                  <a:gd name="connsiteX0" fmla="*/ 0 w 791379"/>
                  <a:gd name="connsiteY0" fmla="*/ 489672 h 623191"/>
                  <a:gd name="connsiteX1" fmla="*/ 62563 w 791379"/>
                  <a:gd name="connsiteY1" fmla="*/ 450146 h 623191"/>
                  <a:gd name="connsiteX2" fmla="*/ 91915 w 791379"/>
                  <a:gd name="connsiteY2" fmla="*/ 409513 h 623191"/>
                  <a:gd name="connsiteX3" fmla="*/ 204011 w 791379"/>
                  <a:gd name="connsiteY3" fmla="*/ 487415 h 623191"/>
                  <a:gd name="connsiteX4" fmla="*/ 207463 w 791379"/>
                  <a:gd name="connsiteY4" fmla="*/ 38305 h 623191"/>
                  <a:gd name="connsiteX5" fmla="*/ 218425 w 791379"/>
                  <a:gd name="connsiteY5" fmla="*/ 38941 h 623191"/>
                  <a:gd name="connsiteX6" fmla="*/ 275484 w 791379"/>
                  <a:gd name="connsiteY6" fmla="*/ 577428 h 623191"/>
                  <a:gd name="connsiteX7" fmla="*/ 309235 w 791379"/>
                  <a:gd name="connsiteY7" fmla="*/ 597507 h 623191"/>
                  <a:gd name="connsiteX8" fmla="*/ 481994 w 791379"/>
                  <a:gd name="connsiteY8" fmla="*/ 426458 h 623191"/>
                  <a:gd name="connsiteX9" fmla="*/ 603286 w 791379"/>
                  <a:gd name="connsiteY9" fmla="*/ 255355 h 623191"/>
                  <a:gd name="connsiteX10" fmla="*/ 693389 w 791379"/>
                  <a:gd name="connsiteY10" fmla="*/ 370984 h 623191"/>
                  <a:gd name="connsiteX11" fmla="*/ 791379 w 791379"/>
                  <a:gd name="connsiteY11" fmla="*/ 416656 h 623191"/>
                  <a:gd name="connsiteX0" fmla="*/ 0 w 791379"/>
                  <a:gd name="connsiteY0" fmla="*/ 489672 h 623191"/>
                  <a:gd name="connsiteX1" fmla="*/ 62563 w 791379"/>
                  <a:gd name="connsiteY1" fmla="*/ 450146 h 623191"/>
                  <a:gd name="connsiteX2" fmla="*/ 91915 w 791379"/>
                  <a:gd name="connsiteY2" fmla="*/ 409513 h 623191"/>
                  <a:gd name="connsiteX3" fmla="*/ 204011 w 791379"/>
                  <a:gd name="connsiteY3" fmla="*/ 487415 h 623191"/>
                  <a:gd name="connsiteX4" fmla="*/ 207463 w 791379"/>
                  <a:gd name="connsiteY4" fmla="*/ 38305 h 623191"/>
                  <a:gd name="connsiteX5" fmla="*/ 218425 w 791379"/>
                  <a:gd name="connsiteY5" fmla="*/ 38941 h 623191"/>
                  <a:gd name="connsiteX6" fmla="*/ 275484 w 791379"/>
                  <a:gd name="connsiteY6" fmla="*/ 577428 h 623191"/>
                  <a:gd name="connsiteX7" fmla="*/ 309235 w 791379"/>
                  <a:gd name="connsiteY7" fmla="*/ 597507 h 623191"/>
                  <a:gd name="connsiteX8" fmla="*/ 481994 w 791379"/>
                  <a:gd name="connsiteY8" fmla="*/ 426458 h 623191"/>
                  <a:gd name="connsiteX9" fmla="*/ 603286 w 791379"/>
                  <a:gd name="connsiteY9" fmla="*/ 255355 h 623191"/>
                  <a:gd name="connsiteX10" fmla="*/ 693389 w 791379"/>
                  <a:gd name="connsiteY10" fmla="*/ 370984 h 623191"/>
                  <a:gd name="connsiteX11" fmla="*/ 791379 w 791379"/>
                  <a:gd name="connsiteY11" fmla="*/ 416656 h 623191"/>
                  <a:gd name="connsiteX0" fmla="*/ 0 w 791379"/>
                  <a:gd name="connsiteY0" fmla="*/ 489672 h 627575"/>
                  <a:gd name="connsiteX1" fmla="*/ 62563 w 791379"/>
                  <a:gd name="connsiteY1" fmla="*/ 450146 h 627575"/>
                  <a:gd name="connsiteX2" fmla="*/ 91915 w 791379"/>
                  <a:gd name="connsiteY2" fmla="*/ 409513 h 627575"/>
                  <a:gd name="connsiteX3" fmla="*/ 204011 w 791379"/>
                  <a:gd name="connsiteY3" fmla="*/ 487415 h 627575"/>
                  <a:gd name="connsiteX4" fmla="*/ 207463 w 791379"/>
                  <a:gd name="connsiteY4" fmla="*/ 38305 h 627575"/>
                  <a:gd name="connsiteX5" fmla="*/ 218425 w 791379"/>
                  <a:gd name="connsiteY5" fmla="*/ 38941 h 627575"/>
                  <a:gd name="connsiteX6" fmla="*/ 275484 w 791379"/>
                  <a:gd name="connsiteY6" fmla="*/ 577428 h 627575"/>
                  <a:gd name="connsiteX7" fmla="*/ 309235 w 791379"/>
                  <a:gd name="connsiteY7" fmla="*/ 597507 h 627575"/>
                  <a:gd name="connsiteX8" fmla="*/ 481994 w 791379"/>
                  <a:gd name="connsiteY8" fmla="*/ 426458 h 627575"/>
                  <a:gd name="connsiteX9" fmla="*/ 603286 w 791379"/>
                  <a:gd name="connsiteY9" fmla="*/ 255355 h 627575"/>
                  <a:gd name="connsiteX10" fmla="*/ 693389 w 791379"/>
                  <a:gd name="connsiteY10" fmla="*/ 370984 h 627575"/>
                  <a:gd name="connsiteX11" fmla="*/ 791379 w 791379"/>
                  <a:gd name="connsiteY11" fmla="*/ 416656 h 627575"/>
                  <a:gd name="connsiteX0" fmla="*/ 0 w 791379"/>
                  <a:gd name="connsiteY0" fmla="*/ 489672 h 621933"/>
                  <a:gd name="connsiteX1" fmla="*/ 62563 w 791379"/>
                  <a:gd name="connsiteY1" fmla="*/ 450146 h 621933"/>
                  <a:gd name="connsiteX2" fmla="*/ 91915 w 791379"/>
                  <a:gd name="connsiteY2" fmla="*/ 409513 h 621933"/>
                  <a:gd name="connsiteX3" fmla="*/ 204011 w 791379"/>
                  <a:gd name="connsiteY3" fmla="*/ 487415 h 621933"/>
                  <a:gd name="connsiteX4" fmla="*/ 207463 w 791379"/>
                  <a:gd name="connsiteY4" fmla="*/ 38305 h 621933"/>
                  <a:gd name="connsiteX5" fmla="*/ 218425 w 791379"/>
                  <a:gd name="connsiteY5" fmla="*/ 38941 h 621933"/>
                  <a:gd name="connsiteX6" fmla="*/ 275484 w 791379"/>
                  <a:gd name="connsiteY6" fmla="*/ 577428 h 621933"/>
                  <a:gd name="connsiteX7" fmla="*/ 308343 w 791379"/>
                  <a:gd name="connsiteY7" fmla="*/ 585917 h 621933"/>
                  <a:gd name="connsiteX8" fmla="*/ 481994 w 791379"/>
                  <a:gd name="connsiteY8" fmla="*/ 426458 h 621933"/>
                  <a:gd name="connsiteX9" fmla="*/ 603286 w 791379"/>
                  <a:gd name="connsiteY9" fmla="*/ 255355 h 621933"/>
                  <a:gd name="connsiteX10" fmla="*/ 693389 w 791379"/>
                  <a:gd name="connsiteY10" fmla="*/ 370984 h 621933"/>
                  <a:gd name="connsiteX11" fmla="*/ 791379 w 791379"/>
                  <a:gd name="connsiteY11" fmla="*/ 416656 h 621933"/>
                  <a:gd name="connsiteX0" fmla="*/ 0 w 791379"/>
                  <a:gd name="connsiteY0" fmla="*/ 489672 h 621933"/>
                  <a:gd name="connsiteX1" fmla="*/ 62563 w 791379"/>
                  <a:gd name="connsiteY1" fmla="*/ 450146 h 621933"/>
                  <a:gd name="connsiteX2" fmla="*/ 91915 w 791379"/>
                  <a:gd name="connsiteY2" fmla="*/ 409513 h 621933"/>
                  <a:gd name="connsiteX3" fmla="*/ 204011 w 791379"/>
                  <a:gd name="connsiteY3" fmla="*/ 487415 h 621933"/>
                  <a:gd name="connsiteX4" fmla="*/ 207463 w 791379"/>
                  <a:gd name="connsiteY4" fmla="*/ 38305 h 621933"/>
                  <a:gd name="connsiteX5" fmla="*/ 218425 w 791379"/>
                  <a:gd name="connsiteY5" fmla="*/ 38941 h 621933"/>
                  <a:gd name="connsiteX6" fmla="*/ 275484 w 791379"/>
                  <a:gd name="connsiteY6" fmla="*/ 577428 h 621933"/>
                  <a:gd name="connsiteX7" fmla="*/ 308343 w 791379"/>
                  <a:gd name="connsiteY7" fmla="*/ 585917 h 621933"/>
                  <a:gd name="connsiteX8" fmla="*/ 480211 w 791379"/>
                  <a:gd name="connsiteY8" fmla="*/ 420218 h 621933"/>
                  <a:gd name="connsiteX9" fmla="*/ 603286 w 791379"/>
                  <a:gd name="connsiteY9" fmla="*/ 255355 h 621933"/>
                  <a:gd name="connsiteX10" fmla="*/ 693389 w 791379"/>
                  <a:gd name="connsiteY10" fmla="*/ 370984 h 621933"/>
                  <a:gd name="connsiteX11" fmla="*/ 791379 w 791379"/>
                  <a:gd name="connsiteY11" fmla="*/ 416656 h 621933"/>
                  <a:gd name="connsiteX0" fmla="*/ 0 w 791379"/>
                  <a:gd name="connsiteY0" fmla="*/ 489672 h 621933"/>
                  <a:gd name="connsiteX1" fmla="*/ 62563 w 791379"/>
                  <a:gd name="connsiteY1" fmla="*/ 450146 h 621933"/>
                  <a:gd name="connsiteX2" fmla="*/ 91915 w 791379"/>
                  <a:gd name="connsiteY2" fmla="*/ 409513 h 621933"/>
                  <a:gd name="connsiteX3" fmla="*/ 204011 w 791379"/>
                  <a:gd name="connsiteY3" fmla="*/ 487415 h 621933"/>
                  <a:gd name="connsiteX4" fmla="*/ 207463 w 791379"/>
                  <a:gd name="connsiteY4" fmla="*/ 38305 h 621933"/>
                  <a:gd name="connsiteX5" fmla="*/ 218425 w 791379"/>
                  <a:gd name="connsiteY5" fmla="*/ 38941 h 621933"/>
                  <a:gd name="connsiteX6" fmla="*/ 275484 w 791379"/>
                  <a:gd name="connsiteY6" fmla="*/ 577428 h 621933"/>
                  <a:gd name="connsiteX7" fmla="*/ 308343 w 791379"/>
                  <a:gd name="connsiteY7" fmla="*/ 585917 h 621933"/>
                  <a:gd name="connsiteX8" fmla="*/ 480211 w 791379"/>
                  <a:gd name="connsiteY8" fmla="*/ 420218 h 621933"/>
                  <a:gd name="connsiteX9" fmla="*/ 603286 w 791379"/>
                  <a:gd name="connsiteY9" fmla="*/ 255355 h 621933"/>
                  <a:gd name="connsiteX10" fmla="*/ 693389 w 791379"/>
                  <a:gd name="connsiteY10" fmla="*/ 370984 h 621933"/>
                  <a:gd name="connsiteX11" fmla="*/ 791379 w 791379"/>
                  <a:gd name="connsiteY11" fmla="*/ 416656 h 621933"/>
                  <a:gd name="connsiteX0" fmla="*/ 0 w 791379"/>
                  <a:gd name="connsiteY0" fmla="*/ 489672 h 621933"/>
                  <a:gd name="connsiteX1" fmla="*/ 62563 w 791379"/>
                  <a:gd name="connsiteY1" fmla="*/ 450146 h 621933"/>
                  <a:gd name="connsiteX2" fmla="*/ 91915 w 791379"/>
                  <a:gd name="connsiteY2" fmla="*/ 409513 h 621933"/>
                  <a:gd name="connsiteX3" fmla="*/ 195987 w 791379"/>
                  <a:gd name="connsiteY3" fmla="*/ 487415 h 621933"/>
                  <a:gd name="connsiteX4" fmla="*/ 207463 w 791379"/>
                  <a:gd name="connsiteY4" fmla="*/ 38305 h 621933"/>
                  <a:gd name="connsiteX5" fmla="*/ 218425 w 791379"/>
                  <a:gd name="connsiteY5" fmla="*/ 38941 h 621933"/>
                  <a:gd name="connsiteX6" fmla="*/ 275484 w 791379"/>
                  <a:gd name="connsiteY6" fmla="*/ 577428 h 621933"/>
                  <a:gd name="connsiteX7" fmla="*/ 308343 w 791379"/>
                  <a:gd name="connsiteY7" fmla="*/ 585917 h 621933"/>
                  <a:gd name="connsiteX8" fmla="*/ 480211 w 791379"/>
                  <a:gd name="connsiteY8" fmla="*/ 420218 h 621933"/>
                  <a:gd name="connsiteX9" fmla="*/ 603286 w 791379"/>
                  <a:gd name="connsiteY9" fmla="*/ 255355 h 621933"/>
                  <a:gd name="connsiteX10" fmla="*/ 693389 w 791379"/>
                  <a:gd name="connsiteY10" fmla="*/ 370984 h 621933"/>
                  <a:gd name="connsiteX11" fmla="*/ 791379 w 791379"/>
                  <a:gd name="connsiteY11" fmla="*/ 416656 h 621933"/>
                  <a:gd name="connsiteX0" fmla="*/ 0 w 791379"/>
                  <a:gd name="connsiteY0" fmla="*/ 489672 h 621933"/>
                  <a:gd name="connsiteX1" fmla="*/ 62563 w 791379"/>
                  <a:gd name="connsiteY1" fmla="*/ 450146 h 621933"/>
                  <a:gd name="connsiteX2" fmla="*/ 91915 w 791379"/>
                  <a:gd name="connsiteY2" fmla="*/ 409513 h 621933"/>
                  <a:gd name="connsiteX3" fmla="*/ 195987 w 791379"/>
                  <a:gd name="connsiteY3" fmla="*/ 487415 h 621933"/>
                  <a:gd name="connsiteX4" fmla="*/ 207463 w 791379"/>
                  <a:gd name="connsiteY4" fmla="*/ 38305 h 621933"/>
                  <a:gd name="connsiteX5" fmla="*/ 229123 w 791379"/>
                  <a:gd name="connsiteY5" fmla="*/ 38941 h 621933"/>
                  <a:gd name="connsiteX6" fmla="*/ 275484 w 791379"/>
                  <a:gd name="connsiteY6" fmla="*/ 577428 h 621933"/>
                  <a:gd name="connsiteX7" fmla="*/ 308343 w 791379"/>
                  <a:gd name="connsiteY7" fmla="*/ 585917 h 621933"/>
                  <a:gd name="connsiteX8" fmla="*/ 480211 w 791379"/>
                  <a:gd name="connsiteY8" fmla="*/ 420218 h 621933"/>
                  <a:gd name="connsiteX9" fmla="*/ 603286 w 791379"/>
                  <a:gd name="connsiteY9" fmla="*/ 255355 h 621933"/>
                  <a:gd name="connsiteX10" fmla="*/ 693389 w 791379"/>
                  <a:gd name="connsiteY10" fmla="*/ 370984 h 621933"/>
                  <a:gd name="connsiteX11" fmla="*/ 791379 w 791379"/>
                  <a:gd name="connsiteY11" fmla="*/ 416656 h 621933"/>
                  <a:gd name="connsiteX0" fmla="*/ 0 w 791379"/>
                  <a:gd name="connsiteY0" fmla="*/ 489672 h 621933"/>
                  <a:gd name="connsiteX1" fmla="*/ 62563 w 791379"/>
                  <a:gd name="connsiteY1" fmla="*/ 450146 h 621933"/>
                  <a:gd name="connsiteX2" fmla="*/ 91915 w 791379"/>
                  <a:gd name="connsiteY2" fmla="*/ 409513 h 621933"/>
                  <a:gd name="connsiteX3" fmla="*/ 195987 w 791379"/>
                  <a:gd name="connsiteY3" fmla="*/ 487415 h 621933"/>
                  <a:gd name="connsiteX4" fmla="*/ 212812 w 791379"/>
                  <a:gd name="connsiteY4" fmla="*/ 38305 h 621933"/>
                  <a:gd name="connsiteX5" fmla="*/ 229123 w 791379"/>
                  <a:gd name="connsiteY5" fmla="*/ 38941 h 621933"/>
                  <a:gd name="connsiteX6" fmla="*/ 275484 w 791379"/>
                  <a:gd name="connsiteY6" fmla="*/ 577428 h 621933"/>
                  <a:gd name="connsiteX7" fmla="*/ 308343 w 791379"/>
                  <a:gd name="connsiteY7" fmla="*/ 585917 h 621933"/>
                  <a:gd name="connsiteX8" fmla="*/ 480211 w 791379"/>
                  <a:gd name="connsiteY8" fmla="*/ 420218 h 621933"/>
                  <a:gd name="connsiteX9" fmla="*/ 603286 w 791379"/>
                  <a:gd name="connsiteY9" fmla="*/ 255355 h 621933"/>
                  <a:gd name="connsiteX10" fmla="*/ 693389 w 791379"/>
                  <a:gd name="connsiteY10" fmla="*/ 370984 h 621933"/>
                  <a:gd name="connsiteX11" fmla="*/ 791379 w 791379"/>
                  <a:gd name="connsiteY11" fmla="*/ 416656 h 621933"/>
                  <a:gd name="connsiteX0" fmla="*/ 0 w 791379"/>
                  <a:gd name="connsiteY0" fmla="*/ 488002 h 620263"/>
                  <a:gd name="connsiteX1" fmla="*/ 62563 w 791379"/>
                  <a:gd name="connsiteY1" fmla="*/ 448476 h 620263"/>
                  <a:gd name="connsiteX2" fmla="*/ 91915 w 791379"/>
                  <a:gd name="connsiteY2" fmla="*/ 407843 h 620263"/>
                  <a:gd name="connsiteX3" fmla="*/ 195987 w 791379"/>
                  <a:gd name="connsiteY3" fmla="*/ 485745 h 620263"/>
                  <a:gd name="connsiteX4" fmla="*/ 212812 w 791379"/>
                  <a:gd name="connsiteY4" fmla="*/ 36635 h 620263"/>
                  <a:gd name="connsiteX5" fmla="*/ 229123 w 791379"/>
                  <a:gd name="connsiteY5" fmla="*/ 37271 h 620263"/>
                  <a:gd name="connsiteX6" fmla="*/ 275484 w 791379"/>
                  <a:gd name="connsiteY6" fmla="*/ 575758 h 620263"/>
                  <a:gd name="connsiteX7" fmla="*/ 308343 w 791379"/>
                  <a:gd name="connsiteY7" fmla="*/ 584247 h 620263"/>
                  <a:gd name="connsiteX8" fmla="*/ 480211 w 791379"/>
                  <a:gd name="connsiteY8" fmla="*/ 418548 h 620263"/>
                  <a:gd name="connsiteX9" fmla="*/ 603286 w 791379"/>
                  <a:gd name="connsiteY9" fmla="*/ 253685 h 620263"/>
                  <a:gd name="connsiteX10" fmla="*/ 693389 w 791379"/>
                  <a:gd name="connsiteY10" fmla="*/ 369314 h 620263"/>
                  <a:gd name="connsiteX11" fmla="*/ 791379 w 791379"/>
                  <a:gd name="connsiteY11" fmla="*/ 414986 h 620263"/>
                  <a:gd name="connsiteX0" fmla="*/ 0 w 791379"/>
                  <a:gd name="connsiteY0" fmla="*/ 488002 h 620263"/>
                  <a:gd name="connsiteX1" fmla="*/ 62563 w 791379"/>
                  <a:gd name="connsiteY1" fmla="*/ 448476 h 620263"/>
                  <a:gd name="connsiteX2" fmla="*/ 91915 w 791379"/>
                  <a:gd name="connsiteY2" fmla="*/ 407843 h 620263"/>
                  <a:gd name="connsiteX3" fmla="*/ 195987 w 791379"/>
                  <a:gd name="connsiteY3" fmla="*/ 485745 h 620263"/>
                  <a:gd name="connsiteX4" fmla="*/ 212812 w 791379"/>
                  <a:gd name="connsiteY4" fmla="*/ 36635 h 620263"/>
                  <a:gd name="connsiteX5" fmla="*/ 231798 w 791379"/>
                  <a:gd name="connsiteY5" fmla="*/ 37271 h 620263"/>
                  <a:gd name="connsiteX6" fmla="*/ 275484 w 791379"/>
                  <a:gd name="connsiteY6" fmla="*/ 575758 h 620263"/>
                  <a:gd name="connsiteX7" fmla="*/ 308343 w 791379"/>
                  <a:gd name="connsiteY7" fmla="*/ 584247 h 620263"/>
                  <a:gd name="connsiteX8" fmla="*/ 480211 w 791379"/>
                  <a:gd name="connsiteY8" fmla="*/ 418548 h 620263"/>
                  <a:gd name="connsiteX9" fmla="*/ 603286 w 791379"/>
                  <a:gd name="connsiteY9" fmla="*/ 253685 h 620263"/>
                  <a:gd name="connsiteX10" fmla="*/ 693389 w 791379"/>
                  <a:gd name="connsiteY10" fmla="*/ 369314 h 620263"/>
                  <a:gd name="connsiteX11" fmla="*/ 791379 w 791379"/>
                  <a:gd name="connsiteY11" fmla="*/ 414986 h 620263"/>
                  <a:gd name="connsiteX0" fmla="*/ 0 w 791379"/>
                  <a:gd name="connsiteY0" fmla="*/ 484082 h 616343"/>
                  <a:gd name="connsiteX1" fmla="*/ 62563 w 791379"/>
                  <a:gd name="connsiteY1" fmla="*/ 444556 h 616343"/>
                  <a:gd name="connsiteX2" fmla="*/ 91915 w 791379"/>
                  <a:gd name="connsiteY2" fmla="*/ 403923 h 616343"/>
                  <a:gd name="connsiteX3" fmla="*/ 195987 w 791379"/>
                  <a:gd name="connsiteY3" fmla="*/ 481825 h 616343"/>
                  <a:gd name="connsiteX4" fmla="*/ 212812 w 791379"/>
                  <a:gd name="connsiteY4" fmla="*/ 32715 h 616343"/>
                  <a:gd name="connsiteX5" fmla="*/ 231798 w 791379"/>
                  <a:gd name="connsiteY5" fmla="*/ 33351 h 616343"/>
                  <a:gd name="connsiteX6" fmla="*/ 275484 w 791379"/>
                  <a:gd name="connsiteY6" fmla="*/ 571838 h 616343"/>
                  <a:gd name="connsiteX7" fmla="*/ 308343 w 791379"/>
                  <a:gd name="connsiteY7" fmla="*/ 580327 h 616343"/>
                  <a:gd name="connsiteX8" fmla="*/ 480211 w 791379"/>
                  <a:gd name="connsiteY8" fmla="*/ 414628 h 616343"/>
                  <a:gd name="connsiteX9" fmla="*/ 603286 w 791379"/>
                  <a:gd name="connsiteY9" fmla="*/ 249765 h 616343"/>
                  <a:gd name="connsiteX10" fmla="*/ 693389 w 791379"/>
                  <a:gd name="connsiteY10" fmla="*/ 365394 h 616343"/>
                  <a:gd name="connsiteX11" fmla="*/ 791379 w 791379"/>
                  <a:gd name="connsiteY11" fmla="*/ 411066 h 616343"/>
                  <a:gd name="connsiteX0" fmla="*/ 0 w 791379"/>
                  <a:gd name="connsiteY0" fmla="*/ 486297 h 618558"/>
                  <a:gd name="connsiteX1" fmla="*/ 62563 w 791379"/>
                  <a:gd name="connsiteY1" fmla="*/ 446771 h 618558"/>
                  <a:gd name="connsiteX2" fmla="*/ 91915 w 791379"/>
                  <a:gd name="connsiteY2" fmla="*/ 406138 h 618558"/>
                  <a:gd name="connsiteX3" fmla="*/ 195987 w 791379"/>
                  <a:gd name="connsiteY3" fmla="*/ 484040 h 618558"/>
                  <a:gd name="connsiteX4" fmla="*/ 212812 w 791379"/>
                  <a:gd name="connsiteY4" fmla="*/ 34930 h 618558"/>
                  <a:gd name="connsiteX5" fmla="*/ 231798 w 791379"/>
                  <a:gd name="connsiteY5" fmla="*/ 35566 h 618558"/>
                  <a:gd name="connsiteX6" fmla="*/ 275484 w 791379"/>
                  <a:gd name="connsiteY6" fmla="*/ 574053 h 618558"/>
                  <a:gd name="connsiteX7" fmla="*/ 308343 w 791379"/>
                  <a:gd name="connsiteY7" fmla="*/ 582542 h 618558"/>
                  <a:gd name="connsiteX8" fmla="*/ 480211 w 791379"/>
                  <a:gd name="connsiteY8" fmla="*/ 416843 h 618558"/>
                  <a:gd name="connsiteX9" fmla="*/ 603286 w 791379"/>
                  <a:gd name="connsiteY9" fmla="*/ 251980 h 618558"/>
                  <a:gd name="connsiteX10" fmla="*/ 693389 w 791379"/>
                  <a:gd name="connsiteY10" fmla="*/ 367609 h 618558"/>
                  <a:gd name="connsiteX11" fmla="*/ 791379 w 791379"/>
                  <a:gd name="connsiteY11" fmla="*/ 413281 h 618558"/>
                  <a:gd name="connsiteX0" fmla="*/ 0 w 791379"/>
                  <a:gd name="connsiteY0" fmla="*/ 486297 h 617583"/>
                  <a:gd name="connsiteX1" fmla="*/ 62563 w 791379"/>
                  <a:gd name="connsiteY1" fmla="*/ 446771 h 617583"/>
                  <a:gd name="connsiteX2" fmla="*/ 91915 w 791379"/>
                  <a:gd name="connsiteY2" fmla="*/ 406138 h 617583"/>
                  <a:gd name="connsiteX3" fmla="*/ 195987 w 791379"/>
                  <a:gd name="connsiteY3" fmla="*/ 484040 h 617583"/>
                  <a:gd name="connsiteX4" fmla="*/ 212812 w 791379"/>
                  <a:gd name="connsiteY4" fmla="*/ 34930 h 617583"/>
                  <a:gd name="connsiteX5" fmla="*/ 231798 w 791379"/>
                  <a:gd name="connsiteY5" fmla="*/ 35566 h 617583"/>
                  <a:gd name="connsiteX6" fmla="*/ 279942 w 791379"/>
                  <a:gd name="connsiteY6" fmla="*/ 572270 h 617583"/>
                  <a:gd name="connsiteX7" fmla="*/ 308343 w 791379"/>
                  <a:gd name="connsiteY7" fmla="*/ 582542 h 617583"/>
                  <a:gd name="connsiteX8" fmla="*/ 480211 w 791379"/>
                  <a:gd name="connsiteY8" fmla="*/ 416843 h 617583"/>
                  <a:gd name="connsiteX9" fmla="*/ 603286 w 791379"/>
                  <a:gd name="connsiteY9" fmla="*/ 251980 h 617583"/>
                  <a:gd name="connsiteX10" fmla="*/ 693389 w 791379"/>
                  <a:gd name="connsiteY10" fmla="*/ 367609 h 617583"/>
                  <a:gd name="connsiteX11" fmla="*/ 791379 w 791379"/>
                  <a:gd name="connsiteY11" fmla="*/ 413281 h 617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91379" h="617583">
                    <a:moveTo>
                      <a:pt x="0" y="486297"/>
                    </a:moveTo>
                    <a:cubicBezTo>
                      <a:pt x="25399" y="486200"/>
                      <a:pt x="40751" y="485019"/>
                      <a:pt x="62563" y="446771"/>
                    </a:cubicBezTo>
                    <a:cubicBezTo>
                      <a:pt x="73244" y="426146"/>
                      <a:pt x="71587" y="408120"/>
                      <a:pt x="91915" y="406138"/>
                    </a:cubicBezTo>
                    <a:cubicBezTo>
                      <a:pt x="118735" y="403228"/>
                      <a:pt x="142855" y="528863"/>
                      <a:pt x="195987" y="484040"/>
                    </a:cubicBezTo>
                    <a:cubicBezTo>
                      <a:pt x="225606" y="441712"/>
                      <a:pt x="205815" y="120194"/>
                      <a:pt x="212812" y="34930"/>
                    </a:cubicBezTo>
                    <a:cubicBezTo>
                      <a:pt x="211352" y="11447"/>
                      <a:pt x="226425" y="-30591"/>
                      <a:pt x="231798" y="35566"/>
                    </a:cubicBezTo>
                    <a:cubicBezTo>
                      <a:pt x="241797" y="125865"/>
                      <a:pt x="267927" y="470558"/>
                      <a:pt x="279942" y="572270"/>
                    </a:cubicBezTo>
                    <a:cubicBezTo>
                      <a:pt x="285717" y="641887"/>
                      <a:pt x="304682" y="619739"/>
                      <a:pt x="308343" y="582542"/>
                    </a:cubicBezTo>
                    <a:cubicBezTo>
                      <a:pt x="326320" y="385074"/>
                      <a:pt x="431054" y="471937"/>
                      <a:pt x="480211" y="416843"/>
                    </a:cubicBezTo>
                    <a:cubicBezTo>
                      <a:pt x="529368" y="361749"/>
                      <a:pt x="567756" y="260186"/>
                      <a:pt x="603286" y="251980"/>
                    </a:cubicBezTo>
                    <a:cubicBezTo>
                      <a:pt x="638816" y="243774"/>
                      <a:pt x="659258" y="344590"/>
                      <a:pt x="693389" y="367609"/>
                    </a:cubicBezTo>
                    <a:cubicBezTo>
                      <a:pt x="726593" y="396193"/>
                      <a:pt x="757594" y="408910"/>
                      <a:pt x="791379" y="413281"/>
                    </a:cubicBezTo>
                  </a:path>
                </a:pathLst>
              </a:custGeom>
              <a:noFill/>
              <a:ln w="15875">
                <a:gradFill>
                  <a:gsLst>
                    <a:gs pos="23000">
                      <a:schemeClr val="accent3"/>
                    </a:gs>
                    <a:gs pos="0">
                      <a:schemeClr val="bg1">
                        <a:alpha val="0"/>
                      </a:schemeClr>
                    </a:gs>
                    <a:gs pos="100000">
                      <a:schemeClr val="accent3"/>
                    </a:gs>
                  </a:gsLst>
                  <a:lin ang="6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2" name="Oval 371">
                <a:extLst>
                  <a:ext uri="{FF2B5EF4-FFF2-40B4-BE49-F238E27FC236}">
                    <a16:creationId xmlns:a16="http://schemas.microsoft.com/office/drawing/2014/main" id="{2C84C90E-3320-46F3-BE11-36F7780F5B88}"/>
                  </a:ext>
                </a:extLst>
              </p:cNvPr>
              <p:cNvSpPr/>
              <p:nvPr/>
            </p:nvSpPr>
            <p:spPr>
              <a:xfrm>
                <a:off x="11505753" y="4304075"/>
                <a:ext cx="180803" cy="18080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3" name="Cross 372">
                <a:extLst>
                  <a:ext uri="{FF2B5EF4-FFF2-40B4-BE49-F238E27FC236}">
                    <a16:creationId xmlns:a16="http://schemas.microsoft.com/office/drawing/2014/main" id="{5C5C7BEE-3597-4355-B483-F2FA2B0464AE}"/>
                  </a:ext>
                </a:extLst>
              </p:cNvPr>
              <p:cNvSpPr/>
              <p:nvPr/>
            </p:nvSpPr>
            <p:spPr>
              <a:xfrm>
                <a:off x="11535888" y="4334209"/>
                <a:ext cx="120536" cy="120536"/>
              </a:xfrm>
              <a:prstGeom prst="plus">
                <a:avLst>
                  <a:gd name="adj" fmla="val 3632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4" name="Rectangle 373">
                <a:extLst>
                  <a:ext uri="{FF2B5EF4-FFF2-40B4-BE49-F238E27FC236}">
                    <a16:creationId xmlns:a16="http://schemas.microsoft.com/office/drawing/2014/main" id="{FD57CD9A-A524-49C0-A29B-AA4A8D643915}"/>
                  </a:ext>
                </a:extLst>
              </p:cNvPr>
              <p:cNvSpPr/>
              <p:nvPr/>
            </p:nvSpPr>
            <p:spPr>
              <a:xfrm>
                <a:off x="11745842" y="4314812"/>
                <a:ext cx="439354" cy="552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5" name="Rectangle 374">
                <a:extLst>
                  <a:ext uri="{FF2B5EF4-FFF2-40B4-BE49-F238E27FC236}">
                    <a16:creationId xmlns:a16="http://schemas.microsoft.com/office/drawing/2014/main" id="{F3316E87-8BE5-48AA-9F77-A1F16D8C0D09}"/>
                  </a:ext>
                </a:extLst>
              </p:cNvPr>
              <p:cNvSpPr/>
              <p:nvPr/>
            </p:nvSpPr>
            <p:spPr>
              <a:xfrm>
                <a:off x="12244484" y="4314810"/>
                <a:ext cx="239624" cy="552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6" name="Rectangle 375">
                <a:extLst>
                  <a:ext uri="{FF2B5EF4-FFF2-40B4-BE49-F238E27FC236}">
                    <a16:creationId xmlns:a16="http://schemas.microsoft.com/office/drawing/2014/main" id="{BF9CEDBD-7269-4F5C-9FAA-EBE52B983450}"/>
                  </a:ext>
                </a:extLst>
              </p:cNvPr>
              <p:cNvSpPr/>
              <p:nvPr/>
            </p:nvSpPr>
            <p:spPr>
              <a:xfrm>
                <a:off x="11745842" y="4399539"/>
                <a:ext cx="239624" cy="552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7" name="Rectangle 376">
                <a:extLst>
                  <a:ext uri="{FF2B5EF4-FFF2-40B4-BE49-F238E27FC236}">
                    <a16:creationId xmlns:a16="http://schemas.microsoft.com/office/drawing/2014/main" id="{75921FA6-A47C-45AB-A25B-76EFFF5673D1}"/>
                  </a:ext>
                </a:extLst>
              </p:cNvPr>
              <p:cNvSpPr/>
              <p:nvPr/>
            </p:nvSpPr>
            <p:spPr>
              <a:xfrm>
                <a:off x="12030922" y="4398532"/>
                <a:ext cx="239624" cy="552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8" name="Freeform: Shape 377">
                <a:extLst>
                  <a:ext uri="{FF2B5EF4-FFF2-40B4-BE49-F238E27FC236}">
                    <a16:creationId xmlns:a16="http://schemas.microsoft.com/office/drawing/2014/main" id="{1D359105-8F8F-4212-9F81-D7C5F5D8D8E5}"/>
                  </a:ext>
                </a:extLst>
              </p:cNvPr>
              <p:cNvSpPr/>
              <p:nvPr/>
            </p:nvSpPr>
            <p:spPr>
              <a:xfrm>
                <a:off x="11772627" y="4331149"/>
                <a:ext cx="686368" cy="105236"/>
              </a:xfrm>
              <a:custGeom>
                <a:avLst/>
                <a:gdLst>
                  <a:gd name="connsiteX0" fmla="*/ 153859 w 686368"/>
                  <a:gd name="connsiteY0" fmla="*/ 84729 h 105236"/>
                  <a:gd name="connsiteX1" fmla="*/ 183481 w 686368"/>
                  <a:gd name="connsiteY1" fmla="*/ 84729 h 105236"/>
                  <a:gd name="connsiteX2" fmla="*/ 187726 w 686368"/>
                  <a:gd name="connsiteY2" fmla="*/ 88974 h 105236"/>
                  <a:gd name="connsiteX3" fmla="*/ 187726 w 686368"/>
                  <a:gd name="connsiteY3" fmla="*/ 100991 h 105236"/>
                  <a:gd name="connsiteX4" fmla="*/ 183481 w 686368"/>
                  <a:gd name="connsiteY4" fmla="*/ 105236 h 105236"/>
                  <a:gd name="connsiteX5" fmla="*/ 153859 w 686368"/>
                  <a:gd name="connsiteY5" fmla="*/ 105236 h 105236"/>
                  <a:gd name="connsiteX6" fmla="*/ 149614 w 686368"/>
                  <a:gd name="connsiteY6" fmla="*/ 100991 h 105236"/>
                  <a:gd name="connsiteX7" fmla="*/ 149614 w 686368"/>
                  <a:gd name="connsiteY7" fmla="*/ 88974 h 105236"/>
                  <a:gd name="connsiteX8" fmla="*/ 153859 w 686368"/>
                  <a:gd name="connsiteY8" fmla="*/ 84729 h 105236"/>
                  <a:gd name="connsiteX9" fmla="*/ 4245 w 686368"/>
                  <a:gd name="connsiteY9" fmla="*/ 84729 h 105236"/>
                  <a:gd name="connsiteX10" fmla="*/ 114508 w 686368"/>
                  <a:gd name="connsiteY10" fmla="*/ 84729 h 105236"/>
                  <a:gd name="connsiteX11" fmla="*/ 118753 w 686368"/>
                  <a:gd name="connsiteY11" fmla="*/ 88974 h 105236"/>
                  <a:gd name="connsiteX12" fmla="*/ 118753 w 686368"/>
                  <a:gd name="connsiteY12" fmla="*/ 100991 h 105236"/>
                  <a:gd name="connsiteX13" fmla="*/ 114508 w 686368"/>
                  <a:gd name="connsiteY13" fmla="*/ 105236 h 105236"/>
                  <a:gd name="connsiteX14" fmla="*/ 4245 w 686368"/>
                  <a:gd name="connsiteY14" fmla="*/ 105236 h 105236"/>
                  <a:gd name="connsiteX15" fmla="*/ 0 w 686368"/>
                  <a:gd name="connsiteY15" fmla="*/ 100991 h 105236"/>
                  <a:gd name="connsiteX16" fmla="*/ 0 w 686368"/>
                  <a:gd name="connsiteY16" fmla="*/ 88974 h 105236"/>
                  <a:gd name="connsiteX17" fmla="*/ 4245 w 686368"/>
                  <a:gd name="connsiteY17" fmla="*/ 84729 h 105236"/>
                  <a:gd name="connsiteX18" fmla="*/ 438939 w 686368"/>
                  <a:gd name="connsiteY18" fmla="*/ 83722 h 105236"/>
                  <a:gd name="connsiteX19" fmla="*/ 468561 w 686368"/>
                  <a:gd name="connsiteY19" fmla="*/ 83722 h 105236"/>
                  <a:gd name="connsiteX20" fmla="*/ 472806 w 686368"/>
                  <a:gd name="connsiteY20" fmla="*/ 87967 h 105236"/>
                  <a:gd name="connsiteX21" fmla="*/ 472806 w 686368"/>
                  <a:gd name="connsiteY21" fmla="*/ 99984 h 105236"/>
                  <a:gd name="connsiteX22" fmla="*/ 468561 w 686368"/>
                  <a:gd name="connsiteY22" fmla="*/ 104229 h 105236"/>
                  <a:gd name="connsiteX23" fmla="*/ 438939 w 686368"/>
                  <a:gd name="connsiteY23" fmla="*/ 104229 h 105236"/>
                  <a:gd name="connsiteX24" fmla="*/ 434694 w 686368"/>
                  <a:gd name="connsiteY24" fmla="*/ 99984 h 105236"/>
                  <a:gd name="connsiteX25" fmla="*/ 434694 w 686368"/>
                  <a:gd name="connsiteY25" fmla="*/ 87967 h 105236"/>
                  <a:gd name="connsiteX26" fmla="*/ 438939 w 686368"/>
                  <a:gd name="connsiteY26" fmla="*/ 83722 h 105236"/>
                  <a:gd name="connsiteX27" fmla="*/ 289325 w 686368"/>
                  <a:gd name="connsiteY27" fmla="*/ 83722 h 105236"/>
                  <a:gd name="connsiteX28" fmla="*/ 399588 w 686368"/>
                  <a:gd name="connsiteY28" fmla="*/ 83722 h 105236"/>
                  <a:gd name="connsiteX29" fmla="*/ 403833 w 686368"/>
                  <a:gd name="connsiteY29" fmla="*/ 87967 h 105236"/>
                  <a:gd name="connsiteX30" fmla="*/ 403833 w 686368"/>
                  <a:gd name="connsiteY30" fmla="*/ 99984 h 105236"/>
                  <a:gd name="connsiteX31" fmla="*/ 399588 w 686368"/>
                  <a:gd name="connsiteY31" fmla="*/ 104229 h 105236"/>
                  <a:gd name="connsiteX32" fmla="*/ 289325 w 686368"/>
                  <a:gd name="connsiteY32" fmla="*/ 104229 h 105236"/>
                  <a:gd name="connsiteX33" fmla="*/ 285080 w 686368"/>
                  <a:gd name="connsiteY33" fmla="*/ 99984 h 105236"/>
                  <a:gd name="connsiteX34" fmla="*/ 285080 w 686368"/>
                  <a:gd name="connsiteY34" fmla="*/ 87967 h 105236"/>
                  <a:gd name="connsiteX35" fmla="*/ 289325 w 686368"/>
                  <a:gd name="connsiteY35" fmla="*/ 83722 h 105236"/>
                  <a:gd name="connsiteX36" fmla="*/ 353589 w 686368"/>
                  <a:gd name="connsiteY36" fmla="*/ 2 h 105236"/>
                  <a:gd name="connsiteX37" fmla="*/ 383211 w 686368"/>
                  <a:gd name="connsiteY37" fmla="*/ 2 h 105236"/>
                  <a:gd name="connsiteX38" fmla="*/ 387456 w 686368"/>
                  <a:gd name="connsiteY38" fmla="*/ 4247 h 105236"/>
                  <a:gd name="connsiteX39" fmla="*/ 387456 w 686368"/>
                  <a:gd name="connsiteY39" fmla="*/ 16264 h 105236"/>
                  <a:gd name="connsiteX40" fmla="*/ 383211 w 686368"/>
                  <a:gd name="connsiteY40" fmla="*/ 20509 h 105236"/>
                  <a:gd name="connsiteX41" fmla="*/ 353589 w 686368"/>
                  <a:gd name="connsiteY41" fmla="*/ 20509 h 105236"/>
                  <a:gd name="connsiteX42" fmla="*/ 349344 w 686368"/>
                  <a:gd name="connsiteY42" fmla="*/ 16264 h 105236"/>
                  <a:gd name="connsiteX43" fmla="*/ 349344 w 686368"/>
                  <a:gd name="connsiteY43" fmla="*/ 4247 h 105236"/>
                  <a:gd name="connsiteX44" fmla="*/ 353589 w 686368"/>
                  <a:gd name="connsiteY44" fmla="*/ 2 h 105236"/>
                  <a:gd name="connsiteX45" fmla="*/ 8320 w 686368"/>
                  <a:gd name="connsiteY45" fmla="*/ 2 h 105236"/>
                  <a:gd name="connsiteX46" fmla="*/ 314237 w 686368"/>
                  <a:gd name="connsiteY46" fmla="*/ 2 h 105236"/>
                  <a:gd name="connsiteX47" fmla="*/ 318482 w 686368"/>
                  <a:gd name="connsiteY47" fmla="*/ 4247 h 105236"/>
                  <a:gd name="connsiteX48" fmla="*/ 318482 w 686368"/>
                  <a:gd name="connsiteY48" fmla="*/ 16264 h 105236"/>
                  <a:gd name="connsiteX49" fmla="*/ 314237 w 686368"/>
                  <a:gd name="connsiteY49" fmla="*/ 20509 h 105236"/>
                  <a:gd name="connsiteX50" fmla="*/ 8320 w 686368"/>
                  <a:gd name="connsiteY50" fmla="*/ 20509 h 105236"/>
                  <a:gd name="connsiteX51" fmla="*/ 4075 w 686368"/>
                  <a:gd name="connsiteY51" fmla="*/ 16264 h 105236"/>
                  <a:gd name="connsiteX52" fmla="*/ 4075 w 686368"/>
                  <a:gd name="connsiteY52" fmla="*/ 4247 h 105236"/>
                  <a:gd name="connsiteX53" fmla="*/ 8320 w 686368"/>
                  <a:gd name="connsiteY53" fmla="*/ 2 h 105236"/>
                  <a:gd name="connsiteX54" fmla="*/ 652501 w 686368"/>
                  <a:gd name="connsiteY54" fmla="*/ 0 h 105236"/>
                  <a:gd name="connsiteX55" fmla="*/ 682123 w 686368"/>
                  <a:gd name="connsiteY55" fmla="*/ 0 h 105236"/>
                  <a:gd name="connsiteX56" fmla="*/ 686368 w 686368"/>
                  <a:gd name="connsiteY56" fmla="*/ 4245 h 105236"/>
                  <a:gd name="connsiteX57" fmla="*/ 686368 w 686368"/>
                  <a:gd name="connsiteY57" fmla="*/ 16262 h 105236"/>
                  <a:gd name="connsiteX58" fmla="*/ 682123 w 686368"/>
                  <a:gd name="connsiteY58" fmla="*/ 20507 h 105236"/>
                  <a:gd name="connsiteX59" fmla="*/ 652501 w 686368"/>
                  <a:gd name="connsiteY59" fmla="*/ 20507 h 105236"/>
                  <a:gd name="connsiteX60" fmla="*/ 648256 w 686368"/>
                  <a:gd name="connsiteY60" fmla="*/ 16262 h 105236"/>
                  <a:gd name="connsiteX61" fmla="*/ 648256 w 686368"/>
                  <a:gd name="connsiteY61" fmla="*/ 4245 h 105236"/>
                  <a:gd name="connsiteX62" fmla="*/ 652501 w 686368"/>
                  <a:gd name="connsiteY62" fmla="*/ 0 h 105236"/>
                  <a:gd name="connsiteX63" fmla="*/ 502887 w 686368"/>
                  <a:gd name="connsiteY63" fmla="*/ 0 h 105236"/>
                  <a:gd name="connsiteX64" fmla="*/ 613150 w 686368"/>
                  <a:gd name="connsiteY64" fmla="*/ 0 h 105236"/>
                  <a:gd name="connsiteX65" fmla="*/ 617395 w 686368"/>
                  <a:gd name="connsiteY65" fmla="*/ 4245 h 105236"/>
                  <a:gd name="connsiteX66" fmla="*/ 617395 w 686368"/>
                  <a:gd name="connsiteY66" fmla="*/ 16262 h 105236"/>
                  <a:gd name="connsiteX67" fmla="*/ 613150 w 686368"/>
                  <a:gd name="connsiteY67" fmla="*/ 20507 h 105236"/>
                  <a:gd name="connsiteX68" fmla="*/ 502887 w 686368"/>
                  <a:gd name="connsiteY68" fmla="*/ 20507 h 105236"/>
                  <a:gd name="connsiteX69" fmla="*/ 498642 w 686368"/>
                  <a:gd name="connsiteY69" fmla="*/ 16262 h 105236"/>
                  <a:gd name="connsiteX70" fmla="*/ 498642 w 686368"/>
                  <a:gd name="connsiteY70" fmla="*/ 4245 h 105236"/>
                  <a:gd name="connsiteX71" fmla="*/ 502887 w 686368"/>
                  <a:gd name="connsiteY71" fmla="*/ 0 h 105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686368" h="105236">
                    <a:moveTo>
                      <a:pt x="153859" y="84729"/>
                    </a:moveTo>
                    <a:lnTo>
                      <a:pt x="183481" y="84729"/>
                    </a:lnTo>
                    <a:cubicBezTo>
                      <a:pt x="185825" y="84729"/>
                      <a:pt x="187726" y="86630"/>
                      <a:pt x="187726" y="88974"/>
                    </a:cubicBezTo>
                    <a:lnTo>
                      <a:pt x="187726" y="100991"/>
                    </a:lnTo>
                    <a:cubicBezTo>
                      <a:pt x="187726" y="103335"/>
                      <a:pt x="185825" y="105236"/>
                      <a:pt x="183481" y="105236"/>
                    </a:cubicBezTo>
                    <a:lnTo>
                      <a:pt x="153859" y="105236"/>
                    </a:lnTo>
                    <a:cubicBezTo>
                      <a:pt x="151515" y="105236"/>
                      <a:pt x="149614" y="103335"/>
                      <a:pt x="149614" y="100991"/>
                    </a:cubicBezTo>
                    <a:lnTo>
                      <a:pt x="149614" y="88974"/>
                    </a:lnTo>
                    <a:cubicBezTo>
                      <a:pt x="149614" y="86630"/>
                      <a:pt x="151515" y="84729"/>
                      <a:pt x="153859" y="84729"/>
                    </a:cubicBezTo>
                    <a:close/>
                    <a:moveTo>
                      <a:pt x="4245" y="84729"/>
                    </a:moveTo>
                    <a:lnTo>
                      <a:pt x="114508" y="84729"/>
                    </a:lnTo>
                    <a:cubicBezTo>
                      <a:pt x="116852" y="84729"/>
                      <a:pt x="118753" y="86630"/>
                      <a:pt x="118753" y="88974"/>
                    </a:cubicBezTo>
                    <a:lnTo>
                      <a:pt x="118753" y="100991"/>
                    </a:lnTo>
                    <a:cubicBezTo>
                      <a:pt x="118753" y="103335"/>
                      <a:pt x="116852" y="105236"/>
                      <a:pt x="114508" y="105236"/>
                    </a:cubicBezTo>
                    <a:lnTo>
                      <a:pt x="4245" y="105236"/>
                    </a:lnTo>
                    <a:cubicBezTo>
                      <a:pt x="1901" y="105236"/>
                      <a:pt x="0" y="103335"/>
                      <a:pt x="0" y="100991"/>
                    </a:cubicBezTo>
                    <a:lnTo>
                      <a:pt x="0" y="88974"/>
                    </a:lnTo>
                    <a:cubicBezTo>
                      <a:pt x="0" y="86630"/>
                      <a:pt x="1901" y="84729"/>
                      <a:pt x="4245" y="84729"/>
                    </a:cubicBezTo>
                    <a:close/>
                    <a:moveTo>
                      <a:pt x="438939" y="83722"/>
                    </a:moveTo>
                    <a:lnTo>
                      <a:pt x="468561" y="83722"/>
                    </a:lnTo>
                    <a:cubicBezTo>
                      <a:pt x="470905" y="83722"/>
                      <a:pt x="472806" y="85623"/>
                      <a:pt x="472806" y="87967"/>
                    </a:cubicBezTo>
                    <a:lnTo>
                      <a:pt x="472806" y="99984"/>
                    </a:lnTo>
                    <a:cubicBezTo>
                      <a:pt x="472806" y="102328"/>
                      <a:pt x="470905" y="104229"/>
                      <a:pt x="468561" y="104229"/>
                    </a:cubicBezTo>
                    <a:lnTo>
                      <a:pt x="438939" y="104229"/>
                    </a:lnTo>
                    <a:cubicBezTo>
                      <a:pt x="436595" y="104229"/>
                      <a:pt x="434694" y="102328"/>
                      <a:pt x="434694" y="99984"/>
                    </a:cubicBezTo>
                    <a:lnTo>
                      <a:pt x="434694" y="87967"/>
                    </a:lnTo>
                    <a:cubicBezTo>
                      <a:pt x="434694" y="85623"/>
                      <a:pt x="436595" y="83722"/>
                      <a:pt x="438939" y="83722"/>
                    </a:cubicBezTo>
                    <a:close/>
                    <a:moveTo>
                      <a:pt x="289325" y="83722"/>
                    </a:moveTo>
                    <a:lnTo>
                      <a:pt x="399588" y="83722"/>
                    </a:lnTo>
                    <a:cubicBezTo>
                      <a:pt x="401932" y="83722"/>
                      <a:pt x="403833" y="85623"/>
                      <a:pt x="403833" y="87967"/>
                    </a:cubicBezTo>
                    <a:lnTo>
                      <a:pt x="403833" y="99984"/>
                    </a:lnTo>
                    <a:cubicBezTo>
                      <a:pt x="403833" y="102328"/>
                      <a:pt x="401932" y="104229"/>
                      <a:pt x="399588" y="104229"/>
                    </a:cubicBezTo>
                    <a:lnTo>
                      <a:pt x="289325" y="104229"/>
                    </a:lnTo>
                    <a:cubicBezTo>
                      <a:pt x="286981" y="104229"/>
                      <a:pt x="285080" y="102328"/>
                      <a:pt x="285080" y="99984"/>
                    </a:cubicBezTo>
                    <a:lnTo>
                      <a:pt x="285080" y="87967"/>
                    </a:lnTo>
                    <a:cubicBezTo>
                      <a:pt x="285080" y="85623"/>
                      <a:pt x="286981" y="83722"/>
                      <a:pt x="289325" y="83722"/>
                    </a:cubicBezTo>
                    <a:close/>
                    <a:moveTo>
                      <a:pt x="353589" y="2"/>
                    </a:moveTo>
                    <a:lnTo>
                      <a:pt x="383211" y="2"/>
                    </a:lnTo>
                    <a:cubicBezTo>
                      <a:pt x="385555" y="2"/>
                      <a:pt x="387456" y="1903"/>
                      <a:pt x="387456" y="4247"/>
                    </a:cubicBezTo>
                    <a:lnTo>
                      <a:pt x="387456" y="16264"/>
                    </a:lnTo>
                    <a:cubicBezTo>
                      <a:pt x="387456" y="18608"/>
                      <a:pt x="385555" y="20509"/>
                      <a:pt x="383211" y="20509"/>
                    </a:cubicBezTo>
                    <a:lnTo>
                      <a:pt x="353589" y="20509"/>
                    </a:lnTo>
                    <a:cubicBezTo>
                      <a:pt x="351245" y="20509"/>
                      <a:pt x="349344" y="18608"/>
                      <a:pt x="349344" y="16264"/>
                    </a:cubicBezTo>
                    <a:lnTo>
                      <a:pt x="349344" y="4247"/>
                    </a:lnTo>
                    <a:cubicBezTo>
                      <a:pt x="349344" y="1903"/>
                      <a:pt x="351245" y="2"/>
                      <a:pt x="353589" y="2"/>
                    </a:cubicBezTo>
                    <a:close/>
                    <a:moveTo>
                      <a:pt x="8320" y="2"/>
                    </a:moveTo>
                    <a:lnTo>
                      <a:pt x="314237" y="2"/>
                    </a:lnTo>
                    <a:cubicBezTo>
                      <a:pt x="316581" y="2"/>
                      <a:pt x="318482" y="1903"/>
                      <a:pt x="318482" y="4247"/>
                    </a:cubicBezTo>
                    <a:lnTo>
                      <a:pt x="318482" y="16264"/>
                    </a:lnTo>
                    <a:cubicBezTo>
                      <a:pt x="318482" y="18608"/>
                      <a:pt x="316581" y="20509"/>
                      <a:pt x="314237" y="20509"/>
                    </a:cubicBezTo>
                    <a:lnTo>
                      <a:pt x="8320" y="20509"/>
                    </a:lnTo>
                    <a:cubicBezTo>
                      <a:pt x="5976" y="20509"/>
                      <a:pt x="4075" y="18608"/>
                      <a:pt x="4075" y="16264"/>
                    </a:cubicBezTo>
                    <a:lnTo>
                      <a:pt x="4075" y="4247"/>
                    </a:lnTo>
                    <a:cubicBezTo>
                      <a:pt x="4075" y="1903"/>
                      <a:pt x="5976" y="2"/>
                      <a:pt x="8320" y="2"/>
                    </a:cubicBezTo>
                    <a:close/>
                    <a:moveTo>
                      <a:pt x="652501" y="0"/>
                    </a:moveTo>
                    <a:lnTo>
                      <a:pt x="682123" y="0"/>
                    </a:lnTo>
                    <a:cubicBezTo>
                      <a:pt x="684467" y="0"/>
                      <a:pt x="686368" y="1901"/>
                      <a:pt x="686368" y="4245"/>
                    </a:cubicBezTo>
                    <a:lnTo>
                      <a:pt x="686368" y="16262"/>
                    </a:lnTo>
                    <a:cubicBezTo>
                      <a:pt x="686368" y="18606"/>
                      <a:pt x="684467" y="20507"/>
                      <a:pt x="682123" y="20507"/>
                    </a:cubicBezTo>
                    <a:lnTo>
                      <a:pt x="652501" y="20507"/>
                    </a:lnTo>
                    <a:cubicBezTo>
                      <a:pt x="650157" y="20507"/>
                      <a:pt x="648256" y="18606"/>
                      <a:pt x="648256" y="16262"/>
                    </a:cubicBezTo>
                    <a:lnTo>
                      <a:pt x="648256" y="4245"/>
                    </a:lnTo>
                    <a:cubicBezTo>
                      <a:pt x="648256" y="1901"/>
                      <a:pt x="650157" y="0"/>
                      <a:pt x="652501" y="0"/>
                    </a:cubicBezTo>
                    <a:close/>
                    <a:moveTo>
                      <a:pt x="502887" y="0"/>
                    </a:moveTo>
                    <a:lnTo>
                      <a:pt x="613150" y="0"/>
                    </a:lnTo>
                    <a:cubicBezTo>
                      <a:pt x="615494" y="0"/>
                      <a:pt x="617395" y="1901"/>
                      <a:pt x="617395" y="4245"/>
                    </a:cubicBezTo>
                    <a:lnTo>
                      <a:pt x="617395" y="16262"/>
                    </a:lnTo>
                    <a:cubicBezTo>
                      <a:pt x="617395" y="18606"/>
                      <a:pt x="615494" y="20507"/>
                      <a:pt x="613150" y="20507"/>
                    </a:cubicBezTo>
                    <a:lnTo>
                      <a:pt x="502887" y="20507"/>
                    </a:lnTo>
                    <a:cubicBezTo>
                      <a:pt x="500543" y="20507"/>
                      <a:pt x="498642" y="18606"/>
                      <a:pt x="498642" y="16262"/>
                    </a:cubicBezTo>
                    <a:lnTo>
                      <a:pt x="498642" y="4245"/>
                    </a:lnTo>
                    <a:cubicBezTo>
                      <a:pt x="498642" y="1901"/>
                      <a:pt x="500543" y="0"/>
                      <a:pt x="502887" y="0"/>
                    </a:cubicBezTo>
                    <a:close/>
                  </a:path>
                </a:pathLst>
              </a:cu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C407B315-B7C2-4E2A-B758-DA7403C2CF65}"/>
                </a:ext>
              </a:extLst>
            </p:cNvPr>
            <p:cNvSpPr/>
            <p:nvPr/>
          </p:nvSpPr>
          <p:spPr>
            <a:xfrm rot="18902941">
              <a:off x="10242661" y="3983156"/>
              <a:ext cx="1144096" cy="1352486"/>
            </a:xfrm>
            <a:custGeom>
              <a:avLst/>
              <a:gdLst>
                <a:gd name="connsiteX0" fmla="*/ 1697155 w 3375646"/>
                <a:gd name="connsiteY0" fmla="*/ 0 h 3990500"/>
                <a:gd name="connsiteX1" fmla="*/ 3236340 w 3375646"/>
                <a:gd name="connsiteY1" fmla="*/ 0 h 3990500"/>
                <a:gd name="connsiteX2" fmla="*/ 3375646 w 3375646"/>
                <a:gd name="connsiteY2" fmla="*/ 184244 h 3990500"/>
                <a:gd name="connsiteX3" fmla="*/ 3375646 w 3375646"/>
                <a:gd name="connsiteY3" fmla="*/ 3806252 h 3990500"/>
                <a:gd name="connsiteX4" fmla="*/ 3236340 w 3375646"/>
                <a:gd name="connsiteY4" fmla="*/ 3990500 h 3990500"/>
                <a:gd name="connsiteX5" fmla="*/ 0 w 3375646"/>
                <a:gd name="connsiteY5" fmla="*/ 3990500 h 39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75646" h="3990500">
                  <a:moveTo>
                    <a:pt x="1697155" y="0"/>
                  </a:moveTo>
                  <a:lnTo>
                    <a:pt x="3236340" y="0"/>
                  </a:lnTo>
                  <a:cubicBezTo>
                    <a:pt x="3312732" y="0"/>
                    <a:pt x="3375646" y="80888"/>
                    <a:pt x="3375646" y="184244"/>
                  </a:cubicBezTo>
                  <a:lnTo>
                    <a:pt x="3375646" y="3806252"/>
                  </a:lnTo>
                  <a:cubicBezTo>
                    <a:pt x="3375646" y="3905115"/>
                    <a:pt x="3312732" y="3990500"/>
                    <a:pt x="3236340" y="3990500"/>
                  </a:cubicBezTo>
                  <a:lnTo>
                    <a:pt x="0" y="399050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362" name="Group 361">
              <a:extLst>
                <a:ext uri="{FF2B5EF4-FFF2-40B4-BE49-F238E27FC236}">
                  <a16:creationId xmlns:a16="http://schemas.microsoft.com/office/drawing/2014/main" id="{175FDE70-3C0A-4AA0-951B-1B835D16AFEF}"/>
                </a:ext>
              </a:extLst>
            </p:cNvPr>
            <p:cNvGrpSpPr/>
            <p:nvPr/>
          </p:nvGrpSpPr>
          <p:grpSpPr>
            <a:xfrm rot="18902941">
              <a:off x="9825321" y="5247373"/>
              <a:ext cx="109147" cy="109147"/>
              <a:chOff x="8118251" y="2289511"/>
              <a:chExt cx="453435" cy="453435"/>
            </a:xfrm>
            <a:solidFill>
              <a:schemeClr val="accent1">
                <a:alpha val="40000"/>
              </a:schemeClr>
            </a:solidFill>
          </p:grpSpPr>
          <p:sp>
            <p:nvSpPr>
              <p:cNvPr id="363" name="Oval 362">
                <a:extLst>
                  <a:ext uri="{FF2B5EF4-FFF2-40B4-BE49-F238E27FC236}">
                    <a16:creationId xmlns:a16="http://schemas.microsoft.com/office/drawing/2014/main" id="{4BB150CD-A10B-4666-B8CA-E4709C134D43}"/>
                  </a:ext>
                </a:extLst>
              </p:cNvPr>
              <p:cNvSpPr/>
              <p:nvPr/>
            </p:nvSpPr>
            <p:spPr>
              <a:xfrm>
                <a:off x="8118251" y="2289511"/>
                <a:ext cx="453435" cy="4534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4" name="Oval 363">
                <a:extLst>
                  <a:ext uri="{FF2B5EF4-FFF2-40B4-BE49-F238E27FC236}">
                    <a16:creationId xmlns:a16="http://schemas.microsoft.com/office/drawing/2014/main" id="{2BC7351C-1096-41B6-9B54-2432F419C8DB}"/>
                  </a:ext>
                </a:extLst>
              </p:cNvPr>
              <p:cNvSpPr/>
              <p:nvPr/>
            </p:nvSpPr>
            <p:spPr>
              <a:xfrm>
                <a:off x="8160877" y="2332137"/>
                <a:ext cx="368182" cy="3681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5" name="Oval 364">
                <a:extLst>
                  <a:ext uri="{FF2B5EF4-FFF2-40B4-BE49-F238E27FC236}">
                    <a16:creationId xmlns:a16="http://schemas.microsoft.com/office/drawing/2014/main" id="{958810FF-5E8F-4ED2-A4DC-0371F1B8F6F8}"/>
                  </a:ext>
                </a:extLst>
              </p:cNvPr>
              <p:cNvSpPr/>
              <p:nvPr/>
            </p:nvSpPr>
            <p:spPr>
              <a:xfrm>
                <a:off x="8207808" y="2379068"/>
                <a:ext cx="274320" cy="27432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6" name="Oval 365">
                <a:extLst>
                  <a:ext uri="{FF2B5EF4-FFF2-40B4-BE49-F238E27FC236}">
                    <a16:creationId xmlns:a16="http://schemas.microsoft.com/office/drawing/2014/main" id="{2E3330D4-67FE-419F-8281-BE0BDBD5C156}"/>
                  </a:ext>
                </a:extLst>
              </p:cNvPr>
              <p:cNvSpPr/>
              <p:nvPr/>
            </p:nvSpPr>
            <p:spPr>
              <a:xfrm>
                <a:off x="8253528" y="2424788"/>
                <a:ext cx="182880" cy="1828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51" name="Freeform: Shape 250">
            <a:extLst>
              <a:ext uri="{FF2B5EF4-FFF2-40B4-BE49-F238E27FC236}">
                <a16:creationId xmlns:a16="http://schemas.microsoft.com/office/drawing/2014/main" id="{92D0905D-D045-4063-89EE-0B272677B6E6}"/>
              </a:ext>
            </a:extLst>
          </p:cNvPr>
          <p:cNvSpPr/>
          <p:nvPr/>
        </p:nvSpPr>
        <p:spPr>
          <a:xfrm rot="19146890">
            <a:off x="9322835" y="4899975"/>
            <a:ext cx="2634398" cy="2043225"/>
          </a:xfrm>
          <a:custGeom>
            <a:avLst/>
            <a:gdLst>
              <a:gd name="connsiteX0" fmla="*/ 802501 w 2647906"/>
              <a:gd name="connsiteY0" fmla="*/ 64780 h 2053702"/>
              <a:gd name="connsiteX1" fmla="*/ 824412 w 2647906"/>
              <a:gd name="connsiteY1" fmla="*/ 137612 h 2053702"/>
              <a:gd name="connsiteX2" fmla="*/ 735907 w 2647906"/>
              <a:gd name="connsiteY2" fmla="*/ 300638 h 2053702"/>
              <a:gd name="connsiteX3" fmla="*/ 672970 w 2647906"/>
              <a:gd name="connsiteY3" fmla="*/ 375812 h 2053702"/>
              <a:gd name="connsiteX4" fmla="*/ 644123 w 2647906"/>
              <a:gd name="connsiteY4" fmla="*/ 429134 h 2053702"/>
              <a:gd name="connsiteX5" fmla="*/ 630356 w 2647906"/>
              <a:gd name="connsiteY5" fmla="*/ 546704 h 2053702"/>
              <a:gd name="connsiteX6" fmla="*/ 618992 w 2647906"/>
              <a:gd name="connsiteY6" fmla="*/ 620349 h 2053702"/>
              <a:gd name="connsiteX7" fmla="*/ 576379 w 2647906"/>
              <a:gd name="connsiteY7" fmla="*/ 714318 h 2053702"/>
              <a:gd name="connsiteX8" fmla="*/ 559114 w 2647906"/>
              <a:gd name="connsiteY8" fmla="*/ 771355 h 2053702"/>
              <a:gd name="connsiteX9" fmla="*/ 507760 w 2647906"/>
              <a:gd name="connsiteY9" fmla="*/ 891329 h 2053702"/>
              <a:gd name="connsiteX10" fmla="*/ 462960 w 2647906"/>
              <a:gd name="connsiteY10" fmla="*/ 948802 h 2053702"/>
              <a:gd name="connsiteX11" fmla="*/ 412480 w 2647906"/>
              <a:gd name="connsiteY11" fmla="*/ 1078829 h 2053702"/>
              <a:gd name="connsiteX12" fmla="*/ 403301 w 2647906"/>
              <a:gd name="connsiteY12" fmla="*/ 1333200 h 2053702"/>
              <a:gd name="connsiteX13" fmla="*/ 421058 w 2647906"/>
              <a:gd name="connsiteY13" fmla="*/ 1503955 h 2053702"/>
              <a:gd name="connsiteX14" fmla="*/ 425443 w 2647906"/>
              <a:gd name="connsiteY14" fmla="*/ 1540797 h 2053702"/>
              <a:gd name="connsiteX15" fmla="*/ 0 w 2647906"/>
              <a:gd name="connsiteY15" fmla="*/ 1172459 h 2053702"/>
              <a:gd name="connsiteX16" fmla="*/ 16659 w 2647906"/>
              <a:gd name="connsiteY16" fmla="*/ 1116181 h 2053702"/>
              <a:gd name="connsiteX17" fmla="*/ 118337 w 2647906"/>
              <a:gd name="connsiteY17" fmla="*/ 780533 h 2053702"/>
              <a:gd name="connsiteX18" fmla="*/ 209683 w 2647906"/>
              <a:gd name="connsiteY18" fmla="*/ 463662 h 2053702"/>
              <a:gd name="connsiteX19" fmla="*/ 259071 w 2647906"/>
              <a:gd name="connsiteY19" fmla="*/ 293425 h 2053702"/>
              <a:gd name="connsiteX20" fmla="*/ 276772 w 2647906"/>
              <a:gd name="connsiteY20" fmla="*/ 205139 h 2053702"/>
              <a:gd name="connsiteX21" fmla="*/ 329219 w 2647906"/>
              <a:gd name="connsiteY21" fmla="*/ 137394 h 2053702"/>
              <a:gd name="connsiteX22" fmla="*/ 512349 w 2647906"/>
              <a:gd name="connsiteY22" fmla="*/ 41458 h 2053702"/>
              <a:gd name="connsiteX23" fmla="*/ 578564 w 2647906"/>
              <a:gd name="connsiteY23" fmla="*/ 3434 h 2053702"/>
              <a:gd name="connsiteX24" fmla="*/ 598232 w 2647906"/>
              <a:gd name="connsiteY24" fmla="*/ 2123 h 2053702"/>
              <a:gd name="connsiteX25" fmla="*/ 603914 w 2647906"/>
              <a:gd name="connsiteY25" fmla="*/ 16546 h 2053702"/>
              <a:gd name="connsiteX26" fmla="*/ 614402 w 2647906"/>
              <a:gd name="connsiteY26" fmla="*/ 153128 h 2053702"/>
              <a:gd name="connsiteX27" fmla="*/ 624237 w 2647906"/>
              <a:gd name="connsiteY27" fmla="*/ 147446 h 2053702"/>
              <a:gd name="connsiteX28" fmla="*/ 710120 w 2647906"/>
              <a:gd name="connsiteY28" fmla="*/ 63749 h 2053702"/>
              <a:gd name="connsiteX29" fmla="*/ 779832 w 2647906"/>
              <a:gd name="connsiteY29" fmla="*/ 50418 h 2053702"/>
              <a:gd name="connsiteX30" fmla="*/ 802501 w 2647906"/>
              <a:gd name="connsiteY30" fmla="*/ 64780 h 2053702"/>
              <a:gd name="connsiteX31" fmla="*/ 2419034 w 2647906"/>
              <a:gd name="connsiteY31" fmla="*/ 721093 h 2053702"/>
              <a:gd name="connsiteX32" fmla="*/ 2504043 w 2647906"/>
              <a:gd name="connsiteY32" fmla="*/ 904441 h 2053702"/>
              <a:gd name="connsiteX33" fmla="*/ 2545782 w 2647906"/>
              <a:gd name="connsiteY33" fmla="*/ 1068995 h 2053702"/>
              <a:gd name="connsiteX34" fmla="*/ 2540975 w 2647906"/>
              <a:gd name="connsiteY34" fmla="*/ 1200552 h 2053702"/>
              <a:gd name="connsiteX35" fmla="*/ 2527207 w 2647906"/>
              <a:gd name="connsiteY35" fmla="*/ 1309818 h 2053702"/>
              <a:gd name="connsiteX36" fmla="*/ 2533108 w 2647906"/>
              <a:gd name="connsiteY36" fmla="*/ 1417991 h 2053702"/>
              <a:gd name="connsiteX37" fmla="*/ 2647906 w 2647906"/>
              <a:gd name="connsiteY37" fmla="*/ 1623311 h 2053702"/>
              <a:gd name="connsiteX38" fmla="*/ 2238821 w 2647906"/>
              <a:gd name="connsiteY38" fmla="*/ 2053445 h 2053702"/>
              <a:gd name="connsiteX39" fmla="*/ 2107487 w 2647906"/>
              <a:gd name="connsiteY39" fmla="*/ 1625728 h 2053702"/>
              <a:gd name="connsiteX40" fmla="*/ 1832058 w 2647906"/>
              <a:gd name="connsiteY40" fmla="*/ 1241636 h 2053702"/>
              <a:gd name="connsiteX41" fmla="*/ 1746394 w 2647906"/>
              <a:gd name="connsiteY41" fmla="*/ 1095656 h 2053702"/>
              <a:gd name="connsiteX42" fmla="*/ 1701159 w 2647906"/>
              <a:gd name="connsiteY42" fmla="*/ 1015237 h 2053702"/>
              <a:gd name="connsiteX43" fmla="*/ 1666849 w 2647906"/>
              <a:gd name="connsiteY43" fmla="*/ 935910 h 2053702"/>
              <a:gd name="connsiteX44" fmla="*/ 1618990 w 2647906"/>
              <a:gd name="connsiteY44" fmla="*/ 854398 h 2053702"/>
              <a:gd name="connsiteX45" fmla="*/ 1588178 w 2647906"/>
              <a:gd name="connsiteY45" fmla="*/ 825770 h 2053702"/>
              <a:gd name="connsiteX46" fmla="*/ 1612435 w 2647906"/>
              <a:gd name="connsiteY46" fmla="*/ 764145 h 2053702"/>
              <a:gd name="connsiteX47" fmla="*/ 1642592 w 2647906"/>
              <a:gd name="connsiteY47" fmla="*/ 763488 h 2053702"/>
              <a:gd name="connsiteX48" fmla="*/ 1691106 w 2647906"/>
              <a:gd name="connsiteY48" fmla="*/ 775726 h 2053702"/>
              <a:gd name="connsiteX49" fmla="*/ 1749017 w 2647906"/>
              <a:gd name="connsiteY49" fmla="*/ 812658 h 2053702"/>
              <a:gd name="connsiteX50" fmla="*/ 1751420 w 2647906"/>
              <a:gd name="connsiteY50" fmla="*/ 814843 h 2053702"/>
              <a:gd name="connsiteX51" fmla="*/ 1755354 w 2647906"/>
              <a:gd name="connsiteY51" fmla="*/ 815280 h 2053702"/>
              <a:gd name="connsiteX52" fmla="*/ 1638003 w 2647906"/>
              <a:gd name="connsiteY52" fmla="*/ 354397 h 2053702"/>
              <a:gd name="connsiteX53" fmla="*/ 1635598 w 2647906"/>
              <a:gd name="connsiteY53" fmla="*/ 303261 h 2053702"/>
              <a:gd name="connsiteX54" fmla="*/ 1657234 w 2647906"/>
              <a:gd name="connsiteY54" fmla="*/ 263925 h 2053702"/>
              <a:gd name="connsiteX55" fmla="*/ 1707714 w 2647906"/>
              <a:gd name="connsiteY55" fmla="*/ 258243 h 2053702"/>
              <a:gd name="connsiteX56" fmla="*/ 1784419 w 2647906"/>
              <a:gd name="connsiteY56" fmla="*/ 306538 h 2053702"/>
              <a:gd name="connsiteX57" fmla="*/ 1823973 w 2647906"/>
              <a:gd name="connsiteY57" fmla="*/ 408592 h 2053702"/>
              <a:gd name="connsiteX58" fmla="*/ 1907234 w 2647906"/>
              <a:gd name="connsiteY58" fmla="*/ 690280 h 2053702"/>
              <a:gd name="connsiteX59" fmla="*/ 1926465 w 2647906"/>
              <a:gd name="connsiteY59" fmla="*/ 698148 h 2053702"/>
              <a:gd name="connsiteX60" fmla="*/ 2046438 w 2647906"/>
              <a:gd name="connsiteY60" fmla="*/ 694651 h 2053702"/>
              <a:gd name="connsiteX61" fmla="*/ 2065013 w 2647906"/>
              <a:gd name="connsiteY61" fmla="*/ 706014 h 2053702"/>
              <a:gd name="connsiteX62" fmla="*/ 2076595 w 2647906"/>
              <a:gd name="connsiteY62" fmla="*/ 703392 h 2053702"/>
              <a:gd name="connsiteX63" fmla="*/ 2142155 w 2647906"/>
              <a:gd name="connsiteY63" fmla="*/ 667553 h 2053702"/>
              <a:gd name="connsiteX64" fmla="*/ 2230442 w 2647906"/>
              <a:gd name="connsiteY64" fmla="*/ 696399 h 2053702"/>
              <a:gd name="connsiteX65" fmla="*/ 2279612 w 2647906"/>
              <a:gd name="connsiteY65" fmla="*/ 706670 h 2053702"/>
              <a:gd name="connsiteX66" fmla="*/ 2328562 w 2647906"/>
              <a:gd name="connsiteY66" fmla="*/ 691592 h 2053702"/>
              <a:gd name="connsiteX67" fmla="*/ 2419034 w 2647906"/>
              <a:gd name="connsiteY67" fmla="*/ 721093 h 2053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2647906" h="2053702">
                <a:moveTo>
                  <a:pt x="802501" y="64780"/>
                </a:moveTo>
                <a:cubicBezTo>
                  <a:pt x="822159" y="83035"/>
                  <a:pt x="831951" y="111553"/>
                  <a:pt x="824412" y="137612"/>
                </a:cubicBezTo>
                <a:cubicBezTo>
                  <a:pt x="813704" y="174981"/>
                  <a:pt x="750767" y="282281"/>
                  <a:pt x="735907" y="300638"/>
                </a:cubicBezTo>
                <a:cubicBezTo>
                  <a:pt x="715146" y="325768"/>
                  <a:pt x="691108" y="348277"/>
                  <a:pt x="672970" y="375812"/>
                </a:cubicBezTo>
                <a:cubicBezTo>
                  <a:pt x="665758" y="386739"/>
                  <a:pt x="658546" y="395480"/>
                  <a:pt x="644123" y="429134"/>
                </a:cubicBezTo>
                <a:cubicBezTo>
                  <a:pt x="629045" y="467158"/>
                  <a:pt x="625330" y="506275"/>
                  <a:pt x="630356" y="546704"/>
                </a:cubicBezTo>
                <a:cubicBezTo>
                  <a:pt x="633634" y="572054"/>
                  <a:pt x="626641" y="596310"/>
                  <a:pt x="618992" y="620349"/>
                </a:cubicBezTo>
                <a:cubicBezTo>
                  <a:pt x="608285" y="653348"/>
                  <a:pt x="595391" y="685035"/>
                  <a:pt x="576379" y="714318"/>
                </a:cubicBezTo>
                <a:cubicBezTo>
                  <a:pt x="565452" y="731363"/>
                  <a:pt x="563704" y="752124"/>
                  <a:pt x="559114" y="771355"/>
                </a:cubicBezTo>
                <a:cubicBezTo>
                  <a:pt x="548625" y="814187"/>
                  <a:pt x="536387" y="856145"/>
                  <a:pt x="507760" y="891329"/>
                </a:cubicBezTo>
                <a:cubicBezTo>
                  <a:pt x="492462" y="910122"/>
                  <a:pt x="476947" y="929135"/>
                  <a:pt x="462960" y="948802"/>
                </a:cubicBezTo>
                <a:cubicBezTo>
                  <a:pt x="435426" y="987919"/>
                  <a:pt x="422751" y="1032937"/>
                  <a:pt x="412480" y="1078829"/>
                </a:cubicBezTo>
                <a:cubicBezTo>
                  <a:pt x="404395" y="1115761"/>
                  <a:pt x="399150" y="1285779"/>
                  <a:pt x="403301" y="1333200"/>
                </a:cubicBezTo>
                <a:cubicBezTo>
                  <a:pt x="407890" y="1384883"/>
                  <a:pt x="414447" y="1446399"/>
                  <a:pt x="421058" y="1503955"/>
                </a:cubicBezTo>
                <a:lnTo>
                  <a:pt x="425443" y="1540797"/>
                </a:lnTo>
                <a:lnTo>
                  <a:pt x="0" y="1172459"/>
                </a:lnTo>
                <a:lnTo>
                  <a:pt x="16659" y="1116181"/>
                </a:lnTo>
                <a:cubicBezTo>
                  <a:pt x="58412" y="975757"/>
                  <a:pt x="97686" y="845601"/>
                  <a:pt x="118337" y="780533"/>
                </a:cubicBezTo>
                <a:cubicBezTo>
                  <a:pt x="151553" y="675857"/>
                  <a:pt x="183240" y="570524"/>
                  <a:pt x="209683" y="463662"/>
                </a:cubicBezTo>
                <a:cubicBezTo>
                  <a:pt x="223888" y="406188"/>
                  <a:pt x="240714" y="349588"/>
                  <a:pt x="259071" y="293425"/>
                </a:cubicBezTo>
                <a:cubicBezTo>
                  <a:pt x="268467" y="264798"/>
                  <a:pt x="273276" y="234859"/>
                  <a:pt x="276772" y="205139"/>
                </a:cubicBezTo>
                <a:cubicBezTo>
                  <a:pt x="280924" y="171922"/>
                  <a:pt x="298407" y="147883"/>
                  <a:pt x="329219" y="137394"/>
                </a:cubicBezTo>
                <a:cubicBezTo>
                  <a:pt x="395216" y="114667"/>
                  <a:pt x="452472" y="75550"/>
                  <a:pt x="512349" y="41458"/>
                </a:cubicBezTo>
                <a:cubicBezTo>
                  <a:pt x="534421" y="28784"/>
                  <a:pt x="556492" y="16109"/>
                  <a:pt x="578564" y="3434"/>
                </a:cubicBezTo>
                <a:cubicBezTo>
                  <a:pt x="584901" y="-282"/>
                  <a:pt x="591457" y="-1374"/>
                  <a:pt x="598232" y="2123"/>
                </a:cubicBezTo>
                <a:cubicBezTo>
                  <a:pt x="603477" y="5620"/>
                  <a:pt x="603258" y="11082"/>
                  <a:pt x="603914" y="16546"/>
                </a:cubicBezTo>
                <a:cubicBezTo>
                  <a:pt x="605880" y="34466"/>
                  <a:pt x="609159" y="149195"/>
                  <a:pt x="614402" y="153128"/>
                </a:cubicBezTo>
                <a:cubicBezTo>
                  <a:pt x="618774" y="152910"/>
                  <a:pt x="621177" y="149413"/>
                  <a:pt x="624237" y="147446"/>
                </a:cubicBezTo>
                <a:cubicBezTo>
                  <a:pt x="646309" y="129745"/>
                  <a:pt x="701160" y="71616"/>
                  <a:pt x="710120" y="63749"/>
                </a:cubicBezTo>
                <a:cubicBezTo>
                  <a:pt x="730881" y="45829"/>
                  <a:pt x="753827" y="40147"/>
                  <a:pt x="779832" y="50418"/>
                </a:cubicBezTo>
                <a:cubicBezTo>
                  <a:pt x="788300" y="53751"/>
                  <a:pt x="795948" y="58695"/>
                  <a:pt x="802501" y="64780"/>
                </a:cubicBezTo>
                <a:close/>
                <a:moveTo>
                  <a:pt x="2419034" y="721093"/>
                </a:moveTo>
                <a:cubicBezTo>
                  <a:pt x="2425371" y="728523"/>
                  <a:pt x="2486342" y="856583"/>
                  <a:pt x="2504043" y="904441"/>
                </a:cubicBezTo>
                <a:cubicBezTo>
                  <a:pt x="2523711" y="957763"/>
                  <a:pt x="2539227" y="1012396"/>
                  <a:pt x="2545782" y="1068995"/>
                </a:cubicBezTo>
                <a:cubicBezTo>
                  <a:pt x="2550809" y="1113139"/>
                  <a:pt x="2547749" y="1156846"/>
                  <a:pt x="2540975" y="1200552"/>
                </a:cubicBezTo>
                <a:cubicBezTo>
                  <a:pt x="2535512" y="1236828"/>
                  <a:pt x="2528737" y="1273104"/>
                  <a:pt x="2527207" y="1309818"/>
                </a:cubicBezTo>
                <a:cubicBezTo>
                  <a:pt x="2525678" y="1346531"/>
                  <a:pt x="2522181" y="1383026"/>
                  <a:pt x="2533108" y="1417991"/>
                </a:cubicBezTo>
                <a:cubicBezTo>
                  <a:pt x="2547750" y="1465631"/>
                  <a:pt x="2626271" y="1578730"/>
                  <a:pt x="2647906" y="1623311"/>
                </a:cubicBezTo>
                <a:cubicBezTo>
                  <a:pt x="2530422" y="1724748"/>
                  <a:pt x="2319956" y="2043116"/>
                  <a:pt x="2238821" y="2053445"/>
                </a:cubicBezTo>
                <a:cubicBezTo>
                  <a:pt x="2157686" y="2063775"/>
                  <a:pt x="2175281" y="1761030"/>
                  <a:pt x="2107487" y="1625728"/>
                </a:cubicBezTo>
                <a:cubicBezTo>
                  <a:pt x="2039693" y="1490426"/>
                  <a:pt x="1892241" y="1329981"/>
                  <a:pt x="1832058" y="1241636"/>
                </a:cubicBezTo>
                <a:cubicBezTo>
                  <a:pt x="1771877" y="1153291"/>
                  <a:pt x="1768248" y="1148541"/>
                  <a:pt x="1746394" y="1095656"/>
                </a:cubicBezTo>
                <a:cubicBezTo>
                  <a:pt x="1734812" y="1067248"/>
                  <a:pt x="1721044" y="1039494"/>
                  <a:pt x="1701159" y="1015237"/>
                </a:cubicBezTo>
                <a:cubicBezTo>
                  <a:pt x="1682365" y="992291"/>
                  <a:pt x="1674716" y="964100"/>
                  <a:pt x="1666849" y="935910"/>
                </a:cubicBezTo>
                <a:cubicBezTo>
                  <a:pt x="1658108" y="904878"/>
                  <a:pt x="1643904" y="876251"/>
                  <a:pt x="1618990" y="854398"/>
                </a:cubicBezTo>
                <a:cubicBezTo>
                  <a:pt x="1611342" y="850027"/>
                  <a:pt x="1591237" y="830578"/>
                  <a:pt x="1588178" y="825770"/>
                </a:cubicBezTo>
                <a:cubicBezTo>
                  <a:pt x="1570913" y="800202"/>
                  <a:pt x="1582277" y="771355"/>
                  <a:pt x="1612435" y="764145"/>
                </a:cubicBezTo>
                <a:cubicBezTo>
                  <a:pt x="1622487" y="761740"/>
                  <a:pt x="1632321" y="761303"/>
                  <a:pt x="1642592" y="763488"/>
                </a:cubicBezTo>
                <a:cubicBezTo>
                  <a:pt x="1658982" y="766985"/>
                  <a:pt x="1675153" y="770481"/>
                  <a:pt x="1691106" y="775726"/>
                </a:cubicBezTo>
                <a:cubicBezTo>
                  <a:pt x="1713614" y="783156"/>
                  <a:pt x="1733719" y="793864"/>
                  <a:pt x="1749017" y="812658"/>
                </a:cubicBezTo>
                <a:cubicBezTo>
                  <a:pt x="1749672" y="813532"/>
                  <a:pt x="1750546" y="814188"/>
                  <a:pt x="1751420" y="814843"/>
                </a:cubicBezTo>
                <a:cubicBezTo>
                  <a:pt x="1752076" y="815281"/>
                  <a:pt x="1752732" y="815499"/>
                  <a:pt x="1755354" y="815280"/>
                </a:cubicBezTo>
                <a:cubicBezTo>
                  <a:pt x="1742242" y="765455"/>
                  <a:pt x="1644559" y="387177"/>
                  <a:pt x="1638003" y="354397"/>
                </a:cubicBezTo>
                <a:cubicBezTo>
                  <a:pt x="1637129" y="346749"/>
                  <a:pt x="1635162" y="310909"/>
                  <a:pt x="1635598" y="303261"/>
                </a:cubicBezTo>
                <a:cubicBezTo>
                  <a:pt x="1636691" y="286652"/>
                  <a:pt x="1642810" y="273103"/>
                  <a:pt x="1657234" y="263925"/>
                </a:cubicBezTo>
                <a:cubicBezTo>
                  <a:pt x="1673186" y="255184"/>
                  <a:pt x="1690451" y="255839"/>
                  <a:pt x="1707714" y="258243"/>
                </a:cubicBezTo>
                <a:cubicBezTo>
                  <a:pt x="1739401" y="264580"/>
                  <a:pt x="1764314" y="281845"/>
                  <a:pt x="1784419" y="306538"/>
                </a:cubicBezTo>
                <a:cubicBezTo>
                  <a:pt x="1802339" y="328610"/>
                  <a:pt x="1813921" y="382369"/>
                  <a:pt x="1823973" y="408592"/>
                </a:cubicBezTo>
                <a:cubicBezTo>
                  <a:pt x="1827469" y="417771"/>
                  <a:pt x="1906797" y="688095"/>
                  <a:pt x="1907234" y="690280"/>
                </a:cubicBezTo>
                <a:cubicBezTo>
                  <a:pt x="1911386" y="705140"/>
                  <a:pt x="1912915" y="704266"/>
                  <a:pt x="1926465" y="698148"/>
                </a:cubicBezTo>
                <a:cubicBezTo>
                  <a:pt x="1965581" y="680010"/>
                  <a:pt x="2005791" y="670613"/>
                  <a:pt x="2046438" y="694651"/>
                </a:cubicBezTo>
                <a:cubicBezTo>
                  <a:pt x="2052776" y="698366"/>
                  <a:pt x="2059113" y="702081"/>
                  <a:pt x="2065013" y="706014"/>
                </a:cubicBezTo>
                <a:cubicBezTo>
                  <a:pt x="2069820" y="709293"/>
                  <a:pt x="2073536" y="709074"/>
                  <a:pt x="2076595" y="703392"/>
                </a:cubicBezTo>
                <a:cubicBezTo>
                  <a:pt x="2090581" y="677168"/>
                  <a:pt x="2114401" y="669082"/>
                  <a:pt x="2142155" y="667553"/>
                </a:cubicBezTo>
                <a:cubicBezTo>
                  <a:pt x="2175371" y="665804"/>
                  <a:pt x="2204873" y="675420"/>
                  <a:pt x="2230442" y="696399"/>
                </a:cubicBezTo>
                <a:cubicBezTo>
                  <a:pt x="2245302" y="708637"/>
                  <a:pt x="2261255" y="711259"/>
                  <a:pt x="2279612" y="706670"/>
                </a:cubicBezTo>
                <a:cubicBezTo>
                  <a:pt x="2296220" y="702518"/>
                  <a:pt x="2312391" y="696399"/>
                  <a:pt x="2328562" y="691592"/>
                </a:cubicBezTo>
                <a:cubicBezTo>
                  <a:pt x="2365712" y="680446"/>
                  <a:pt x="2394996" y="692903"/>
                  <a:pt x="2419034" y="721093"/>
                </a:cubicBezTo>
                <a:close/>
              </a:path>
            </a:pathLst>
          </a:custGeom>
          <a:solidFill>
            <a:srgbClr val="FCD9C1"/>
          </a:solidFill>
          <a:ln w="25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57A45126-1639-4132-884F-04B598211887}"/>
              </a:ext>
            </a:extLst>
          </p:cNvPr>
          <p:cNvGrpSpPr/>
          <p:nvPr/>
        </p:nvGrpSpPr>
        <p:grpSpPr>
          <a:xfrm rot="1587316">
            <a:off x="778594" y="3859187"/>
            <a:ext cx="1547602" cy="2290895"/>
            <a:chOff x="6477000" y="3016250"/>
            <a:chExt cx="1328738" cy="1966913"/>
          </a:xfrm>
        </p:grpSpPr>
        <p:sp>
          <p:nvSpPr>
            <p:cNvPr id="330" name="Freeform 21">
              <a:extLst>
                <a:ext uri="{FF2B5EF4-FFF2-40B4-BE49-F238E27FC236}">
                  <a16:creationId xmlns:a16="http://schemas.microsoft.com/office/drawing/2014/main" id="{E53AE1F2-CAC2-4EFC-B4B2-C05FF0B0A6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7000" y="3162300"/>
              <a:ext cx="1328738" cy="1820863"/>
            </a:xfrm>
            <a:custGeom>
              <a:avLst/>
              <a:gdLst>
                <a:gd name="T0" fmla="*/ 353 w 353"/>
                <a:gd name="T1" fmla="*/ 461 h 485"/>
                <a:gd name="T2" fmla="*/ 329 w 353"/>
                <a:gd name="T3" fmla="*/ 485 h 485"/>
                <a:gd name="T4" fmla="*/ 24 w 353"/>
                <a:gd name="T5" fmla="*/ 485 h 485"/>
                <a:gd name="T6" fmla="*/ 0 w 353"/>
                <a:gd name="T7" fmla="*/ 461 h 485"/>
                <a:gd name="T8" fmla="*/ 0 w 353"/>
                <a:gd name="T9" fmla="*/ 24 h 485"/>
                <a:gd name="T10" fmla="*/ 24 w 353"/>
                <a:gd name="T11" fmla="*/ 0 h 485"/>
                <a:gd name="T12" fmla="*/ 329 w 353"/>
                <a:gd name="T13" fmla="*/ 0 h 485"/>
                <a:gd name="T14" fmla="*/ 353 w 353"/>
                <a:gd name="T15" fmla="*/ 24 h 485"/>
                <a:gd name="T16" fmla="*/ 353 w 353"/>
                <a:gd name="T17" fmla="*/ 461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3" h="485">
                  <a:moveTo>
                    <a:pt x="353" y="461"/>
                  </a:moveTo>
                  <a:cubicBezTo>
                    <a:pt x="353" y="475"/>
                    <a:pt x="343" y="485"/>
                    <a:pt x="329" y="485"/>
                  </a:cubicBezTo>
                  <a:cubicBezTo>
                    <a:pt x="24" y="485"/>
                    <a:pt x="24" y="485"/>
                    <a:pt x="24" y="485"/>
                  </a:cubicBezTo>
                  <a:cubicBezTo>
                    <a:pt x="11" y="485"/>
                    <a:pt x="0" y="475"/>
                    <a:pt x="0" y="46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29" y="0"/>
                    <a:pt x="329" y="0"/>
                    <a:pt x="329" y="0"/>
                  </a:cubicBezTo>
                  <a:cubicBezTo>
                    <a:pt x="343" y="0"/>
                    <a:pt x="353" y="11"/>
                    <a:pt x="353" y="24"/>
                  </a:cubicBezTo>
                  <a:lnTo>
                    <a:pt x="353" y="46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" name="Rectangle 22">
              <a:extLst>
                <a:ext uri="{FF2B5EF4-FFF2-40B4-BE49-F238E27FC236}">
                  <a16:creationId xmlns:a16="http://schemas.microsoft.com/office/drawing/2014/main" id="{67974A35-9891-4B0E-AFCF-C9A7130793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7650" y="3302000"/>
              <a:ext cx="1087438" cy="1504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" name="Freeform 23">
              <a:extLst>
                <a:ext uri="{FF2B5EF4-FFF2-40B4-BE49-F238E27FC236}">
                  <a16:creationId xmlns:a16="http://schemas.microsoft.com/office/drawing/2014/main" id="{A1643E49-823B-4289-8041-D352FFBCA0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1300" y="3294062"/>
              <a:ext cx="1101725" cy="1520825"/>
            </a:xfrm>
            <a:custGeom>
              <a:avLst/>
              <a:gdLst>
                <a:gd name="T0" fmla="*/ 689 w 694"/>
                <a:gd name="T1" fmla="*/ 953 h 958"/>
                <a:gd name="T2" fmla="*/ 689 w 694"/>
                <a:gd name="T3" fmla="*/ 948 h 958"/>
                <a:gd name="T4" fmla="*/ 9 w 694"/>
                <a:gd name="T5" fmla="*/ 948 h 958"/>
                <a:gd name="T6" fmla="*/ 9 w 694"/>
                <a:gd name="T7" fmla="*/ 9 h 958"/>
                <a:gd name="T8" fmla="*/ 684 w 694"/>
                <a:gd name="T9" fmla="*/ 9 h 958"/>
                <a:gd name="T10" fmla="*/ 684 w 694"/>
                <a:gd name="T11" fmla="*/ 953 h 958"/>
                <a:gd name="T12" fmla="*/ 689 w 694"/>
                <a:gd name="T13" fmla="*/ 953 h 958"/>
                <a:gd name="T14" fmla="*/ 689 w 694"/>
                <a:gd name="T15" fmla="*/ 948 h 958"/>
                <a:gd name="T16" fmla="*/ 689 w 694"/>
                <a:gd name="T17" fmla="*/ 953 h 958"/>
                <a:gd name="T18" fmla="*/ 694 w 694"/>
                <a:gd name="T19" fmla="*/ 953 h 958"/>
                <a:gd name="T20" fmla="*/ 694 w 694"/>
                <a:gd name="T21" fmla="*/ 0 h 958"/>
                <a:gd name="T22" fmla="*/ 0 w 694"/>
                <a:gd name="T23" fmla="*/ 0 h 958"/>
                <a:gd name="T24" fmla="*/ 0 w 694"/>
                <a:gd name="T25" fmla="*/ 958 h 958"/>
                <a:gd name="T26" fmla="*/ 694 w 694"/>
                <a:gd name="T27" fmla="*/ 958 h 958"/>
                <a:gd name="T28" fmla="*/ 694 w 694"/>
                <a:gd name="T29" fmla="*/ 953 h 958"/>
                <a:gd name="T30" fmla="*/ 689 w 694"/>
                <a:gd name="T31" fmla="*/ 953 h 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94" h="958">
                  <a:moveTo>
                    <a:pt x="689" y="953"/>
                  </a:moveTo>
                  <a:lnTo>
                    <a:pt x="689" y="948"/>
                  </a:lnTo>
                  <a:lnTo>
                    <a:pt x="9" y="948"/>
                  </a:lnTo>
                  <a:lnTo>
                    <a:pt x="9" y="9"/>
                  </a:lnTo>
                  <a:lnTo>
                    <a:pt x="684" y="9"/>
                  </a:lnTo>
                  <a:lnTo>
                    <a:pt x="684" y="953"/>
                  </a:lnTo>
                  <a:lnTo>
                    <a:pt x="689" y="953"/>
                  </a:lnTo>
                  <a:lnTo>
                    <a:pt x="689" y="948"/>
                  </a:lnTo>
                  <a:lnTo>
                    <a:pt x="689" y="953"/>
                  </a:lnTo>
                  <a:lnTo>
                    <a:pt x="694" y="953"/>
                  </a:lnTo>
                  <a:lnTo>
                    <a:pt x="694" y="0"/>
                  </a:lnTo>
                  <a:lnTo>
                    <a:pt x="0" y="0"/>
                  </a:lnTo>
                  <a:lnTo>
                    <a:pt x="0" y="958"/>
                  </a:lnTo>
                  <a:lnTo>
                    <a:pt x="694" y="958"/>
                  </a:lnTo>
                  <a:lnTo>
                    <a:pt x="694" y="953"/>
                  </a:lnTo>
                  <a:lnTo>
                    <a:pt x="689" y="9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" name="Freeform 24">
              <a:extLst>
                <a:ext uri="{FF2B5EF4-FFF2-40B4-BE49-F238E27FC236}">
                  <a16:creationId xmlns:a16="http://schemas.microsoft.com/office/drawing/2014/main" id="{EA21C846-9064-4F19-A4FD-05C1BEE8B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563" y="3609975"/>
              <a:ext cx="711200" cy="0"/>
            </a:xfrm>
            <a:custGeom>
              <a:avLst/>
              <a:gdLst>
                <a:gd name="T0" fmla="*/ 0 w 448"/>
                <a:gd name="T1" fmla="*/ 448 w 448"/>
                <a:gd name="T2" fmla="*/ 0 w 4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48">
                  <a:moveTo>
                    <a:pt x="0" y="0"/>
                  </a:moveTo>
                  <a:lnTo>
                    <a:pt x="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" name="Line 25">
              <a:extLst>
                <a:ext uri="{FF2B5EF4-FFF2-40B4-BE49-F238E27FC236}">
                  <a16:creationId xmlns:a16="http://schemas.microsoft.com/office/drawing/2014/main" id="{8FE3C21A-FFBF-4D53-8005-1648932446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6563" y="3609975"/>
              <a:ext cx="7112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5" name="Freeform 26">
              <a:extLst>
                <a:ext uri="{FF2B5EF4-FFF2-40B4-BE49-F238E27FC236}">
                  <a16:creationId xmlns:a16="http://schemas.microsoft.com/office/drawing/2014/main" id="{E10061FF-6507-4C11-B89B-4D5804DC4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338" y="3586163"/>
              <a:ext cx="755650" cy="46038"/>
            </a:xfrm>
            <a:custGeom>
              <a:avLst/>
              <a:gdLst>
                <a:gd name="T0" fmla="*/ 6 w 201"/>
                <a:gd name="T1" fmla="*/ 12 h 12"/>
                <a:gd name="T2" fmla="*/ 195 w 201"/>
                <a:gd name="T3" fmla="*/ 12 h 12"/>
                <a:gd name="T4" fmla="*/ 201 w 201"/>
                <a:gd name="T5" fmla="*/ 6 h 12"/>
                <a:gd name="T6" fmla="*/ 195 w 201"/>
                <a:gd name="T7" fmla="*/ 0 h 12"/>
                <a:gd name="T8" fmla="*/ 6 w 201"/>
                <a:gd name="T9" fmla="*/ 0 h 12"/>
                <a:gd name="T10" fmla="*/ 0 w 201"/>
                <a:gd name="T11" fmla="*/ 6 h 12"/>
                <a:gd name="T12" fmla="*/ 6 w 20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12">
                  <a:moveTo>
                    <a:pt x="6" y="12"/>
                  </a:moveTo>
                  <a:cubicBezTo>
                    <a:pt x="195" y="12"/>
                    <a:pt x="195" y="12"/>
                    <a:pt x="195" y="12"/>
                  </a:cubicBezTo>
                  <a:cubicBezTo>
                    <a:pt x="199" y="12"/>
                    <a:pt x="201" y="9"/>
                    <a:pt x="201" y="6"/>
                  </a:cubicBezTo>
                  <a:cubicBezTo>
                    <a:pt x="201" y="2"/>
                    <a:pt x="199" y="0"/>
                    <a:pt x="19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" name="Freeform 27">
              <a:extLst>
                <a:ext uri="{FF2B5EF4-FFF2-40B4-BE49-F238E27FC236}">
                  <a16:creationId xmlns:a16="http://schemas.microsoft.com/office/drawing/2014/main" id="{BEA4397B-BE8C-47F3-92FF-56554AA214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1475" y="3759200"/>
              <a:ext cx="839788" cy="0"/>
            </a:xfrm>
            <a:custGeom>
              <a:avLst/>
              <a:gdLst>
                <a:gd name="T0" fmla="*/ 0 w 529"/>
                <a:gd name="T1" fmla="*/ 529 w 529"/>
                <a:gd name="T2" fmla="*/ 0 w 52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29">
                  <a:moveTo>
                    <a:pt x="0" y="0"/>
                  </a:moveTo>
                  <a:lnTo>
                    <a:pt x="5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" name="Line 28">
              <a:extLst>
                <a:ext uri="{FF2B5EF4-FFF2-40B4-BE49-F238E27FC236}">
                  <a16:creationId xmlns:a16="http://schemas.microsoft.com/office/drawing/2014/main" id="{778976C4-29EA-4201-96B1-DB9A199A8D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1475" y="3759200"/>
              <a:ext cx="839788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" name="Freeform 29">
              <a:extLst>
                <a:ext uri="{FF2B5EF4-FFF2-40B4-BE49-F238E27FC236}">
                  <a16:creationId xmlns:a16="http://schemas.microsoft.com/office/drawing/2014/main" id="{AC35B897-54C5-48B8-BEF0-E45144994A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9250" y="3736975"/>
              <a:ext cx="884238" cy="44450"/>
            </a:xfrm>
            <a:custGeom>
              <a:avLst/>
              <a:gdLst>
                <a:gd name="T0" fmla="*/ 6 w 235"/>
                <a:gd name="T1" fmla="*/ 12 h 12"/>
                <a:gd name="T2" fmla="*/ 229 w 235"/>
                <a:gd name="T3" fmla="*/ 12 h 12"/>
                <a:gd name="T4" fmla="*/ 235 w 235"/>
                <a:gd name="T5" fmla="*/ 6 h 12"/>
                <a:gd name="T6" fmla="*/ 229 w 235"/>
                <a:gd name="T7" fmla="*/ 0 h 12"/>
                <a:gd name="T8" fmla="*/ 6 w 235"/>
                <a:gd name="T9" fmla="*/ 0 h 12"/>
                <a:gd name="T10" fmla="*/ 0 w 235"/>
                <a:gd name="T11" fmla="*/ 6 h 12"/>
                <a:gd name="T12" fmla="*/ 6 w 235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" h="12">
                  <a:moveTo>
                    <a:pt x="6" y="12"/>
                  </a:moveTo>
                  <a:cubicBezTo>
                    <a:pt x="229" y="12"/>
                    <a:pt x="229" y="12"/>
                    <a:pt x="229" y="12"/>
                  </a:cubicBezTo>
                  <a:cubicBezTo>
                    <a:pt x="232" y="12"/>
                    <a:pt x="235" y="10"/>
                    <a:pt x="235" y="6"/>
                  </a:cubicBezTo>
                  <a:cubicBezTo>
                    <a:pt x="235" y="3"/>
                    <a:pt x="232" y="0"/>
                    <a:pt x="22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" name="Freeform 30">
              <a:extLst>
                <a:ext uri="{FF2B5EF4-FFF2-40B4-BE49-F238E27FC236}">
                  <a16:creationId xmlns:a16="http://schemas.microsoft.com/office/drawing/2014/main" id="{EC1F5AFA-EB0D-44B6-9D90-BFFDACC8DE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563" y="3913188"/>
              <a:ext cx="711200" cy="0"/>
            </a:xfrm>
            <a:custGeom>
              <a:avLst/>
              <a:gdLst>
                <a:gd name="T0" fmla="*/ 0 w 448"/>
                <a:gd name="T1" fmla="*/ 448 w 448"/>
                <a:gd name="T2" fmla="*/ 0 w 4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48">
                  <a:moveTo>
                    <a:pt x="0" y="0"/>
                  </a:moveTo>
                  <a:lnTo>
                    <a:pt x="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0" name="Line 31">
              <a:extLst>
                <a:ext uri="{FF2B5EF4-FFF2-40B4-BE49-F238E27FC236}">
                  <a16:creationId xmlns:a16="http://schemas.microsoft.com/office/drawing/2014/main" id="{CE737790-A297-4BF2-B83F-8B69EF09E0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6563" y="3913188"/>
              <a:ext cx="7112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" name="Freeform 32">
              <a:extLst>
                <a:ext uri="{FF2B5EF4-FFF2-40B4-BE49-F238E27FC236}">
                  <a16:creationId xmlns:a16="http://schemas.microsoft.com/office/drawing/2014/main" id="{3A89E556-43C9-4807-BD09-8CDCBCB1B6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338" y="3890963"/>
              <a:ext cx="755650" cy="44450"/>
            </a:xfrm>
            <a:custGeom>
              <a:avLst/>
              <a:gdLst>
                <a:gd name="T0" fmla="*/ 6 w 201"/>
                <a:gd name="T1" fmla="*/ 12 h 12"/>
                <a:gd name="T2" fmla="*/ 195 w 201"/>
                <a:gd name="T3" fmla="*/ 12 h 12"/>
                <a:gd name="T4" fmla="*/ 201 w 201"/>
                <a:gd name="T5" fmla="*/ 6 h 12"/>
                <a:gd name="T6" fmla="*/ 195 w 201"/>
                <a:gd name="T7" fmla="*/ 0 h 12"/>
                <a:gd name="T8" fmla="*/ 6 w 201"/>
                <a:gd name="T9" fmla="*/ 0 h 12"/>
                <a:gd name="T10" fmla="*/ 0 w 201"/>
                <a:gd name="T11" fmla="*/ 6 h 12"/>
                <a:gd name="T12" fmla="*/ 6 w 20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12">
                  <a:moveTo>
                    <a:pt x="6" y="12"/>
                  </a:moveTo>
                  <a:cubicBezTo>
                    <a:pt x="195" y="12"/>
                    <a:pt x="195" y="12"/>
                    <a:pt x="195" y="12"/>
                  </a:cubicBezTo>
                  <a:cubicBezTo>
                    <a:pt x="199" y="12"/>
                    <a:pt x="201" y="10"/>
                    <a:pt x="201" y="6"/>
                  </a:cubicBezTo>
                  <a:cubicBezTo>
                    <a:pt x="201" y="3"/>
                    <a:pt x="199" y="0"/>
                    <a:pt x="19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" name="Freeform 33">
              <a:extLst>
                <a:ext uri="{FF2B5EF4-FFF2-40B4-BE49-F238E27FC236}">
                  <a16:creationId xmlns:a16="http://schemas.microsoft.com/office/drawing/2014/main" id="{776E1927-BB78-4B14-87F8-F6B0C35D04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1475" y="4067175"/>
              <a:ext cx="839788" cy="0"/>
            </a:xfrm>
            <a:custGeom>
              <a:avLst/>
              <a:gdLst>
                <a:gd name="T0" fmla="*/ 0 w 529"/>
                <a:gd name="T1" fmla="*/ 529 w 529"/>
                <a:gd name="T2" fmla="*/ 0 w 52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29">
                  <a:moveTo>
                    <a:pt x="0" y="0"/>
                  </a:moveTo>
                  <a:lnTo>
                    <a:pt x="5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3" name="Line 34">
              <a:extLst>
                <a:ext uri="{FF2B5EF4-FFF2-40B4-BE49-F238E27FC236}">
                  <a16:creationId xmlns:a16="http://schemas.microsoft.com/office/drawing/2014/main" id="{F562F56B-586A-43D8-BF19-D7D7501CC5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1475" y="4067175"/>
              <a:ext cx="839788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4" name="Freeform 35">
              <a:extLst>
                <a:ext uri="{FF2B5EF4-FFF2-40B4-BE49-F238E27FC236}">
                  <a16:creationId xmlns:a16="http://schemas.microsoft.com/office/drawing/2014/main" id="{5B5071DB-F34F-40F6-81D6-0B9D1D811CF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9250" y="4044950"/>
              <a:ext cx="884238" cy="44450"/>
            </a:xfrm>
            <a:custGeom>
              <a:avLst/>
              <a:gdLst>
                <a:gd name="T0" fmla="*/ 6 w 235"/>
                <a:gd name="T1" fmla="*/ 12 h 12"/>
                <a:gd name="T2" fmla="*/ 229 w 235"/>
                <a:gd name="T3" fmla="*/ 12 h 12"/>
                <a:gd name="T4" fmla="*/ 235 w 235"/>
                <a:gd name="T5" fmla="*/ 6 h 12"/>
                <a:gd name="T6" fmla="*/ 229 w 235"/>
                <a:gd name="T7" fmla="*/ 0 h 12"/>
                <a:gd name="T8" fmla="*/ 6 w 235"/>
                <a:gd name="T9" fmla="*/ 0 h 12"/>
                <a:gd name="T10" fmla="*/ 0 w 235"/>
                <a:gd name="T11" fmla="*/ 6 h 12"/>
                <a:gd name="T12" fmla="*/ 6 w 235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" h="12">
                  <a:moveTo>
                    <a:pt x="6" y="12"/>
                  </a:moveTo>
                  <a:cubicBezTo>
                    <a:pt x="229" y="12"/>
                    <a:pt x="229" y="12"/>
                    <a:pt x="229" y="12"/>
                  </a:cubicBezTo>
                  <a:cubicBezTo>
                    <a:pt x="232" y="12"/>
                    <a:pt x="235" y="9"/>
                    <a:pt x="235" y="6"/>
                  </a:cubicBezTo>
                  <a:cubicBezTo>
                    <a:pt x="235" y="3"/>
                    <a:pt x="232" y="0"/>
                    <a:pt x="22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5" name="Freeform 36">
              <a:extLst>
                <a:ext uri="{FF2B5EF4-FFF2-40B4-BE49-F238E27FC236}">
                  <a16:creationId xmlns:a16="http://schemas.microsoft.com/office/drawing/2014/main" id="{63D77E84-1838-4347-8637-D9AE621B3F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563" y="4221163"/>
              <a:ext cx="711200" cy="0"/>
            </a:xfrm>
            <a:custGeom>
              <a:avLst/>
              <a:gdLst>
                <a:gd name="T0" fmla="*/ 0 w 448"/>
                <a:gd name="T1" fmla="*/ 448 w 448"/>
                <a:gd name="T2" fmla="*/ 0 w 4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48">
                  <a:moveTo>
                    <a:pt x="0" y="0"/>
                  </a:moveTo>
                  <a:lnTo>
                    <a:pt x="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" name="Line 37">
              <a:extLst>
                <a:ext uri="{FF2B5EF4-FFF2-40B4-BE49-F238E27FC236}">
                  <a16:creationId xmlns:a16="http://schemas.microsoft.com/office/drawing/2014/main" id="{71701139-374D-492F-9B6F-2B69E5E9FF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6563" y="4221163"/>
              <a:ext cx="7112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7" name="Freeform 38">
              <a:extLst>
                <a:ext uri="{FF2B5EF4-FFF2-40B4-BE49-F238E27FC236}">
                  <a16:creationId xmlns:a16="http://schemas.microsoft.com/office/drawing/2014/main" id="{457C5E3C-77EE-4BB8-A63D-F5C0A59562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338" y="4198938"/>
              <a:ext cx="755650" cy="44450"/>
            </a:xfrm>
            <a:custGeom>
              <a:avLst/>
              <a:gdLst>
                <a:gd name="T0" fmla="*/ 6 w 201"/>
                <a:gd name="T1" fmla="*/ 12 h 12"/>
                <a:gd name="T2" fmla="*/ 195 w 201"/>
                <a:gd name="T3" fmla="*/ 12 h 12"/>
                <a:gd name="T4" fmla="*/ 201 w 201"/>
                <a:gd name="T5" fmla="*/ 6 h 12"/>
                <a:gd name="T6" fmla="*/ 195 w 201"/>
                <a:gd name="T7" fmla="*/ 0 h 12"/>
                <a:gd name="T8" fmla="*/ 6 w 201"/>
                <a:gd name="T9" fmla="*/ 0 h 12"/>
                <a:gd name="T10" fmla="*/ 0 w 201"/>
                <a:gd name="T11" fmla="*/ 6 h 12"/>
                <a:gd name="T12" fmla="*/ 6 w 20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12">
                  <a:moveTo>
                    <a:pt x="6" y="12"/>
                  </a:moveTo>
                  <a:cubicBezTo>
                    <a:pt x="195" y="12"/>
                    <a:pt x="195" y="12"/>
                    <a:pt x="195" y="12"/>
                  </a:cubicBezTo>
                  <a:cubicBezTo>
                    <a:pt x="199" y="12"/>
                    <a:pt x="201" y="9"/>
                    <a:pt x="201" y="6"/>
                  </a:cubicBezTo>
                  <a:cubicBezTo>
                    <a:pt x="201" y="2"/>
                    <a:pt x="199" y="0"/>
                    <a:pt x="19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" name="Freeform 39">
              <a:extLst>
                <a:ext uri="{FF2B5EF4-FFF2-40B4-BE49-F238E27FC236}">
                  <a16:creationId xmlns:a16="http://schemas.microsoft.com/office/drawing/2014/main" id="{4834D6A9-00B3-4DC6-819A-8968E3393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563" y="4525963"/>
              <a:ext cx="711200" cy="0"/>
            </a:xfrm>
            <a:custGeom>
              <a:avLst/>
              <a:gdLst>
                <a:gd name="T0" fmla="*/ 0 w 448"/>
                <a:gd name="T1" fmla="*/ 448 w 448"/>
                <a:gd name="T2" fmla="*/ 0 w 4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48">
                  <a:moveTo>
                    <a:pt x="0" y="0"/>
                  </a:moveTo>
                  <a:lnTo>
                    <a:pt x="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" name="Line 40">
              <a:extLst>
                <a:ext uri="{FF2B5EF4-FFF2-40B4-BE49-F238E27FC236}">
                  <a16:creationId xmlns:a16="http://schemas.microsoft.com/office/drawing/2014/main" id="{2832B48A-7C4B-4A68-BF7F-604A3028D3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6563" y="4525963"/>
              <a:ext cx="7112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0" name="Freeform 41">
              <a:extLst>
                <a:ext uri="{FF2B5EF4-FFF2-40B4-BE49-F238E27FC236}">
                  <a16:creationId xmlns:a16="http://schemas.microsoft.com/office/drawing/2014/main" id="{E54DB065-A667-40E1-8A0F-DBF59D67A0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338" y="4502150"/>
              <a:ext cx="755650" cy="46038"/>
            </a:xfrm>
            <a:custGeom>
              <a:avLst/>
              <a:gdLst>
                <a:gd name="T0" fmla="*/ 6 w 201"/>
                <a:gd name="T1" fmla="*/ 12 h 12"/>
                <a:gd name="T2" fmla="*/ 195 w 201"/>
                <a:gd name="T3" fmla="*/ 12 h 12"/>
                <a:gd name="T4" fmla="*/ 201 w 201"/>
                <a:gd name="T5" fmla="*/ 6 h 12"/>
                <a:gd name="T6" fmla="*/ 195 w 201"/>
                <a:gd name="T7" fmla="*/ 0 h 12"/>
                <a:gd name="T8" fmla="*/ 6 w 201"/>
                <a:gd name="T9" fmla="*/ 0 h 12"/>
                <a:gd name="T10" fmla="*/ 0 w 201"/>
                <a:gd name="T11" fmla="*/ 6 h 12"/>
                <a:gd name="T12" fmla="*/ 6 w 20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12">
                  <a:moveTo>
                    <a:pt x="6" y="12"/>
                  </a:moveTo>
                  <a:cubicBezTo>
                    <a:pt x="195" y="12"/>
                    <a:pt x="195" y="12"/>
                    <a:pt x="195" y="12"/>
                  </a:cubicBezTo>
                  <a:cubicBezTo>
                    <a:pt x="199" y="12"/>
                    <a:pt x="201" y="9"/>
                    <a:pt x="201" y="6"/>
                  </a:cubicBezTo>
                  <a:cubicBezTo>
                    <a:pt x="201" y="3"/>
                    <a:pt x="199" y="0"/>
                    <a:pt x="19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1" name="Freeform 42">
              <a:extLst>
                <a:ext uri="{FF2B5EF4-FFF2-40B4-BE49-F238E27FC236}">
                  <a16:creationId xmlns:a16="http://schemas.microsoft.com/office/drawing/2014/main" id="{E8B71DC3-F988-440A-A86F-D661FB9CCA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1475" y="4371975"/>
              <a:ext cx="839788" cy="0"/>
            </a:xfrm>
            <a:custGeom>
              <a:avLst/>
              <a:gdLst>
                <a:gd name="T0" fmla="*/ 0 w 529"/>
                <a:gd name="T1" fmla="*/ 529 w 529"/>
                <a:gd name="T2" fmla="*/ 0 w 52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29">
                  <a:moveTo>
                    <a:pt x="0" y="0"/>
                  </a:moveTo>
                  <a:lnTo>
                    <a:pt x="5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2" name="Line 43">
              <a:extLst>
                <a:ext uri="{FF2B5EF4-FFF2-40B4-BE49-F238E27FC236}">
                  <a16:creationId xmlns:a16="http://schemas.microsoft.com/office/drawing/2014/main" id="{58DE57AE-1619-4B06-B4E5-8239CB0BBE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1475" y="4371975"/>
              <a:ext cx="839788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3" name="Freeform 44">
              <a:extLst>
                <a:ext uri="{FF2B5EF4-FFF2-40B4-BE49-F238E27FC236}">
                  <a16:creationId xmlns:a16="http://schemas.microsoft.com/office/drawing/2014/main" id="{38B0E76B-214B-4A23-B7D8-A0F4CA96F7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9250" y="4348163"/>
              <a:ext cx="884238" cy="46038"/>
            </a:xfrm>
            <a:custGeom>
              <a:avLst/>
              <a:gdLst>
                <a:gd name="T0" fmla="*/ 6 w 235"/>
                <a:gd name="T1" fmla="*/ 12 h 12"/>
                <a:gd name="T2" fmla="*/ 229 w 235"/>
                <a:gd name="T3" fmla="*/ 12 h 12"/>
                <a:gd name="T4" fmla="*/ 235 w 235"/>
                <a:gd name="T5" fmla="*/ 6 h 12"/>
                <a:gd name="T6" fmla="*/ 229 w 235"/>
                <a:gd name="T7" fmla="*/ 0 h 12"/>
                <a:gd name="T8" fmla="*/ 6 w 235"/>
                <a:gd name="T9" fmla="*/ 0 h 12"/>
                <a:gd name="T10" fmla="*/ 0 w 235"/>
                <a:gd name="T11" fmla="*/ 6 h 12"/>
                <a:gd name="T12" fmla="*/ 6 w 235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" h="12">
                  <a:moveTo>
                    <a:pt x="6" y="12"/>
                  </a:moveTo>
                  <a:cubicBezTo>
                    <a:pt x="229" y="12"/>
                    <a:pt x="229" y="12"/>
                    <a:pt x="229" y="12"/>
                  </a:cubicBezTo>
                  <a:cubicBezTo>
                    <a:pt x="232" y="12"/>
                    <a:pt x="235" y="10"/>
                    <a:pt x="235" y="6"/>
                  </a:cubicBezTo>
                  <a:cubicBezTo>
                    <a:pt x="235" y="3"/>
                    <a:pt x="232" y="0"/>
                    <a:pt x="22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" name="Freeform 45">
              <a:extLst>
                <a:ext uri="{FF2B5EF4-FFF2-40B4-BE49-F238E27FC236}">
                  <a16:creationId xmlns:a16="http://schemas.microsoft.com/office/drawing/2014/main" id="{B87AA553-2406-493F-B3C7-A5F6A068D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8950" y="3200400"/>
              <a:ext cx="604838" cy="184150"/>
            </a:xfrm>
            <a:custGeom>
              <a:avLst/>
              <a:gdLst>
                <a:gd name="T0" fmla="*/ 161 w 161"/>
                <a:gd name="T1" fmla="*/ 36 h 49"/>
                <a:gd name="T2" fmla="*/ 126 w 161"/>
                <a:gd name="T3" fmla="*/ 0 h 49"/>
                <a:gd name="T4" fmla="*/ 36 w 161"/>
                <a:gd name="T5" fmla="*/ 0 h 49"/>
                <a:gd name="T6" fmla="*/ 0 w 161"/>
                <a:gd name="T7" fmla="*/ 36 h 49"/>
                <a:gd name="T8" fmla="*/ 0 w 161"/>
                <a:gd name="T9" fmla="*/ 36 h 49"/>
                <a:gd name="T10" fmla="*/ 13 w 161"/>
                <a:gd name="T11" fmla="*/ 49 h 49"/>
                <a:gd name="T12" fmla="*/ 148 w 161"/>
                <a:gd name="T13" fmla="*/ 49 h 49"/>
                <a:gd name="T14" fmla="*/ 161 w 161"/>
                <a:gd name="T15" fmla="*/ 3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49">
                  <a:moveTo>
                    <a:pt x="161" y="36"/>
                  </a:moveTo>
                  <a:cubicBezTo>
                    <a:pt x="161" y="16"/>
                    <a:pt x="146" y="0"/>
                    <a:pt x="12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16" y="0"/>
                    <a:pt x="0" y="1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43"/>
                    <a:pt x="6" y="49"/>
                    <a:pt x="13" y="49"/>
                  </a:cubicBezTo>
                  <a:cubicBezTo>
                    <a:pt x="148" y="49"/>
                    <a:pt x="148" y="49"/>
                    <a:pt x="148" y="49"/>
                  </a:cubicBezTo>
                  <a:cubicBezTo>
                    <a:pt x="155" y="49"/>
                    <a:pt x="161" y="43"/>
                    <a:pt x="161" y="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5" name="Freeform 46">
              <a:extLst>
                <a:ext uri="{FF2B5EF4-FFF2-40B4-BE49-F238E27FC236}">
                  <a16:creationId xmlns:a16="http://schemas.microsoft.com/office/drawing/2014/main" id="{060D9B28-6C9B-4DA1-B5CB-B7E53DCDCA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89763" y="3016250"/>
              <a:ext cx="304800" cy="303213"/>
            </a:xfrm>
            <a:custGeom>
              <a:avLst/>
              <a:gdLst>
                <a:gd name="T0" fmla="*/ 41 w 81"/>
                <a:gd name="T1" fmla="*/ 0 h 81"/>
                <a:gd name="T2" fmla="*/ 0 w 81"/>
                <a:gd name="T3" fmla="*/ 40 h 81"/>
                <a:gd name="T4" fmla="*/ 41 w 81"/>
                <a:gd name="T5" fmla="*/ 81 h 81"/>
                <a:gd name="T6" fmla="*/ 81 w 81"/>
                <a:gd name="T7" fmla="*/ 40 h 81"/>
                <a:gd name="T8" fmla="*/ 41 w 81"/>
                <a:gd name="T9" fmla="*/ 0 h 81"/>
                <a:gd name="T10" fmla="*/ 41 w 81"/>
                <a:gd name="T11" fmla="*/ 69 h 81"/>
                <a:gd name="T12" fmla="*/ 12 w 81"/>
                <a:gd name="T13" fmla="*/ 40 h 81"/>
                <a:gd name="T14" fmla="*/ 41 w 81"/>
                <a:gd name="T15" fmla="*/ 12 h 81"/>
                <a:gd name="T16" fmla="*/ 69 w 81"/>
                <a:gd name="T17" fmla="*/ 40 h 81"/>
                <a:gd name="T18" fmla="*/ 41 w 81"/>
                <a:gd name="T19" fmla="*/ 6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81">
                  <a:moveTo>
                    <a:pt x="41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63"/>
                    <a:pt x="18" y="81"/>
                    <a:pt x="41" y="81"/>
                  </a:cubicBezTo>
                  <a:cubicBezTo>
                    <a:pt x="63" y="81"/>
                    <a:pt x="81" y="63"/>
                    <a:pt x="81" y="40"/>
                  </a:cubicBezTo>
                  <a:cubicBezTo>
                    <a:pt x="81" y="18"/>
                    <a:pt x="63" y="0"/>
                    <a:pt x="41" y="0"/>
                  </a:cubicBezTo>
                  <a:close/>
                  <a:moveTo>
                    <a:pt x="41" y="69"/>
                  </a:moveTo>
                  <a:cubicBezTo>
                    <a:pt x="25" y="69"/>
                    <a:pt x="12" y="56"/>
                    <a:pt x="12" y="40"/>
                  </a:cubicBezTo>
                  <a:cubicBezTo>
                    <a:pt x="12" y="24"/>
                    <a:pt x="25" y="12"/>
                    <a:pt x="41" y="12"/>
                  </a:cubicBezTo>
                  <a:cubicBezTo>
                    <a:pt x="56" y="12"/>
                    <a:pt x="69" y="24"/>
                    <a:pt x="69" y="40"/>
                  </a:cubicBezTo>
                  <a:cubicBezTo>
                    <a:pt x="69" y="56"/>
                    <a:pt x="56" y="69"/>
                    <a:pt x="41" y="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53" name="Freeform: Shape 252">
            <a:extLst>
              <a:ext uri="{FF2B5EF4-FFF2-40B4-BE49-F238E27FC236}">
                <a16:creationId xmlns:a16="http://schemas.microsoft.com/office/drawing/2014/main" id="{4A27BDD4-27AE-4574-A5B3-2CBA8AD311C1}"/>
              </a:ext>
            </a:extLst>
          </p:cNvPr>
          <p:cNvSpPr/>
          <p:nvPr/>
        </p:nvSpPr>
        <p:spPr>
          <a:xfrm rot="2717603">
            <a:off x="-297966" y="4994379"/>
            <a:ext cx="747527" cy="830628"/>
          </a:xfrm>
          <a:custGeom>
            <a:avLst/>
            <a:gdLst>
              <a:gd name="connsiteX0" fmla="*/ 184970 w 751360"/>
              <a:gd name="connsiteY0" fmla="*/ 3969 h 834887"/>
              <a:gd name="connsiteX1" fmla="*/ 218776 w 751360"/>
              <a:gd name="connsiteY1" fmla="*/ 9240 h 834887"/>
              <a:gd name="connsiteX2" fmla="*/ 474653 w 751360"/>
              <a:gd name="connsiteY2" fmla="*/ 128216 h 834887"/>
              <a:gd name="connsiteX3" fmla="*/ 680823 w 751360"/>
              <a:gd name="connsiteY3" fmla="*/ 223558 h 834887"/>
              <a:gd name="connsiteX4" fmla="*/ 701195 w 751360"/>
              <a:gd name="connsiteY4" fmla="*/ 239449 h 834887"/>
              <a:gd name="connsiteX5" fmla="*/ 737865 w 751360"/>
              <a:gd name="connsiteY5" fmla="*/ 255339 h 834887"/>
              <a:gd name="connsiteX6" fmla="*/ 746829 w 751360"/>
              <a:gd name="connsiteY6" fmla="*/ 282230 h 834887"/>
              <a:gd name="connsiteX7" fmla="*/ 562663 w 751360"/>
              <a:gd name="connsiteY7" fmla="*/ 670937 h 834887"/>
              <a:gd name="connsiteX8" fmla="*/ 485328 w 751360"/>
              <a:gd name="connsiteY8" fmla="*/ 834887 h 834887"/>
              <a:gd name="connsiteX9" fmla="*/ 0 w 751360"/>
              <a:gd name="connsiteY9" fmla="*/ 354504 h 834887"/>
              <a:gd name="connsiteX10" fmla="*/ 101839 w 751360"/>
              <a:gd name="connsiteY10" fmla="*/ 158774 h 834887"/>
              <a:gd name="connsiteX11" fmla="*/ 176401 w 751360"/>
              <a:gd name="connsiteY11" fmla="*/ 14130 h 834887"/>
              <a:gd name="connsiteX12" fmla="*/ 184970 w 751360"/>
              <a:gd name="connsiteY12" fmla="*/ 3969 h 83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51360" h="834887">
                <a:moveTo>
                  <a:pt x="184970" y="3969"/>
                </a:moveTo>
                <a:cubicBezTo>
                  <a:pt x="192343" y="-2983"/>
                  <a:pt x="197996" y="-539"/>
                  <a:pt x="218776" y="9240"/>
                </a:cubicBezTo>
                <a:lnTo>
                  <a:pt x="474653" y="128216"/>
                </a:lnTo>
                <a:lnTo>
                  <a:pt x="680823" y="223558"/>
                </a:lnTo>
                <a:cubicBezTo>
                  <a:pt x="689379" y="227225"/>
                  <a:pt x="698343" y="229670"/>
                  <a:pt x="701195" y="239449"/>
                </a:cubicBezTo>
                <a:cubicBezTo>
                  <a:pt x="713419" y="244745"/>
                  <a:pt x="725234" y="251265"/>
                  <a:pt x="737865" y="255339"/>
                </a:cubicBezTo>
                <a:cubicBezTo>
                  <a:pt x="754163" y="260636"/>
                  <a:pt x="753756" y="268377"/>
                  <a:pt x="746829" y="282230"/>
                </a:cubicBezTo>
                <a:cubicBezTo>
                  <a:pt x="684896" y="411799"/>
                  <a:pt x="623780" y="541368"/>
                  <a:pt x="562663" y="670937"/>
                </a:cubicBezTo>
                <a:lnTo>
                  <a:pt x="485328" y="834887"/>
                </a:lnTo>
                <a:lnTo>
                  <a:pt x="0" y="354504"/>
                </a:lnTo>
                <a:lnTo>
                  <a:pt x="101839" y="158774"/>
                </a:lnTo>
                <a:cubicBezTo>
                  <a:pt x="127100" y="110694"/>
                  <a:pt x="152361" y="62616"/>
                  <a:pt x="176401" y="14130"/>
                </a:cubicBezTo>
                <a:cubicBezTo>
                  <a:pt x="179864" y="9648"/>
                  <a:pt x="182513" y="6286"/>
                  <a:pt x="184970" y="3969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425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54" name="Freeform: Shape 253">
            <a:extLst>
              <a:ext uri="{FF2B5EF4-FFF2-40B4-BE49-F238E27FC236}">
                <a16:creationId xmlns:a16="http://schemas.microsoft.com/office/drawing/2014/main" id="{9BCCF315-AA41-4CD2-AF76-3869902BE46A}"/>
              </a:ext>
            </a:extLst>
          </p:cNvPr>
          <p:cNvSpPr/>
          <p:nvPr/>
        </p:nvSpPr>
        <p:spPr>
          <a:xfrm rot="578905">
            <a:off x="1123084" y="5603513"/>
            <a:ext cx="1092407" cy="278341"/>
          </a:xfrm>
          <a:custGeom>
            <a:avLst/>
            <a:gdLst>
              <a:gd name="connsiteX0" fmla="*/ 58249 w 1098009"/>
              <a:gd name="connsiteY0" fmla="*/ 232663 h 279768"/>
              <a:gd name="connsiteX1" fmla="*/ 125616 w 1098009"/>
              <a:gd name="connsiteY1" fmla="*/ 279768 h 279768"/>
              <a:gd name="connsiteX2" fmla="*/ 0 w 1098009"/>
              <a:gd name="connsiteY2" fmla="*/ 268625 h 279768"/>
              <a:gd name="connsiteX3" fmla="*/ 58249 w 1098009"/>
              <a:gd name="connsiteY3" fmla="*/ 232663 h 279768"/>
              <a:gd name="connsiteX4" fmla="*/ 1066212 w 1098009"/>
              <a:gd name="connsiteY4" fmla="*/ 1186 h 279768"/>
              <a:gd name="connsiteX5" fmla="*/ 1083940 w 1098009"/>
              <a:gd name="connsiteY5" fmla="*/ 11822 h 279768"/>
              <a:gd name="connsiteX6" fmla="*/ 1097110 w 1098009"/>
              <a:gd name="connsiteY6" fmla="*/ 72604 h 279768"/>
              <a:gd name="connsiteX7" fmla="*/ 1087992 w 1098009"/>
              <a:gd name="connsiteY7" fmla="*/ 86280 h 279768"/>
              <a:gd name="connsiteX8" fmla="*/ 348989 w 1098009"/>
              <a:gd name="connsiteY8" fmla="*/ 236208 h 279768"/>
              <a:gd name="connsiteX9" fmla="*/ 317079 w 1098009"/>
              <a:gd name="connsiteY9" fmla="*/ 228104 h 279768"/>
              <a:gd name="connsiteX10" fmla="*/ 248699 w 1098009"/>
              <a:gd name="connsiteY10" fmla="*/ 165296 h 279768"/>
              <a:gd name="connsiteX11" fmla="*/ 1066212 w 1098009"/>
              <a:gd name="connsiteY11" fmla="*/ 1186 h 279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98009" h="279768">
                <a:moveTo>
                  <a:pt x="58249" y="232663"/>
                </a:moveTo>
                <a:cubicBezTo>
                  <a:pt x="82562" y="245832"/>
                  <a:pt x="103836" y="263560"/>
                  <a:pt x="125616" y="279768"/>
                </a:cubicBezTo>
                <a:cubicBezTo>
                  <a:pt x="85094" y="276223"/>
                  <a:pt x="44573" y="272677"/>
                  <a:pt x="0" y="268625"/>
                </a:cubicBezTo>
                <a:cubicBezTo>
                  <a:pt x="20767" y="255456"/>
                  <a:pt x="39508" y="243806"/>
                  <a:pt x="58249" y="232663"/>
                </a:cubicBezTo>
                <a:close/>
                <a:moveTo>
                  <a:pt x="1066212" y="1186"/>
                </a:moveTo>
                <a:cubicBezTo>
                  <a:pt x="1075836" y="-841"/>
                  <a:pt x="1081914" y="-1854"/>
                  <a:pt x="1083940" y="11822"/>
                </a:cubicBezTo>
                <a:cubicBezTo>
                  <a:pt x="1086473" y="32083"/>
                  <a:pt x="1091538" y="52850"/>
                  <a:pt x="1097110" y="72604"/>
                </a:cubicBezTo>
                <a:cubicBezTo>
                  <a:pt x="1100149" y="83241"/>
                  <a:pt x="1095084" y="84760"/>
                  <a:pt x="1087992" y="86280"/>
                </a:cubicBezTo>
                <a:cubicBezTo>
                  <a:pt x="1075836" y="88812"/>
                  <a:pt x="381406" y="229117"/>
                  <a:pt x="348989" y="236208"/>
                </a:cubicBezTo>
                <a:cubicBezTo>
                  <a:pt x="336832" y="238740"/>
                  <a:pt x="327208" y="238234"/>
                  <a:pt x="317079" y="228104"/>
                </a:cubicBezTo>
                <a:cubicBezTo>
                  <a:pt x="296311" y="206830"/>
                  <a:pt x="273518" y="187583"/>
                  <a:pt x="248699" y="165296"/>
                </a:cubicBezTo>
                <a:cubicBezTo>
                  <a:pt x="278583" y="159724"/>
                  <a:pt x="1046458" y="5238"/>
                  <a:pt x="1066212" y="1186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55" name="Freeform: Shape 254">
            <a:extLst>
              <a:ext uri="{FF2B5EF4-FFF2-40B4-BE49-F238E27FC236}">
                <a16:creationId xmlns:a16="http://schemas.microsoft.com/office/drawing/2014/main" id="{5BDD9EED-4751-40A0-AB01-77D263AF61E4}"/>
              </a:ext>
            </a:extLst>
          </p:cNvPr>
          <p:cNvSpPr/>
          <p:nvPr/>
        </p:nvSpPr>
        <p:spPr>
          <a:xfrm rot="578905">
            <a:off x="199646" y="4550711"/>
            <a:ext cx="2316129" cy="1828369"/>
          </a:xfrm>
          <a:custGeom>
            <a:avLst/>
            <a:gdLst>
              <a:gd name="connsiteX0" fmla="*/ 1352938 w 2328005"/>
              <a:gd name="connsiteY0" fmla="*/ 868370 h 1837744"/>
              <a:gd name="connsiteX1" fmla="*/ 1475452 w 2328005"/>
              <a:gd name="connsiteY1" fmla="*/ 875207 h 1837744"/>
              <a:gd name="connsiteX2" fmla="*/ 1492673 w 2328005"/>
              <a:gd name="connsiteY2" fmla="*/ 879766 h 1837744"/>
              <a:gd name="connsiteX3" fmla="*/ 1564091 w 2328005"/>
              <a:gd name="connsiteY3" fmla="*/ 901040 h 1837744"/>
              <a:gd name="connsiteX4" fmla="*/ 1586885 w 2328005"/>
              <a:gd name="connsiteY4" fmla="*/ 904078 h 1837744"/>
              <a:gd name="connsiteX5" fmla="*/ 1724656 w 2328005"/>
              <a:gd name="connsiteY5" fmla="*/ 886857 h 1837744"/>
              <a:gd name="connsiteX6" fmla="*/ 1822413 w 2328005"/>
              <a:gd name="connsiteY6" fmla="*/ 889389 h 1837744"/>
              <a:gd name="connsiteX7" fmla="*/ 1886234 w 2328005"/>
              <a:gd name="connsiteY7" fmla="*/ 930924 h 1837744"/>
              <a:gd name="connsiteX8" fmla="*/ 1917132 w 2328005"/>
              <a:gd name="connsiteY8" fmla="*/ 951691 h 1837744"/>
              <a:gd name="connsiteX9" fmla="*/ 1962718 w 2328005"/>
              <a:gd name="connsiteY9" fmla="*/ 983601 h 1837744"/>
              <a:gd name="connsiteX10" fmla="*/ 1987537 w 2328005"/>
              <a:gd name="connsiteY10" fmla="*/ 1011459 h 1837744"/>
              <a:gd name="connsiteX11" fmla="*/ 1251066 w 2328005"/>
              <a:gd name="connsiteY11" fmla="*/ 1165945 h 1837744"/>
              <a:gd name="connsiteX12" fmla="*/ 1248027 w 2328005"/>
              <a:gd name="connsiteY12" fmla="*/ 1175569 h 1837744"/>
              <a:gd name="connsiteX13" fmla="*/ 1308302 w 2328005"/>
              <a:gd name="connsiteY13" fmla="*/ 1228753 h 1837744"/>
              <a:gd name="connsiteX14" fmla="*/ 1334134 w 2328005"/>
              <a:gd name="connsiteY14" fmla="*/ 1229260 h 1837744"/>
              <a:gd name="connsiteX15" fmla="*/ 2030591 w 2328005"/>
              <a:gd name="connsiteY15" fmla="*/ 1090982 h 1837744"/>
              <a:gd name="connsiteX16" fmla="*/ 2054903 w 2328005"/>
              <a:gd name="connsiteY16" fmla="*/ 1123398 h 1837744"/>
              <a:gd name="connsiteX17" fmla="*/ 2328005 w 2328005"/>
              <a:gd name="connsiteY17" fmla="*/ 1509212 h 1837744"/>
              <a:gd name="connsiteX18" fmla="*/ 1890846 w 2328005"/>
              <a:gd name="connsiteY18" fmla="*/ 1837539 h 1837744"/>
              <a:gd name="connsiteX19" fmla="*/ 1695475 w 2328005"/>
              <a:gd name="connsiteY19" fmla="*/ 1616268 h 1837744"/>
              <a:gd name="connsiteX20" fmla="*/ 1461234 w 2328005"/>
              <a:gd name="connsiteY20" fmla="*/ 1539142 h 1837744"/>
              <a:gd name="connsiteX21" fmla="*/ 1230805 w 2328005"/>
              <a:gd name="connsiteY21" fmla="*/ 1421228 h 1837744"/>
              <a:gd name="connsiteX22" fmla="*/ 1137607 w 2328005"/>
              <a:gd name="connsiteY22" fmla="*/ 1336641 h 1837744"/>
              <a:gd name="connsiteX23" fmla="*/ 1105190 w 2328005"/>
              <a:gd name="connsiteY23" fmla="*/ 1279912 h 1837744"/>
              <a:gd name="connsiteX24" fmla="*/ 1037823 w 2328005"/>
              <a:gd name="connsiteY24" fmla="*/ 1232806 h 1837744"/>
              <a:gd name="connsiteX25" fmla="*/ 1012498 w 2328005"/>
              <a:gd name="connsiteY25" fmla="*/ 1191271 h 1837744"/>
              <a:gd name="connsiteX26" fmla="*/ 1075812 w 2328005"/>
              <a:gd name="connsiteY26" fmla="*/ 1123398 h 1837744"/>
              <a:gd name="connsiteX27" fmla="*/ 1122917 w 2328005"/>
              <a:gd name="connsiteY27" fmla="*/ 1098073 h 1837744"/>
              <a:gd name="connsiteX28" fmla="*/ 1244988 w 2328005"/>
              <a:gd name="connsiteY28" fmla="*/ 938521 h 1837744"/>
              <a:gd name="connsiteX29" fmla="*/ 1313367 w 2328005"/>
              <a:gd name="connsiteY29" fmla="*/ 884831 h 1837744"/>
              <a:gd name="connsiteX30" fmla="*/ 1352938 w 2328005"/>
              <a:gd name="connsiteY30" fmla="*/ 868370 h 1837744"/>
              <a:gd name="connsiteX31" fmla="*/ 624850 w 2328005"/>
              <a:gd name="connsiteY31" fmla="*/ 11 h 1837744"/>
              <a:gd name="connsiteX32" fmla="*/ 651531 w 2328005"/>
              <a:gd name="connsiteY32" fmla="*/ 10872 h 1837744"/>
              <a:gd name="connsiteX33" fmla="*/ 653875 w 2328005"/>
              <a:gd name="connsiteY33" fmla="*/ 74725 h 1837744"/>
              <a:gd name="connsiteX34" fmla="*/ 608687 w 2328005"/>
              <a:gd name="connsiteY34" fmla="*/ 126552 h 1837744"/>
              <a:gd name="connsiteX35" fmla="*/ 694621 w 2328005"/>
              <a:gd name="connsiteY35" fmla="*/ 93416 h 1837744"/>
              <a:gd name="connsiteX36" fmla="*/ 815750 w 2328005"/>
              <a:gd name="connsiteY36" fmla="*/ 59445 h 1837744"/>
              <a:gd name="connsiteX37" fmla="*/ 866339 w 2328005"/>
              <a:gd name="connsiteY37" fmla="*/ 58118 h 1837744"/>
              <a:gd name="connsiteX38" fmla="*/ 895795 w 2328005"/>
              <a:gd name="connsiteY38" fmla="*/ 135900 h 1837744"/>
              <a:gd name="connsiteX39" fmla="*/ 972751 w 2328005"/>
              <a:gd name="connsiteY39" fmla="*/ 117382 h 1837744"/>
              <a:gd name="connsiteX40" fmla="*/ 1013012 w 2328005"/>
              <a:gd name="connsiteY40" fmla="*/ 117174 h 1837744"/>
              <a:gd name="connsiteX41" fmla="*/ 1045375 w 2328005"/>
              <a:gd name="connsiteY41" fmla="*/ 186008 h 1837744"/>
              <a:gd name="connsiteX42" fmla="*/ 994321 w 2328005"/>
              <a:gd name="connsiteY42" fmla="*/ 234130 h 1837744"/>
              <a:gd name="connsiteX43" fmla="*/ 850090 w 2328005"/>
              <a:gd name="connsiteY43" fmla="*/ 312201 h 1837744"/>
              <a:gd name="connsiteX44" fmla="*/ 675866 w 2328005"/>
              <a:gd name="connsiteY44" fmla="*/ 497120 h 1837744"/>
              <a:gd name="connsiteX45" fmla="*/ 655208 w 2328005"/>
              <a:gd name="connsiteY45" fmla="*/ 525927 h 1837744"/>
              <a:gd name="connsiteX46" fmla="*/ 865231 w 2328005"/>
              <a:gd name="connsiteY46" fmla="*/ 421832 h 1837744"/>
              <a:gd name="connsiteX47" fmla="*/ 1021286 w 2328005"/>
              <a:gd name="connsiteY47" fmla="*/ 302101 h 1837744"/>
              <a:gd name="connsiteX48" fmla="*/ 1077606 w 2328005"/>
              <a:gd name="connsiteY48" fmla="*/ 275304 h 1837744"/>
              <a:gd name="connsiteX49" fmla="*/ 1135640 w 2328005"/>
              <a:gd name="connsiteY49" fmla="*/ 294358 h 1837744"/>
              <a:gd name="connsiteX50" fmla="*/ 1128862 w 2328005"/>
              <a:gd name="connsiteY50" fmla="*/ 347158 h 1837744"/>
              <a:gd name="connsiteX51" fmla="*/ 1028813 w 2328005"/>
              <a:gd name="connsiteY51" fmla="*/ 455910 h 1837744"/>
              <a:gd name="connsiteX52" fmla="*/ 800327 w 2328005"/>
              <a:gd name="connsiteY52" fmla="*/ 657068 h 1837744"/>
              <a:gd name="connsiteX53" fmla="*/ 576118 w 2328005"/>
              <a:gd name="connsiteY53" fmla="*/ 875332 h 1837744"/>
              <a:gd name="connsiteX54" fmla="*/ 571369 w 2328005"/>
              <a:gd name="connsiteY54" fmla="*/ 881954 h 1837744"/>
              <a:gd name="connsiteX55" fmla="*/ 583741 w 2328005"/>
              <a:gd name="connsiteY55" fmla="*/ 877289 h 1837744"/>
              <a:gd name="connsiteX56" fmla="*/ 826112 w 2328005"/>
              <a:gd name="connsiteY56" fmla="*/ 723190 h 1837744"/>
              <a:gd name="connsiteX57" fmla="*/ 977646 w 2328005"/>
              <a:gd name="connsiteY57" fmla="*/ 716038 h 1837744"/>
              <a:gd name="connsiteX58" fmla="*/ 1017891 w 2328005"/>
              <a:gd name="connsiteY58" fmla="*/ 749411 h 1837744"/>
              <a:gd name="connsiteX59" fmla="*/ 1013203 w 2328005"/>
              <a:gd name="connsiteY59" fmla="*/ 774126 h 1837744"/>
              <a:gd name="connsiteX60" fmla="*/ 737147 w 2328005"/>
              <a:gd name="connsiteY60" fmla="*/ 957718 h 1837744"/>
              <a:gd name="connsiteX61" fmla="*/ 480939 w 2328005"/>
              <a:gd name="connsiteY61" fmla="*/ 1089859 h 1837744"/>
              <a:gd name="connsiteX62" fmla="*/ 396830 w 2328005"/>
              <a:gd name="connsiteY62" fmla="*/ 1109264 h 1837744"/>
              <a:gd name="connsiteX63" fmla="*/ 287055 w 2328005"/>
              <a:gd name="connsiteY63" fmla="*/ 1125305 h 1837744"/>
              <a:gd name="connsiteX64" fmla="*/ 261671 w 2328005"/>
              <a:gd name="connsiteY64" fmla="*/ 1123646 h 1837744"/>
              <a:gd name="connsiteX65" fmla="*/ 10194 w 2328005"/>
              <a:gd name="connsiteY65" fmla="*/ 676571 h 1837744"/>
              <a:gd name="connsiteX66" fmla="*/ 0 w 2328005"/>
              <a:gd name="connsiteY66" fmla="*/ 657227 h 1837744"/>
              <a:gd name="connsiteX67" fmla="*/ 241867 w 2328005"/>
              <a:gd name="connsiteY67" fmla="*/ 342324 h 1837744"/>
              <a:gd name="connsiteX68" fmla="*/ 494032 w 2328005"/>
              <a:gd name="connsiteY68" fmla="*/ 66894 h 1837744"/>
              <a:gd name="connsiteX69" fmla="*/ 596077 w 2328005"/>
              <a:gd name="connsiteY69" fmla="*/ 5700 h 1837744"/>
              <a:gd name="connsiteX70" fmla="*/ 624850 w 2328005"/>
              <a:gd name="connsiteY70" fmla="*/ 11 h 1837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2328005" h="1837744">
                <a:moveTo>
                  <a:pt x="1352938" y="868370"/>
                </a:moveTo>
                <a:cubicBezTo>
                  <a:pt x="1392921" y="857827"/>
                  <a:pt x="1434044" y="863810"/>
                  <a:pt x="1475452" y="875207"/>
                </a:cubicBezTo>
                <a:lnTo>
                  <a:pt x="1492673" y="879766"/>
                </a:lnTo>
                <a:cubicBezTo>
                  <a:pt x="1517492" y="882805"/>
                  <a:pt x="1541298" y="890909"/>
                  <a:pt x="1564091" y="901040"/>
                </a:cubicBezTo>
                <a:cubicBezTo>
                  <a:pt x="1571689" y="904079"/>
                  <a:pt x="1578780" y="905092"/>
                  <a:pt x="1586885" y="904078"/>
                </a:cubicBezTo>
                <a:cubicBezTo>
                  <a:pt x="1632470" y="896987"/>
                  <a:pt x="1678563" y="890402"/>
                  <a:pt x="1724656" y="886857"/>
                </a:cubicBezTo>
                <a:cubicBezTo>
                  <a:pt x="1757580" y="884324"/>
                  <a:pt x="1789997" y="882805"/>
                  <a:pt x="1822413" y="889389"/>
                </a:cubicBezTo>
                <a:cubicBezTo>
                  <a:pt x="1848752" y="894961"/>
                  <a:pt x="1871545" y="907118"/>
                  <a:pt x="1886234" y="930924"/>
                </a:cubicBezTo>
                <a:cubicBezTo>
                  <a:pt x="1893325" y="942573"/>
                  <a:pt x="1901936" y="949664"/>
                  <a:pt x="1917132" y="951691"/>
                </a:cubicBezTo>
                <a:cubicBezTo>
                  <a:pt x="1936886" y="953717"/>
                  <a:pt x="1950561" y="968912"/>
                  <a:pt x="1962718" y="983601"/>
                </a:cubicBezTo>
                <a:cubicBezTo>
                  <a:pt x="1970315" y="993225"/>
                  <a:pt x="1978420" y="1002849"/>
                  <a:pt x="1987537" y="1011459"/>
                </a:cubicBezTo>
                <a:cubicBezTo>
                  <a:pt x="1982979" y="1023109"/>
                  <a:pt x="1255624" y="1164426"/>
                  <a:pt x="1251066" y="1165945"/>
                </a:cubicBezTo>
                <a:cubicBezTo>
                  <a:pt x="1244988" y="1167466"/>
                  <a:pt x="1241948" y="1171011"/>
                  <a:pt x="1248027" y="1175569"/>
                </a:cubicBezTo>
                <a:cubicBezTo>
                  <a:pt x="1268793" y="1192284"/>
                  <a:pt x="1286015" y="1213558"/>
                  <a:pt x="1308302" y="1228753"/>
                </a:cubicBezTo>
                <a:cubicBezTo>
                  <a:pt x="1316406" y="1234325"/>
                  <a:pt x="1325524" y="1231286"/>
                  <a:pt x="1334134" y="1229260"/>
                </a:cubicBezTo>
                <a:lnTo>
                  <a:pt x="2030591" y="1090982"/>
                </a:lnTo>
                <a:cubicBezTo>
                  <a:pt x="2043253" y="1098073"/>
                  <a:pt x="2047812" y="1112255"/>
                  <a:pt x="2054903" y="1123398"/>
                </a:cubicBezTo>
                <a:cubicBezTo>
                  <a:pt x="2059462" y="1137074"/>
                  <a:pt x="2267775" y="1373801"/>
                  <a:pt x="2328005" y="1509212"/>
                </a:cubicBezTo>
                <a:cubicBezTo>
                  <a:pt x="2203872" y="1632333"/>
                  <a:pt x="2050398" y="1700274"/>
                  <a:pt x="1890846" y="1837539"/>
                </a:cubicBezTo>
                <a:cubicBezTo>
                  <a:pt x="1882742" y="1844630"/>
                  <a:pt x="1767078" y="1666001"/>
                  <a:pt x="1695475" y="1616268"/>
                </a:cubicBezTo>
                <a:cubicBezTo>
                  <a:pt x="1623873" y="1566536"/>
                  <a:pt x="1538679" y="1571649"/>
                  <a:pt x="1461234" y="1539142"/>
                </a:cubicBezTo>
                <a:cubicBezTo>
                  <a:pt x="1383789" y="1506636"/>
                  <a:pt x="1284743" y="1454979"/>
                  <a:pt x="1230805" y="1421228"/>
                </a:cubicBezTo>
                <a:cubicBezTo>
                  <a:pt x="1176868" y="1387478"/>
                  <a:pt x="1160400" y="1373616"/>
                  <a:pt x="1137607" y="1336641"/>
                </a:cubicBezTo>
                <a:cubicBezTo>
                  <a:pt x="1126463" y="1317899"/>
                  <a:pt x="1116333" y="1298652"/>
                  <a:pt x="1105190" y="1279912"/>
                </a:cubicBezTo>
                <a:cubicBezTo>
                  <a:pt x="1079864" y="1268261"/>
                  <a:pt x="1057578" y="1252560"/>
                  <a:pt x="1037823" y="1232806"/>
                </a:cubicBezTo>
                <a:cubicBezTo>
                  <a:pt x="1026680" y="1220649"/>
                  <a:pt x="1013511" y="1209506"/>
                  <a:pt x="1012498" y="1191271"/>
                </a:cubicBezTo>
                <a:cubicBezTo>
                  <a:pt x="1009965" y="1153789"/>
                  <a:pt x="1037823" y="1122386"/>
                  <a:pt x="1075812" y="1123398"/>
                </a:cubicBezTo>
                <a:cubicBezTo>
                  <a:pt x="1098099" y="1123905"/>
                  <a:pt x="1110761" y="1117320"/>
                  <a:pt x="1122917" y="1098073"/>
                </a:cubicBezTo>
                <a:cubicBezTo>
                  <a:pt x="1158880" y="1041343"/>
                  <a:pt x="1198388" y="987653"/>
                  <a:pt x="1244988" y="938521"/>
                </a:cubicBezTo>
                <a:cubicBezTo>
                  <a:pt x="1265248" y="917248"/>
                  <a:pt x="1287028" y="898000"/>
                  <a:pt x="1313367" y="884831"/>
                </a:cubicBezTo>
                <a:cubicBezTo>
                  <a:pt x="1326410" y="877234"/>
                  <a:pt x="1339611" y="871884"/>
                  <a:pt x="1352938" y="868370"/>
                </a:cubicBezTo>
                <a:close/>
                <a:moveTo>
                  <a:pt x="624850" y="11"/>
                </a:moveTo>
                <a:cubicBezTo>
                  <a:pt x="634228" y="218"/>
                  <a:pt x="643257" y="3184"/>
                  <a:pt x="651531" y="10872"/>
                </a:cubicBezTo>
                <a:cubicBezTo>
                  <a:pt x="663589" y="22026"/>
                  <a:pt x="664048" y="54945"/>
                  <a:pt x="653875" y="74725"/>
                </a:cubicBezTo>
                <a:cubicBezTo>
                  <a:pt x="642989" y="95498"/>
                  <a:pt x="626288" y="111096"/>
                  <a:pt x="608687" y="126552"/>
                </a:cubicBezTo>
                <a:cubicBezTo>
                  <a:pt x="637221" y="115427"/>
                  <a:pt x="665993" y="103972"/>
                  <a:pt x="694621" y="93416"/>
                </a:cubicBezTo>
                <a:cubicBezTo>
                  <a:pt x="734246" y="78712"/>
                  <a:pt x="773914" y="66045"/>
                  <a:pt x="815750" y="59445"/>
                </a:cubicBezTo>
                <a:cubicBezTo>
                  <a:pt x="832806" y="56635"/>
                  <a:pt x="849670" y="56192"/>
                  <a:pt x="866339" y="58118"/>
                </a:cubicBezTo>
                <a:cubicBezTo>
                  <a:pt x="910235" y="64027"/>
                  <a:pt x="924189" y="99103"/>
                  <a:pt x="895795" y="135900"/>
                </a:cubicBezTo>
                <a:cubicBezTo>
                  <a:pt x="922805" y="129699"/>
                  <a:pt x="946979" y="120460"/>
                  <a:pt x="972751" y="117382"/>
                </a:cubicBezTo>
                <a:cubicBezTo>
                  <a:pt x="986252" y="116033"/>
                  <a:pt x="999754" y="114685"/>
                  <a:pt x="1013012" y="117174"/>
                </a:cubicBezTo>
                <a:cubicBezTo>
                  <a:pt x="1048854" y="123824"/>
                  <a:pt x="1062866" y="153927"/>
                  <a:pt x="1045375" y="186008"/>
                </a:cubicBezTo>
                <a:cubicBezTo>
                  <a:pt x="1033446" y="207536"/>
                  <a:pt x="1015183" y="222517"/>
                  <a:pt x="994321" y="234130"/>
                </a:cubicBezTo>
                <a:cubicBezTo>
                  <a:pt x="946386" y="260422"/>
                  <a:pt x="897270" y="284866"/>
                  <a:pt x="850090" y="312201"/>
                </a:cubicBezTo>
                <a:cubicBezTo>
                  <a:pt x="774506" y="356773"/>
                  <a:pt x="724312" y="426068"/>
                  <a:pt x="675866" y="497120"/>
                </a:cubicBezTo>
                <a:cubicBezTo>
                  <a:pt x="670499" y="505304"/>
                  <a:pt x="664231" y="513344"/>
                  <a:pt x="655208" y="525927"/>
                </a:cubicBezTo>
                <a:cubicBezTo>
                  <a:pt x="733364" y="498743"/>
                  <a:pt x="803380" y="468229"/>
                  <a:pt x="865231" y="421832"/>
                </a:cubicBezTo>
                <a:cubicBezTo>
                  <a:pt x="917691" y="382239"/>
                  <a:pt x="969158" y="341933"/>
                  <a:pt x="1021286" y="302101"/>
                </a:cubicBezTo>
                <a:cubicBezTo>
                  <a:pt x="1037888" y="289439"/>
                  <a:pt x="1056332" y="279101"/>
                  <a:pt x="1077606" y="275304"/>
                </a:cubicBezTo>
                <a:cubicBezTo>
                  <a:pt x="1100254" y="270989"/>
                  <a:pt x="1121515" y="274202"/>
                  <a:pt x="1135640" y="294358"/>
                </a:cubicBezTo>
                <a:cubicBezTo>
                  <a:pt x="1148677" y="313235"/>
                  <a:pt x="1138792" y="331215"/>
                  <a:pt x="1128862" y="347158"/>
                </a:cubicBezTo>
                <a:cubicBezTo>
                  <a:pt x="1102874" y="389690"/>
                  <a:pt x="1065772" y="423250"/>
                  <a:pt x="1028813" y="455910"/>
                </a:cubicBezTo>
                <a:cubicBezTo>
                  <a:pt x="952903" y="523310"/>
                  <a:pt x="875150" y="588387"/>
                  <a:pt x="800327" y="657068"/>
                </a:cubicBezTo>
                <a:cubicBezTo>
                  <a:pt x="723748" y="727499"/>
                  <a:pt x="649105" y="800822"/>
                  <a:pt x="576118" y="875332"/>
                </a:cubicBezTo>
                <a:cubicBezTo>
                  <a:pt x="574363" y="877082"/>
                  <a:pt x="573031" y="879636"/>
                  <a:pt x="571369" y="881954"/>
                </a:cubicBezTo>
                <a:cubicBezTo>
                  <a:pt x="577380" y="884760"/>
                  <a:pt x="580135" y="880218"/>
                  <a:pt x="583741" y="877289"/>
                </a:cubicBezTo>
                <a:cubicBezTo>
                  <a:pt x="661855" y="821496"/>
                  <a:pt x="737608" y="762006"/>
                  <a:pt x="826112" y="723190"/>
                </a:cubicBezTo>
                <a:cubicBezTo>
                  <a:pt x="875127" y="701683"/>
                  <a:pt x="925635" y="692779"/>
                  <a:pt x="977646" y="716038"/>
                </a:cubicBezTo>
                <a:cubicBezTo>
                  <a:pt x="994351" y="723505"/>
                  <a:pt x="1007402" y="735371"/>
                  <a:pt x="1017891" y="749411"/>
                </a:cubicBezTo>
                <a:cubicBezTo>
                  <a:pt x="1024269" y="757996"/>
                  <a:pt x="1027330" y="767711"/>
                  <a:pt x="1013203" y="774126"/>
                </a:cubicBezTo>
                <a:cubicBezTo>
                  <a:pt x="910242" y="819120"/>
                  <a:pt x="827071" y="893848"/>
                  <a:pt x="737147" y="957718"/>
                </a:cubicBezTo>
                <a:cubicBezTo>
                  <a:pt x="657989" y="1014265"/>
                  <a:pt x="575670" y="1064033"/>
                  <a:pt x="480939" y="1089859"/>
                </a:cubicBezTo>
                <a:cubicBezTo>
                  <a:pt x="452792" y="1096249"/>
                  <a:pt x="424977" y="1102874"/>
                  <a:pt x="396830" y="1109264"/>
                </a:cubicBezTo>
                <a:cubicBezTo>
                  <a:pt x="360349" y="1114689"/>
                  <a:pt x="323300" y="1120209"/>
                  <a:pt x="287055" y="1125305"/>
                </a:cubicBezTo>
                <a:cubicBezTo>
                  <a:pt x="278527" y="1126710"/>
                  <a:pt x="269618" y="1129345"/>
                  <a:pt x="261671" y="1123646"/>
                </a:cubicBezTo>
                <a:cubicBezTo>
                  <a:pt x="177876" y="974811"/>
                  <a:pt x="93751" y="825738"/>
                  <a:pt x="10194" y="676571"/>
                </a:cubicBezTo>
                <a:cubicBezTo>
                  <a:pt x="7127" y="670360"/>
                  <a:pt x="3398" y="663675"/>
                  <a:pt x="0" y="657227"/>
                </a:cubicBezTo>
                <a:cubicBezTo>
                  <a:pt x="79818" y="551515"/>
                  <a:pt x="158074" y="445186"/>
                  <a:pt x="241867" y="342324"/>
                </a:cubicBezTo>
                <a:cubicBezTo>
                  <a:pt x="320578" y="245846"/>
                  <a:pt x="397778" y="147282"/>
                  <a:pt x="494032" y="66894"/>
                </a:cubicBezTo>
                <a:cubicBezTo>
                  <a:pt x="524537" y="41137"/>
                  <a:pt x="557640" y="18749"/>
                  <a:pt x="596077" y="5700"/>
                </a:cubicBezTo>
                <a:cubicBezTo>
                  <a:pt x="605745" y="2355"/>
                  <a:pt x="615472" y="-196"/>
                  <a:pt x="624850" y="11"/>
                </a:cubicBezTo>
                <a:close/>
              </a:path>
            </a:pathLst>
          </a:custGeom>
          <a:solidFill>
            <a:srgbClr val="FCD9C1"/>
          </a:solidFill>
          <a:ln w="25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6" name="Freeform: Shape 255">
            <a:extLst>
              <a:ext uri="{FF2B5EF4-FFF2-40B4-BE49-F238E27FC236}">
                <a16:creationId xmlns:a16="http://schemas.microsoft.com/office/drawing/2014/main" id="{B05EA64D-3CEC-4F50-8489-A50236464E3E}"/>
              </a:ext>
            </a:extLst>
          </p:cNvPr>
          <p:cNvSpPr/>
          <p:nvPr/>
        </p:nvSpPr>
        <p:spPr>
          <a:xfrm rot="21479217" flipH="1">
            <a:off x="1801356" y="6052906"/>
            <a:ext cx="1001699" cy="844344"/>
          </a:xfrm>
          <a:custGeom>
            <a:avLst/>
            <a:gdLst>
              <a:gd name="connsiteX0" fmla="*/ 447868 w 1006835"/>
              <a:gd name="connsiteY0" fmla="*/ 72 h 848673"/>
              <a:gd name="connsiteX1" fmla="*/ 431875 w 1006835"/>
              <a:gd name="connsiteY1" fmla="*/ 14129 h 848673"/>
              <a:gd name="connsiteX2" fmla="*/ 357313 w 1006835"/>
              <a:gd name="connsiteY2" fmla="*/ 158774 h 848673"/>
              <a:gd name="connsiteX3" fmla="*/ 216335 w 1006835"/>
              <a:gd name="connsiteY3" fmla="*/ 429727 h 848673"/>
              <a:gd name="connsiteX4" fmla="*/ 58246 w 1006835"/>
              <a:gd name="connsiteY4" fmla="*/ 736943 h 848673"/>
              <a:gd name="connsiteX5" fmla="*/ 0 w 1006835"/>
              <a:gd name="connsiteY5" fmla="*/ 848673 h 848673"/>
              <a:gd name="connsiteX6" fmla="*/ 746679 w 1006835"/>
              <a:gd name="connsiteY6" fmla="*/ 822428 h 848673"/>
              <a:gd name="connsiteX7" fmla="*/ 818137 w 1006835"/>
              <a:gd name="connsiteY7" fmla="*/ 670937 h 848673"/>
              <a:gd name="connsiteX8" fmla="*/ 1002304 w 1006835"/>
              <a:gd name="connsiteY8" fmla="*/ 282230 h 848673"/>
              <a:gd name="connsiteX9" fmla="*/ 993340 w 1006835"/>
              <a:gd name="connsiteY9" fmla="*/ 255339 h 848673"/>
              <a:gd name="connsiteX10" fmla="*/ 474251 w 1006835"/>
              <a:gd name="connsiteY10" fmla="*/ 9240 h 848673"/>
              <a:gd name="connsiteX11" fmla="*/ 447868 w 1006835"/>
              <a:gd name="connsiteY11" fmla="*/ 72 h 848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6835" h="848673">
                <a:moveTo>
                  <a:pt x="447868" y="72"/>
                </a:moveTo>
                <a:cubicBezTo>
                  <a:pt x="442470" y="683"/>
                  <a:pt x="438803" y="5165"/>
                  <a:pt x="431875" y="14129"/>
                </a:cubicBezTo>
                <a:cubicBezTo>
                  <a:pt x="407836" y="62616"/>
                  <a:pt x="382575" y="110695"/>
                  <a:pt x="357313" y="158774"/>
                </a:cubicBezTo>
                <a:cubicBezTo>
                  <a:pt x="310050" y="248820"/>
                  <a:pt x="261970" y="338866"/>
                  <a:pt x="216335" y="429727"/>
                </a:cubicBezTo>
                <a:cubicBezTo>
                  <a:pt x="164590" y="532812"/>
                  <a:pt x="108362" y="633043"/>
                  <a:pt x="58246" y="736943"/>
                </a:cubicBezTo>
                <a:lnTo>
                  <a:pt x="0" y="848673"/>
                </a:lnTo>
                <a:lnTo>
                  <a:pt x="746679" y="822428"/>
                </a:lnTo>
                <a:lnTo>
                  <a:pt x="818137" y="670937"/>
                </a:lnTo>
                <a:cubicBezTo>
                  <a:pt x="879254" y="541368"/>
                  <a:pt x="940372" y="411799"/>
                  <a:pt x="1002304" y="282230"/>
                </a:cubicBezTo>
                <a:cubicBezTo>
                  <a:pt x="1009231" y="268377"/>
                  <a:pt x="1009638" y="260636"/>
                  <a:pt x="993340" y="255339"/>
                </a:cubicBezTo>
                <a:lnTo>
                  <a:pt x="474251" y="9240"/>
                </a:lnTo>
                <a:cubicBezTo>
                  <a:pt x="460397" y="2721"/>
                  <a:pt x="453267" y="-539"/>
                  <a:pt x="447868" y="72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425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9F3F071A-0E3F-44BC-9A41-7F7DF201E738}"/>
              </a:ext>
            </a:extLst>
          </p:cNvPr>
          <p:cNvGrpSpPr/>
          <p:nvPr/>
        </p:nvGrpSpPr>
        <p:grpSpPr>
          <a:xfrm flipH="1">
            <a:off x="8182253" y="3884270"/>
            <a:ext cx="903863" cy="939969"/>
            <a:chOff x="3160515" y="4567864"/>
            <a:chExt cx="908498" cy="944789"/>
          </a:xfrm>
        </p:grpSpPr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513751BA-80E7-40F4-859D-223640D0A2AB}"/>
                </a:ext>
              </a:extLst>
            </p:cNvPr>
            <p:cNvSpPr/>
            <p:nvPr/>
          </p:nvSpPr>
          <p:spPr>
            <a:xfrm>
              <a:off x="3160515" y="4567864"/>
              <a:ext cx="908498" cy="944789"/>
            </a:xfrm>
            <a:custGeom>
              <a:avLst/>
              <a:gdLst>
                <a:gd name="connsiteX0" fmla="*/ 145130 w 949555"/>
                <a:gd name="connsiteY0" fmla="*/ 136100 h 987486"/>
                <a:gd name="connsiteX1" fmla="*/ 394259 w 949555"/>
                <a:gd name="connsiteY1" fmla="*/ 7490 h 987486"/>
                <a:gd name="connsiteX2" fmla="*/ 935955 w 949555"/>
                <a:gd name="connsiteY2" fmla="*/ 359252 h 987486"/>
                <a:gd name="connsiteX3" fmla="*/ 706416 w 949555"/>
                <a:gd name="connsiteY3" fmla="*/ 882210 h 987486"/>
                <a:gd name="connsiteX4" fmla="*/ 688530 w 949555"/>
                <a:gd name="connsiteY4" fmla="*/ 893282 h 987486"/>
                <a:gd name="connsiteX5" fmla="*/ 658293 w 949555"/>
                <a:gd name="connsiteY5" fmla="*/ 912446 h 987486"/>
                <a:gd name="connsiteX6" fmla="*/ 274166 w 949555"/>
                <a:gd name="connsiteY6" fmla="*/ 900948 h 987486"/>
                <a:gd name="connsiteX7" fmla="*/ 230728 w 949555"/>
                <a:gd name="connsiteY7" fmla="*/ 878377 h 987486"/>
                <a:gd name="connsiteX8" fmla="*/ 196659 w 949555"/>
                <a:gd name="connsiteY8" fmla="*/ 883488 h 987486"/>
                <a:gd name="connsiteX9" fmla="*/ 143000 w 949555"/>
                <a:gd name="connsiteY9" fmla="*/ 940127 h 987486"/>
                <a:gd name="connsiteX10" fmla="*/ 115319 w 949555"/>
                <a:gd name="connsiteY10" fmla="*/ 971215 h 987486"/>
                <a:gd name="connsiteX11" fmla="*/ 75288 w 949555"/>
                <a:gd name="connsiteY11" fmla="*/ 974622 h 987486"/>
                <a:gd name="connsiteX12" fmla="*/ 4169 w 949555"/>
                <a:gd name="connsiteY12" fmla="*/ 919260 h 987486"/>
                <a:gd name="connsiteX13" fmla="*/ 9280 w 949555"/>
                <a:gd name="connsiteY13" fmla="*/ 892857 h 987486"/>
                <a:gd name="connsiteX14" fmla="*/ 91045 w 949555"/>
                <a:gd name="connsiteY14" fmla="*/ 795334 h 987486"/>
                <a:gd name="connsiteX15" fmla="*/ 92323 w 949555"/>
                <a:gd name="connsiteY15" fmla="*/ 750619 h 987486"/>
                <a:gd name="connsiteX16" fmla="*/ 42923 w 949555"/>
                <a:gd name="connsiteY16" fmla="*/ 277060 h 987486"/>
                <a:gd name="connsiteX17" fmla="*/ 126392 w 949555"/>
                <a:gd name="connsiteY17" fmla="*/ 150153 h 987486"/>
                <a:gd name="connsiteX18" fmla="*/ 145130 w 949555"/>
                <a:gd name="connsiteY18" fmla="*/ 136100 h 987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49555" h="987486">
                  <a:moveTo>
                    <a:pt x="145130" y="136100"/>
                  </a:moveTo>
                  <a:cubicBezTo>
                    <a:pt x="216249" y="70091"/>
                    <a:pt x="298014" y="24950"/>
                    <a:pt x="394259" y="7490"/>
                  </a:cubicBezTo>
                  <a:cubicBezTo>
                    <a:pt x="640407" y="-36374"/>
                    <a:pt x="875909" y="116510"/>
                    <a:pt x="935955" y="359252"/>
                  </a:cubicBezTo>
                  <a:cubicBezTo>
                    <a:pt x="986633" y="564943"/>
                    <a:pt x="892518" y="779577"/>
                    <a:pt x="706416" y="882210"/>
                  </a:cubicBezTo>
                  <a:cubicBezTo>
                    <a:pt x="700454" y="885617"/>
                    <a:pt x="694492" y="889450"/>
                    <a:pt x="688530" y="893282"/>
                  </a:cubicBezTo>
                  <a:cubicBezTo>
                    <a:pt x="680864" y="903077"/>
                    <a:pt x="669366" y="908188"/>
                    <a:pt x="658293" y="912446"/>
                  </a:cubicBezTo>
                  <a:cubicBezTo>
                    <a:pt x="528831" y="962698"/>
                    <a:pt x="400221" y="959717"/>
                    <a:pt x="274166" y="900948"/>
                  </a:cubicBezTo>
                  <a:cubicBezTo>
                    <a:pt x="259261" y="894134"/>
                    <a:pt x="244356" y="887320"/>
                    <a:pt x="230728" y="878377"/>
                  </a:cubicBezTo>
                  <a:cubicBezTo>
                    <a:pt x="217100" y="869008"/>
                    <a:pt x="207731" y="869860"/>
                    <a:pt x="196659" y="883488"/>
                  </a:cubicBezTo>
                  <a:cubicBezTo>
                    <a:pt x="180050" y="903503"/>
                    <a:pt x="165997" y="926074"/>
                    <a:pt x="143000" y="940127"/>
                  </a:cubicBezTo>
                  <a:cubicBezTo>
                    <a:pt x="133631" y="950348"/>
                    <a:pt x="124262" y="960569"/>
                    <a:pt x="115319" y="971215"/>
                  </a:cubicBezTo>
                  <a:cubicBezTo>
                    <a:pt x="97007" y="992082"/>
                    <a:pt x="97433" y="992508"/>
                    <a:pt x="75288" y="974622"/>
                  </a:cubicBezTo>
                  <a:cubicBezTo>
                    <a:pt x="46330" y="963124"/>
                    <a:pt x="25888" y="940127"/>
                    <a:pt x="4169" y="919260"/>
                  </a:cubicBezTo>
                  <a:cubicBezTo>
                    <a:pt x="-5200" y="910743"/>
                    <a:pt x="3318" y="900522"/>
                    <a:pt x="9280" y="892857"/>
                  </a:cubicBezTo>
                  <a:cubicBezTo>
                    <a:pt x="35683" y="859639"/>
                    <a:pt x="64216" y="827700"/>
                    <a:pt x="91045" y="795334"/>
                  </a:cubicBezTo>
                  <a:cubicBezTo>
                    <a:pt x="108931" y="773615"/>
                    <a:pt x="108506" y="774467"/>
                    <a:pt x="92323" y="750619"/>
                  </a:cubicBezTo>
                  <a:cubicBezTo>
                    <a:pt x="-10310" y="601993"/>
                    <a:pt x="-27770" y="443998"/>
                    <a:pt x="42923" y="277060"/>
                  </a:cubicBezTo>
                  <a:cubicBezTo>
                    <a:pt x="62938" y="229790"/>
                    <a:pt x="89768" y="186777"/>
                    <a:pt x="126392" y="150153"/>
                  </a:cubicBezTo>
                  <a:cubicBezTo>
                    <a:pt x="132354" y="144617"/>
                    <a:pt x="137038" y="138229"/>
                    <a:pt x="145130" y="136100"/>
                  </a:cubicBezTo>
                  <a:close/>
                </a:path>
              </a:pathLst>
            </a:custGeom>
            <a:solidFill>
              <a:schemeClr val="accent3"/>
            </a:solidFill>
            <a:ln w="42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9F6FF39A-3A52-4A42-B862-D988B528379E}"/>
                </a:ext>
              </a:extLst>
            </p:cNvPr>
            <p:cNvSpPr/>
            <p:nvPr/>
          </p:nvSpPr>
          <p:spPr>
            <a:xfrm>
              <a:off x="3241906" y="4642259"/>
              <a:ext cx="752250" cy="752255"/>
            </a:xfrm>
            <a:custGeom>
              <a:avLst/>
              <a:gdLst>
                <a:gd name="connsiteX0" fmla="*/ 395213 w 786246"/>
                <a:gd name="connsiteY0" fmla="*/ 0 h 786251"/>
                <a:gd name="connsiteX1" fmla="*/ 786154 w 786246"/>
                <a:gd name="connsiteY1" fmla="*/ 400310 h 786251"/>
                <a:gd name="connsiteX2" fmla="*/ 385418 w 786246"/>
                <a:gd name="connsiteY2" fmla="*/ 786141 h 786251"/>
                <a:gd name="connsiteX3" fmla="*/ 13 w 786246"/>
                <a:gd name="connsiteY3" fmla="*/ 391793 h 786251"/>
                <a:gd name="connsiteX4" fmla="*/ 395213 w 786246"/>
                <a:gd name="connsiteY4" fmla="*/ 0 h 786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6246" h="786251">
                  <a:moveTo>
                    <a:pt x="395213" y="0"/>
                  </a:moveTo>
                  <a:cubicBezTo>
                    <a:pt x="617087" y="4685"/>
                    <a:pt x="790839" y="182269"/>
                    <a:pt x="786154" y="400310"/>
                  </a:cubicBezTo>
                  <a:cubicBezTo>
                    <a:pt x="781470" y="617926"/>
                    <a:pt x="602182" y="791251"/>
                    <a:pt x="385418" y="786141"/>
                  </a:cubicBezTo>
                  <a:cubicBezTo>
                    <a:pt x="163970" y="781031"/>
                    <a:pt x="-1690" y="604298"/>
                    <a:pt x="13" y="391793"/>
                  </a:cubicBezTo>
                  <a:cubicBezTo>
                    <a:pt x="2568" y="162253"/>
                    <a:pt x="182282" y="1703"/>
                    <a:pt x="395213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42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58" name="Freeform: Shape 257">
            <a:extLst>
              <a:ext uri="{FF2B5EF4-FFF2-40B4-BE49-F238E27FC236}">
                <a16:creationId xmlns:a16="http://schemas.microsoft.com/office/drawing/2014/main" id="{2CF67BF5-FEB3-41ED-9199-702A5228E088}"/>
              </a:ext>
            </a:extLst>
          </p:cNvPr>
          <p:cNvSpPr>
            <a:spLocks noChangeAspect="1"/>
          </p:cNvSpPr>
          <p:nvPr/>
        </p:nvSpPr>
        <p:spPr>
          <a:xfrm rot="21005696">
            <a:off x="7658862" y="5646219"/>
            <a:ext cx="505671" cy="805349"/>
          </a:xfrm>
          <a:custGeom>
            <a:avLst/>
            <a:gdLst>
              <a:gd name="connsiteX0" fmla="*/ 535055 w 1065905"/>
              <a:gd name="connsiteY0" fmla="*/ 156808 h 1697595"/>
              <a:gd name="connsiteX1" fmla="*/ 623457 w 1065905"/>
              <a:gd name="connsiteY1" fmla="*/ 310223 h 1697595"/>
              <a:gd name="connsiteX2" fmla="*/ 535055 w 1065905"/>
              <a:gd name="connsiteY2" fmla="*/ 463638 h 1697595"/>
              <a:gd name="connsiteX3" fmla="*/ 446652 w 1065905"/>
              <a:gd name="connsiteY3" fmla="*/ 310223 h 1697595"/>
              <a:gd name="connsiteX4" fmla="*/ 535055 w 1065905"/>
              <a:gd name="connsiteY4" fmla="*/ 156808 h 1697595"/>
              <a:gd name="connsiteX5" fmla="*/ 411386 w 1065905"/>
              <a:gd name="connsiteY5" fmla="*/ 0 h 1697595"/>
              <a:gd name="connsiteX6" fmla="*/ 411386 w 1065905"/>
              <a:gd name="connsiteY6" fmla="*/ 615052 h 1697595"/>
              <a:gd name="connsiteX7" fmla="*/ 488157 w 1065905"/>
              <a:gd name="connsiteY7" fmla="*/ 716376 h 1697595"/>
              <a:gd name="connsiteX8" fmla="*/ 488157 w 1065905"/>
              <a:gd name="connsiteY8" fmla="*/ 931518 h 1697595"/>
              <a:gd name="connsiteX9" fmla="*/ 534818 w 1065905"/>
              <a:gd name="connsiteY9" fmla="*/ 978179 h 1697595"/>
              <a:gd name="connsiteX10" fmla="*/ 581479 w 1065905"/>
              <a:gd name="connsiteY10" fmla="*/ 931518 h 1697595"/>
              <a:gd name="connsiteX11" fmla="*/ 581479 w 1065905"/>
              <a:gd name="connsiteY11" fmla="*/ 716523 h 1697595"/>
              <a:gd name="connsiteX12" fmla="*/ 658724 w 1065905"/>
              <a:gd name="connsiteY12" fmla="*/ 615052 h 1697595"/>
              <a:gd name="connsiteX13" fmla="*/ 658724 w 1065905"/>
              <a:gd name="connsiteY13" fmla="*/ 641 h 1697595"/>
              <a:gd name="connsiteX14" fmla="*/ 1065904 w 1065905"/>
              <a:gd name="connsiteY14" fmla="*/ 465924 h 1697595"/>
              <a:gd name="connsiteX15" fmla="*/ 1065904 w 1065905"/>
              <a:gd name="connsiteY15" fmla="*/ 760441 h 1697595"/>
              <a:gd name="connsiteX16" fmla="*/ 1065905 w 1065905"/>
              <a:gd name="connsiteY16" fmla="*/ 760441 h 1697595"/>
              <a:gd name="connsiteX17" fmla="*/ 1065905 w 1065905"/>
              <a:gd name="connsiteY17" fmla="*/ 1229018 h 1697595"/>
              <a:gd name="connsiteX18" fmla="*/ 597327 w 1065905"/>
              <a:gd name="connsiteY18" fmla="*/ 1697595 h 1697595"/>
              <a:gd name="connsiteX19" fmla="*/ 468579 w 1065905"/>
              <a:gd name="connsiteY19" fmla="*/ 1697595 h 1697595"/>
              <a:gd name="connsiteX20" fmla="*/ 1 w 1065905"/>
              <a:gd name="connsiteY20" fmla="*/ 1229018 h 1697595"/>
              <a:gd name="connsiteX21" fmla="*/ 1 w 1065905"/>
              <a:gd name="connsiteY21" fmla="*/ 767827 h 1697595"/>
              <a:gd name="connsiteX22" fmla="*/ 0 w 1065905"/>
              <a:gd name="connsiteY22" fmla="*/ 767827 h 1697595"/>
              <a:gd name="connsiteX23" fmla="*/ 0 w 1065905"/>
              <a:gd name="connsiteY23" fmla="*/ 465924 h 1697595"/>
              <a:gd name="connsiteX24" fmla="*/ 411386 w 1065905"/>
              <a:gd name="connsiteY24" fmla="*/ 0 h 1697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065905" h="1697595">
                <a:moveTo>
                  <a:pt x="535055" y="156808"/>
                </a:moveTo>
                <a:cubicBezTo>
                  <a:pt x="583878" y="156808"/>
                  <a:pt x="623457" y="225494"/>
                  <a:pt x="623457" y="310223"/>
                </a:cubicBezTo>
                <a:cubicBezTo>
                  <a:pt x="623457" y="394952"/>
                  <a:pt x="583878" y="463638"/>
                  <a:pt x="535055" y="463638"/>
                </a:cubicBezTo>
                <a:cubicBezTo>
                  <a:pt x="486231" y="463638"/>
                  <a:pt x="446652" y="394952"/>
                  <a:pt x="446652" y="310223"/>
                </a:cubicBezTo>
                <a:cubicBezTo>
                  <a:pt x="446652" y="225494"/>
                  <a:pt x="486231" y="156808"/>
                  <a:pt x="535055" y="156808"/>
                </a:cubicBezTo>
                <a:close/>
                <a:moveTo>
                  <a:pt x="411386" y="0"/>
                </a:moveTo>
                <a:lnTo>
                  <a:pt x="411386" y="615052"/>
                </a:lnTo>
                <a:cubicBezTo>
                  <a:pt x="411386" y="663385"/>
                  <a:pt x="443769" y="704154"/>
                  <a:pt x="488157" y="716376"/>
                </a:cubicBezTo>
                <a:cubicBezTo>
                  <a:pt x="488157" y="788090"/>
                  <a:pt x="488157" y="859804"/>
                  <a:pt x="488157" y="931518"/>
                </a:cubicBezTo>
                <a:cubicBezTo>
                  <a:pt x="488157" y="957288"/>
                  <a:pt x="509048" y="978179"/>
                  <a:pt x="534818" y="978179"/>
                </a:cubicBezTo>
                <a:cubicBezTo>
                  <a:pt x="560588" y="978179"/>
                  <a:pt x="581479" y="957288"/>
                  <a:pt x="581479" y="931518"/>
                </a:cubicBezTo>
                <a:lnTo>
                  <a:pt x="581479" y="716523"/>
                </a:lnTo>
                <a:cubicBezTo>
                  <a:pt x="626107" y="704448"/>
                  <a:pt x="658724" y="663559"/>
                  <a:pt x="658724" y="615052"/>
                </a:cubicBezTo>
                <a:lnTo>
                  <a:pt x="658724" y="641"/>
                </a:lnTo>
                <a:cubicBezTo>
                  <a:pt x="888628" y="30848"/>
                  <a:pt x="1065904" y="227684"/>
                  <a:pt x="1065904" y="465924"/>
                </a:cubicBezTo>
                <a:lnTo>
                  <a:pt x="1065904" y="760441"/>
                </a:lnTo>
                <a:lnTo>
                  <a:pt x="1065905" y="760441"/>
                </a:lnTo>
                <a:lnTo>
                  <a:pt x="1065905" y="1229018"/>
                </a:lnTo>
                <a:cubicBezTo>
                  <a:pt x="1065905" y="1487806"/>
                  <a:pt x="856115" y="1697595"/>
                  <a:pt x="597327" y="1697595"/>
                </a:cubicBezTo>
                <a:lnTo>
                  <a:pt x="468579" y="1697595"/>
                </a:lnTo>
                <a:cubicBezTo>
                  <a:pt x="209790" y="1697595"/>
                  <a:pt x="1" y="1487806"/>
                  <a:pt x="1" y="1229018"/>
                </a:cubicBezTo>
                <a:lnTo>
                  <a:pt x="1" y="767827"/>
                </a:lnTo>
                <a:lnTo>
                  <a:pt x="0" y="767827"/>
                </a:lnTo>
                <a:lnTo>
                  <a:pt x="0" y="465924"/>
                </a:lnTo>
                <a:cubicBezTo>
                  <a:pt x="0" y="226227"/>
                  <a:pt x="179451" y="28442"/>
                  <a:pt x="41138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44E0DBE1-3B50-4623-A4FF-350266B06E1D}"/>
              </a:ext>
            </a:extLst>
          </p:cNvPr>
          <p:cNvGrpSpPr/>
          <p:nvPr/>
        </p:nvGrpSpPr>
        <p:grpSpPr>
          <a:xfrm rot="7200000">
            <a:off x="7915238" y="4287979"/>
            <a:ext cx="302345" cy="1486848"/>
            <a:chOff x="9909547" y="3622831"/>
            <a:chExt cx="303895" cy="1494472"/>
          </a:xfrm>
        </p:grpSpPr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FFFA58B7-AD93-46BF-A634-695F7E715908}"/>
                </a:ext>
              </a:extLst>
            </p:cNvPr>
            <p:cNvSpPr/>
            <p:nvPr/>
          </p:nvSpPr>
          <p:spPr>
            <a:xfrm>
              <a:off x="9909547" y="3622831"/>
              <a:ext cx="303895" cy="1494472"/>
            </a:xfrm>
            <a:custGeom>
              <a:avLst/>
              <a:gdLst>
                <a:gd name="connsiteX0" fmla="*/ 251008 w 303895"/>
                <a:gd name="connsiteY0" fmla="*/ 64770 h 1494472"/>
                <a:gd name="connsiteX1" fmla="*/ 152900 w 303895"/>
                <a:gd name="connsiteY1" fmla="*/ 0 h 1494472"/>
                <a:gd name="connsiteX2" fmla="*/ 151948 w 303895"/>
                <a:gd name="connsiteY2" fmla="*/ 0 h 1494472"/>
                <a:gd name="connsiteX3" fmla="*/ 150995 w 303895"/>
                <a:gd name="connsiteY3" fmla="*/ 0 h 1494472"/>
                <a:gd name="connsiteX4" fmla="*/ 52888 w 303895"/>
                <a:gd name="connsiteY4" fmla="*/ 64770 h 1494472"/>
                <a:gd name="connsiteX5" fmla="*/ 8120 w 303895"/>
                <a:gd name="connsiteY5" fmla="*/ 495300 h 1494472"/>
                <a:gd name="connsiteX6" fmla="*/ 30980 w 303895"/>
                <a:gd name="connsiteY6" fmla="*/ 645795 h 1494472"/>
                <a:gd name="connsiteX7" fmla="*/ 92893 w 303895"/>
                <a:gd name="connsiteY7" fmla="*/ 1082040 h 1494472"/>
                <a:gd name="connsiteX8" fmla="*/ 110990 w 303895"/>
                <a:gd name="connsiteY8" fmla="*/ 1440180 h 1494472"/>
                <a:gd name="connsiteX9" fmla="*/ 148138 w 303895"/>
                <a:gd name="connsiteY9" fmla="*/ 1494473 h 1494472"/>
                <a:gd name="connsiteX10" fmla="*/ 151948 w 303895"/>
                <a:gd name="connsiteY10" fmla="*/ 1494473 h 1494472"/>
                <a:gd name="connsiteX11" fmla="*/ 155758 w 303895"/>
                <a:gd name="connsiteY11" fmla="*/ 1494473 h 1494472"/>
                <a:gd name="connsiteX12" fmla="*/ 192905 w 303895"/>
                <a:gd name="connsiteY12" fmla="*/ 1440180 h 1494472"/>
                <a:gd name="connsiteX13" fmla="*/ 211003 w 303895"/>
                <a:gd name="connsiteY13" fmla="*/ 1082040 h 1494472"/>
                <a:gd name="connsiteX14" fmla="*/ 272915 w 303895"/>
                <a:gd name="connsiteY14" fmla="*/ 645795 h 1494472"/>
                <a:gd name="connsiteX15" fmla="*/ 295775 w 303895"/>
                <a:gd name="connsiteY15" fmla="*/ 495300 h 1494472"/>
                <a:gd name="connsiteX16" fmla="*/ 251008 w 303895"/>
                <a:gd name="connsiteY16" fmla="*/ 64770 h 1494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3895" h="1494472">
                  <a:moveTo>
                    <a:pt x="251008" y="64770"/>
                  </a:moveTo>
                  <a:cubicBezTo>
                    <a:pt x="234815" y="19050"/>
                    <a:pt x="203383" y="0"/>
                    <a:pt x="152900" y="0"/>
                  </a:cubicBezTo>
                  <a:cubicBezTo>
                    <a:pt x="152900" y="0"/>
                    <a:pt x="152900" y="0"/>
                    <a:pt x="151948" y="0"/>
                  </a:cubicBezTo>
                  <a:cubicBezTo>
                    <a:pt x="150995" y="0"/>
                    <a:pt x="151948" y="0"/>
                    <a:pt x="150995" y="0"/>
                  </a:cubicBezTo>
                  <a:cubicBezTo>
                    <a:pt x="101465" y="0"/>
                    <a:pt x="69080" y="19050"/>
                    <a:pt x="52888" y="64770"/>
                  </a:cubicBezTo>
                  <a:cubicBezTo>
                    <a:pt x="3358" y="205740"/>
                    <a:pt x="-10930" y="349568"/>
                    <a:pt x="8120" y="495300"/>
                  </a:cubicBezTo>
                  <a:cubicBezTo>
                    <a:pt x="14788" y="545783"/>
                    <a:pt x="23360" y="595313"/>
                    <a:pt x="30980" y="645795"/>
                  </a:cubicBezTo>
                  <a:cubicBezTo>
                    <a:pt x="30028" y="647700"/>
                    <a:pt x="73843" y="939165"/>
                    <a:pt x="92893" y="1082040"/>
                  </a:cubicBezTo>
                  <a:cubicBezTo>
                    <a:pt x="108133" y="1196340"/>
                    <a:pt x="110990" y="1433513"/>
                    <a:pt x="110990" y="1440180"/>
                  </a:cubicBezTo>
                  <a:cubicBezTo>
                    <a:pt x="110990" y="1462088"/>
                    <a:pt x="123373" y="1493520"/>
                    <a:pt x="148138" y="1494473"/>
                  </a:cubicBezTo>
                  <a:cubicBezTo>
                    <a:pt x="150043" y="1494473"/>
                    <a:pt x="150995" y="1494473"/>
                    <a:pt x="151948" y="1494473"/>
                  </a:cubicBezTo>
                  <a:cubicBezTo>
                    <a:pt x="152900" y="1494473"/>
                    <a:pt x="154805" y="1494473"/>
                    <a:pt x="155758" y="1494473"/>
                  </a:cubicBezTo>
                  <a:cubicBezTo>
                    <a:pt x="180523" y="1493520"/>
                    <a:pt x="192905" y="1462088"/>
                    <a:pt x="192905" y="1440180"/>
                  </a:cubicBezTo>
                  <a:cubicBezTo>
                    <a:pt x="192905" y="1433513"/>
                    <a:pt x="195763" y="1196340"/>
                    <a:pt x="211003" y="1082040"/>
                  </a:cubicBezTo>
                  <a:cubicBezTo>
                    <a:pt x="230053" y="939165"/>
                    <a:pt x="272915" y="648653"/>
                    <a:pt x="272915" y="645795"/>
                  </a:cubicBezTo>
                  <a:cubicBezTo>
                    <a:pt x="280535" y="595313"/>
                    <a:pt x="289108" y="545783"/>
                    <a:pt x="295775" y="495300"/>
                  </a:cubicBezTo>
                  <a:cubicBezTo>
                    <a:pt x="314825" y="349568"/>
                    <a:pt x="300538" y="205740"/>
                    <a:pt x="251008" y="6477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57344D1C-425E-4472-BB54-FDE4AF3329F9}"/>
                </a:ext>
              </a:extLst>
            </p:cNvPr>
            <p:cNvSpPr/>
            <p:nvPr/>
          </p:nvSpPr>
          <p:spPr>
            <a:xfrm>
              <a:off x="9939575" y="3655216"/>
              <a:ext cx="245745" cy="760094"/>
            </a:xfrm>
            <a:custGeom>
              <a:avLst/>
              <a:gdLst>
                <a:gd name="connsiteX0" fmla="*/ 245745 w 245745"/>
                <a:gd name="connsiteY0" fmla="*/ 380048 h 760094"/>
                <a:gd name="connsiteX1" fmla="*/ 122873 w 245745"/>
                <a:gd name="connsiteY1" fmla="*/ 760095 h 760094"/>
                <a:gd name="connsiteX2" fmla="*/ 0 w 245745"/>
                <a:gd name="connsiteY2" fmla="*/ 380047 h 760094"/>
                <a:gd name="connsiteX3" fmla="*/ 122873 w 245745"/>
                <a:gd name="connsiteY3" fmla="*/ 0 h 760094"/>
                <a:gd name="connsiteX4" fmla="*/ 245745 w 245745"/>
                <a:gd name="connsiteY4" fmla="*/ 380048 h 760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5745" h="760094">
                  <a:moveTo>
                    <a:pt x="245745" y="380048"/>
                  </a:moveTo>
                  <a:cubicBezTo>
                    <a:pt x="245745" y="589942"/>
                    <a:pt x="190733" y="760095"/>
                    <a:pt x="122873" y="760095"/>
                  </a:cubicBezTo>
                  <a:cubicBezTo>
                    <a:pt x="55012" y="760095"/>
                    <a:pt x="0" y="589942"/>
                    <a:pt x="0" y="380047"/>
                  </a:cubicBezTo>
                  <a:cubicBezTo>
                    <a:pt x="0" y="170153"/>
                    <a:pt x="55012" y="0"/>
                    <a:pt x="122873" y="0"/>
                  </a:cubicBezTo>
                  <a:cubicBezTo>
                    <a:pt x="190733" y="0"/>
                    <a:pt x="245745" y="170153"/>
                    <a:pt x="245745" y="380048"/>
                  </a:cubicBez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DF951E5F-75E8-4865-B9C9-621932EFE734}"/>
                </a:ext>
              </a:extLst>
            </p:cNvPr>
            <p:cNvSpPr/>
            <p:nvPr/>
          </p:nvSpPr>
          <p:spPr>
            <a:xfrm>
              <a:off x="9991010" y="3977161"/>
              <a:ext cx="136207" cy="288607"/>
            </a:xfrm>
            <a:custGeom>
              <a:avLst/>
              <a:gdLst>
                <a:gd name="connsiteX0" fmla="*/ 94298 w 136207"/>
                <a:gd name="connsiteY0" fmla="*/ 288608 h 288607"/>
                <a:gd name="connsiteX1" fmla="*/ 41910 w 136207"/>
                <a:gd name="connsiteY1" fmla="*/ 288608 h 288607"/>
                <a:gd name="connsiteX2" fmla="*/ 0 w 136207"/>
                <a:gd name="connsiteY2" fmla="*/ 246697 h 288607"/>
                <a:gd name="connsiteX3" fmla="*/ 0 w 136207"/>
                <a:gd name="connsiteY3" fmla="*/ 41910 h 288607"/>
                <a:gd name="connsiteX4" fmla="*/ 41910 w 136207"/>
                <a:gd name="connsiteY4" fmla="*/ 0 h 288607"/>
                <a:gd name="connsiteX5" fmla="*/ 94298 w 136207"/>
                <a:gd name="connsiteY5" fmla="*/ 0 h 288607"/>
                <a:gd name="connsiteX6" fmla="*/ 136207 w 136207"/>
                <a:gd name="connsiteY6" fmla="*/ 41910 h 288607"/>
                <a:gd name="connsiteX7" fmla="*/ 136207 w 136207"/>
                <a:gd name="connsiteY7" fmla="*/ 247650 h 288607"/>
                <a:gd name="connsiteX8" fmla="*/ 94298 w 136207"/>
                <a:gd name="connsiteY8" fmla="*/ 288608 h 288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6207" h="288607">
                  <a:moveTo>
                    <a:pt x="94298" y="288608"/>
                  </a:moveTo>
                  <a:lnTo>
                    <a:pt x="41910" y="288608"/>
                  </a:lnTo>
                  <a:cubicBezTo>
                    <a:pt x="19050" y="288608"/>
                    <a:pt x="0" y="269558"/>
                    <a:pt x="0" y="246697"/>
                  </a:cubicBezTo>
                  <a:lnTo>
                    <a:pt x="0" y="41910"/>
                  </a:lnTo>
                  <a:cubicBezTo>
                    <a:pt x="0" y="19050"/>
                    <a:pt x="19050" y="0"/>
                    <a:pt x="41910" y="0"/>
                  </a:cubicBezTo>
                  <a:lnTo>
                    <a:pt x="94298" y="0"/>
                  </a:lnTo>
                  <a:cubicBezTo>
                    <a:pt x="117157" y="0"/>
                    <a:pt x="136207" y="19050"/>
                    <a:pt x="136207" y="41910"/>
                  </a:cubicBezTo>
                  <a:lnTo>
                    <a:pt x="136207" y="247650"/>
                  </a:lnTo>
                  <a:cubicBezTo>
                    <a:pt x="136207" y="270510"/>
                    <a:pt x="117157" y="288608"/>
                    <a:pt x="94298" y="288608"/>
                  </a:cubicBezTo>
                  <a:close/>
                </a:path>
              </a:pathLst>
            </a:custGeom>
            <a:solidFill>
              <a:srgbClr val="3333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C7AA7425-3D6B-44B0-9AC9-7DF1F23D712F}"/>
                </a:ext>
              </a:extLst>
            </p:cNvPr>
            <p:cNvSpPr/>
            <p:nvPr/>
          </p:nvSpPr>
          <p:spPr>
            <a:xfrm>
              <a:off x="10010060" y="4003831"/>
              <a:ext cx="99060" cy="236220"/>
            </a:xfrm>
            <a:custGeom>
              <a:avLst/>
              <a:gdLst>
                <a:gd name="connsiteX0" fmla="*/ 72390 w 99060"/>
                <a:gd name="connsiteY0" fmla="*/ 236220 h 236220"/>
                <a:gd name="connsiteX1" fmla="*/ 26670 w 99060"/>
                <a:gd name="connsiteY1" fmla="*/ 236220 h 236220"/>
                <a:gd name="connsiteX2" fmla="*/ 0 w 99060"/>
                <a:gd name="connsiteY2" fmla="*/ 209550 h 236220"/>
                <a:gd name="connsiteX3" fmla="*/ 0 w 99060"/>
                <a:gd name="connsiteY3" fmla="*/ 26670 h 236220"/>
                <a:gd name="connsiteX4" fmla="*/ 26670 w 99060"/>
                <a:gd name="connsiteY4" fmla="*/ 0 h 236220"/>
                <a:gd name="connsiteX5" fmla="*/ 72390 w 99060"/>
                <a:gd name="connsiteY5" fmla="*/ 0 h 236220"/>
                <a:gd name="connsiteX6" fmla="*/ 99060 w 99060"/>
                <a:gd name="connsiteY6" fmla="*/ 26670 h 236220"/>
                <a:gd name="connsiteX7" fmla="*/ 99060 w 99060"/>
                <a:gd name="connsiteY7" fmla="*/ 209550 h 236220"/>
                <a:gd name="connsiteX8" fmla="*/ 72390 w 99060"/>
                <a:gd name="connsiteY8" fmla="*/ 236220 h 236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060" h="236220">
                  <a:moveTo>
                    <a:pt x="72390" y="236220"/>
                  </a:moveTo>
                  <a:lnTo>
                    <a:pt x="26670" y="236220"/>
                  </a:lnTo>
                  <a:cubicBezTo>
                    <a:pt x="11430" y="236220"/>
                    <a:pt x="0" y="223838"/>
                    <a:pt x="0" y="209550"/>
                  </a:cubicBezTo>
                  <a:lnTo>
                    <a:pt x="0" y="26670"/>
                  </a:lnTo>
                  <a:cubicBezTo>
                    <a:pt x="0" y="11430"/>
                    <a:pt x="12382" y="0"/>
                    <a:pt x="26670" y="0"/>
                  </a:cubicBezTo>
                  <a:lnTo>
                    <a:pt x="72390" y="0"/>
                  </a:lnTo>
                  <a:cubicBezTo>
                    <a:pt x="87630" y="0"/>
                    <a:pt x="99060" y="12382"/>
                    <a:pt x="99060" y="26670"/>
                  </a:cubicBezTo>
                  <a:lnTo>
                    <a:pt x="99060" y="209550"/>
                  </a:lnTo>
                  <a:cubicBezTo>
                    <a:pt x="99060" y="224790"/>
                    <a:pt x="86677" y="236220"/>
                    <a:pt x="72390" y="236220"/>
                  </a:cubicBez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362A3B00-F151-484E-8269-52007A34A45F}"/>
                </a:ext>
              </a:extLst>
            </p:cNvPr>
            <p:cNvSpPr/>
            <p:nvPr/>
          </p:nvSpPr>
          <p:spPr>
            <a:xfrm>
              <a:off x="10009108" y="3809521"/>
              <a:ext cx="100964" cy="100965"/>
            </a:xfrm>
            <a:custGeom>
              <a:avLst/>
              <a:gdLst>
                <a:gd name="connsiteX0" fmla="*/ 100965 w 100964"/>
                <a:gd name="connsiteY0" fmla="*/ 50482 h 100965"/>
                <a:gd name="connsiteX1" fmla="*/ 50482 w 100964"/>
                <a:gd name="connsiteY1" fmla="*/ 100965 h 100965"/>
                <a:gd name="connsiteX2" fmla="*/ 0 w 100964"/>
                <a:gd name="connsiteY2" fmla="*/ 50482 h 100965"/>
                <a:gd name="connsiteX3" fmla="*/ 50482 w 100964"/>
                <a:gd name="connsiteY3" fmla="*/ 0 h 100965"/>
                <a:gd name="connsiteX4" fmla="*/ 100965 w 100964"/>
                <a:gd name="connsiteY4" fmla="*/ 50482 h 100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964" h="100965">
                  <a:moveTo>
                    <a:pt x="100965" y="50482"/>
                  </a:moveTo>
                  <a:cubicBezTo>
                    <a:pt x="100965" y="78363"/>
                    <a:pt x="78363" y="100965"/>
                    <a:pt x="50482" y="100965"/>
                  </a:cubicBezTo>
                  <a:cubicBezTo>
                    <a:pt x="22602" y="100965"/>
                    <a:pt x="0" y="78363"/>
                    <a:pt x="0" y="50482"/>
                  </a:cubicBezTo>
                  <a:cubicBezTo>
                    <a:pt x="0" y="22602"/>
                    <a:pt x="22602" y="0"/>
                    <a:pt x="50482" y="0"/>
                  </a:cubicBezTo>
                  <a:cubicBezTo>
                    <a:pt x="78363" y="0"/>
                    <a:pt x="100965" y="22602"/>
                    <a:pt x="100965" y="50482"/>
                  </a:cubicBezTo>
                  <a:close/>
                </a:path>
              </a:pathLst>
            </a:custGeom>
            <a:solidFill>
              <a:srgbClr val="1818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4F951E18-32D3-4979-898B-D7DF1B1F236D}"/>
                </a:ext>
              </a:extLst>
            </p:cNvPr>
            <p:cNvSpPr/>
            <p:nvPr/>
          </p:nvSpPr>
          <p:spPr>
            <a:xfrm>
              <a:off x="10018633" y="3819046"/>
              <a:ext cx="81914" cy="81915"/>
            </a:xfrm>
            <a:custGeom>
              <a:avLst/>
              <a:gdLst>
                <a:gd name="connsiteX0" fmla="*/ 81915 w 81914"/>
                <a:gd name="connsiteY0" fmla="*/ 40957 h 81915"/>
                <a:gd name="connsiteX1" fmla="*/ 40957 w 81914"/>
                <a:gd name="connsiteY1" fmla="*/ 81915 h 81915"/>
                <a:gd name="connsiteX2" fmla="*/ 0 w 81914"/>
                <a:gd name="connsiteY2" fmla="*/ 40957 h 81915"/>
                <a:gd name="connsiteX3" fmla="*/ 40957 w 81914"/>
                <a:gd name="connsiteY3" fmla="*/ 0 h 81915"/>
                <a:gd name="connsiteX4" fmla="*/ 81915 w 81914"/>
                <a:gd name="connsiteY4" fmla="*/ 40957 h 81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914" h="81915">
                  <a:moveTo>
                    <a:pt x="81915" y="40957"/>
                  </a:moveTo>
                  <a:cubicBezTo>
                    <a:pt x="81915" y="63578"/>
                    <a:pt x="63578" y="81915"/>
                    <a:pt x="40957" y="81915"/>
                  </a:cubicBezTo>
                  <a:cubicBezTo>
                    <a:pt x="18337" y="81915"/>
                    <a:pt x="0" y="63578"/>
                    <a:pt x="0" y="40957"/>
                  </a:cubicBezTo>
                  <a:cubicBezTo>
                    <a:pt x="0" y="18337"/>
                    <a:pt x="18337" y="0"/>
                    <a:pt x="40957" y="0"/>
                  </a:cubicBezTo>
                  <a:cubicBezTo>
                    <a:pt x="63578" y="0"/>
                    <a:pt x="81915" y="18337"/>
                    <a:pt x="81915" y="40957"/>
                  </a:cubicBez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60" name="Graphic 10">
            <a:extLst>
              <a:ext uri="{FF2B5EF4-FFF2-40B4-BE49-F238E27FC236}">
                <a16:creationId xmlns:a16="http://schemas.microsoft.com/office/drawing/2014/main" id="{A04392ED-12BC-4F73-A365-68D22FC28A92}"/>
              </a:ext>
            </a:extLst>
          </p:cNvPr>
          <p:cNvGrpSpPr/>
          <p:nvPr/>
        </p:nvGrpSpPr>
        <p:grpSpPr>
          <a:xfrm>
            <a:off x="2601858" y="3231714"/>
            <a:ext cx="1849205" cy="3130374"/>
            <a:chOff x="947897" y="1831704"/>
            <a:chExt cx="2670285" cy="4520317"/>
          </a:xfrm>
        </p:grpSpPr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85F48230-C55F-49D1-B9B6-DE38501BB591}"/>
                </a:ext>
              </a:extLst>
            </p:cNvPr>
            <p:cNvSpPr/>
            <p:nvPr/>
          </p:nvSpPr>
          <p:spPr>
            <a:xfrm>
              <a:off x="3129268" y="5540427"/>
              <a:ext cx="488914" cy="502556"/>
            </a:xfrm>
            <a:custGeom>
              <a:avLst/>
              <a:gdLst>
                <a:gd name="connsiteX0" fmla="*/ 491422 w 488903"/>
                <a:gd name="connsiteY0" fmla="*/ 222634 h 498489"/>
                <a:gd name="connsiteX1" fmla="*/ 488546 w 488903"/>
                <a:gd name="connsiteY1" fmla="*/ 246600 h 498489"/>
                <a:gd name="connsiteX2" fmla="*/ 312157 w 488903"/>
                <a:gd name="connsiteY2" fmla="*/ 483862 h 498489"/>
                <a:gd name="connsiteX3" fmla="*/ 296819 w 488903"/>
                <a:gd name="connsiteY3" fmla="*/ 488175 h 498489"/>
                <a:gd name="connsiteX4" fmla="*/ 273812 w 488903"/>
                <a:gd name="connsiteY4" fmla="*/ 496324 h 498489"/>
                <a:gd name="connsiteX5" fmla="*/ 208625 w 488903"/>
                <a:gd name="connsiteY5" fmla="*/ 495365 h 498489"/>
                <a:gd name="connsiteX6" fmla="*/ 184180 w 488903"/>
                <a:gd name="connsiteY6" fmla="*/ 502555 h 498489"/>
                <a:gd name="connsiteX7" fmla="*/ 167883 w 488903"/>
                <a:gd name="connsiteY7" fmla="*/ 480506 h 498489"/>
                <a:gd name="connsiteX8" fmla="*/ 122 w 488903"/>
                <a:gd name="connsiteY8" fmla="*/ 239410 h 498489"/>
                <a:gd name="connsiteX9" fmla="*/ 205749 w 488903"/>
                <a:gd name="connsiteY9" fmla="*/ 3586 h 498489"/>
                <a:gd name="connsiteX10" fmla="*/ 487108 w 488903"/>
                <a:gd name="connsiteY10" fmla="*/ 192437 h 498489"/>
                <a:gd name="connsiteX11" fmla="*/ 490942 w 488903"/>
                <a:gd name="connsiteY11" fmla="*/ 202023 h 498489"/>
                <a:gd name="connsiteX12" fmla="*/ 491422 w 488903"/>
                <a:gd name="connsiteY12" fmla="*/ 222634 h 498489"/>
                <a:gd name="connsiteX0" fmla="*/ 491422 w 509389"/>
                <a:gd name="connsiteY0" fmla="*/ 222634 h 502555"/>
                <a:gd name="connsiteX1" fmla="*/ 488546 w 509389"/>
                <a:gd name="connsiteY1" fmla="*/ 246600 h 502555"/>
                <a:gd name="connsiteX2" fmla="*/ 312157 w 509389"/>
                <a:gd name="connsiteY2" fmla="*/ 483862 h 502555"/>
                <a:gd name="connsiteX3" fmla="*/ 296819 w 509389"/>
                <a:gd name="connsiteY3" fmla="*/ 488175 h 502555"/>
                <a:gd name="connsiteX4" fmla="*/ 273812 w 509389"/>
                <a:gd name="connsiteY4" fmla="*/ 496324 h 502555"/>
                <a:gd name="connsiteX5" fmla="*/ 208625 w 509389"/>
                <a:gd name="connsiteY5" fmla="*/ 495365 h 502555"/>
                <a:gd name="connsiteX6" fmla="*/ 184180 w 509389"/>
                <a:gd name="connsiteY6" fmla="*/ 502555 h 502555"/>
                <a:gd name="connsiteX7" fmla="*/ 167883 w 509389"/>
                <a:gd name="connsiteY7" fmla="*/ 480506 h 502555"/>
                <a:gd name="connsiteX8" fmla="*/ 122 w 509389"/>
                <a:gd name="connsiteY8" fmla="*/ 239410 h 502555"/>
                <a:gd name="connsiteX9" fmla="*/ 205749 w 509389"/>
                <a:gd name="connsiteY9" fmla="*/ 3586 h 502555"/>
                <a:gd name="connsiteX10" fmla="*/ 487108 w 509389"/>
                <a:gd name="connsiteY10" fmla="*/ 192437 h 502555"/>
                <a:gd name="connsiteX11" fmla="*/ 491422 w 509389"/>
                <a:gd name="connsiteY11" fmla="*/ 222634 h 502555"/>
                <a:gd name="connsiteX0" fmla="*/ 487108 w 516710"/>
                <a:gd name="connsiteY0" fmla="*/ 192437 h 502555"/>
                <a:gd name="connsiteX1" fmla="*/ 488546 w 516710"/>
                <a:gd name="connsiteY1" fmla="*/ 246600 h 502555"/>
                <a:gd name="connsiteX2" fmla="*/ 312157 w 516710"/>
                <a:gd name="connsiteY2" fmla="*/ 483862 h 502555"/>
                <a:gd name="connsiteX3" fmla="*/ 296819 w 516710"/>
                <a:gd name="connsiteY3" fmla="*/ 488175 h 502555"/>
                <a:gd name="connsiteX4" fmla="*/ 273812 w 516710"/>
                <a:gd name="connsiteY4" fmla="*/ 496324 h 502555"/>
                <a:gd name="connsiteX5" fmla="*/ 208625 w 516710"/>
                <a:gd name="connsiteY5" fmla="*/ 495365 h 502555"/>
                <a:gd name="connsiteX6" fmla="*/ 184180 w 516710"/>
                <a:gd name="connsiteY6" fmla="*/ 502555 h 502555"/>
                <a:gd name="connsiteX7" fmla="*/ 167883 w 516710"/>
                <a:gd name="connsiteY7" fmla="*/ 480506 h 502555"/>
                <a:gd name="connsiteX8" fmla="*/ 122 w 516710"/>
                <a:gd name="connsiteY8" fmla="*/ 239410 h 502555"/>
                <a:gd name="connsiteX9" fmla="*/ 205749 w 516710"/>
                <a:gd name="connsiteY9" fmla="*/ 3586 h 502555"/>
                <a:gd name="connsiteX10" fmla="*/ 487108 w 516710"/>
                <a:gd name="connsiteY10" fmla="*/ 192437 h 502555"/>
                <a:gd name="connsiteX0" fmla="*/ 487108 w 502324"/>
                <a:gd name="connsiteY0" fmla="*/ 192437 h 502555"/>
                <a:gd name="connsiteX1" fmla="*/ 488546 w 502324"/>
                <a:gd name="connsiteY1" fmla="*/ 246600 h 502555"/>
                <a:gd name="connsiteX2" fmla="*/ 312157 w 502324"/>
                <a:gd name="connsiteY2" fmla="*/ 483862 h 502555"/>
                <a:gd name="connsiteX3" fmla="*/ 296819 w 502324"/>
                <a:gd name="connsiteY3" fmla="*/ 488175 h 502555"/>
                <a:gd name="connsiteX4" fmla="*/ 273812 w 502324"/>
                <a:gd name="connsiteY4" fmla="*/ 496324 h 502555"/>
                <a:gd name="connsiteX5" fmla="*/ 208625 w 502324"/>
                <a:gd name="connsiteY5" fmla="*/ 495365 h 502555"/>
                <a:gd name="connsiteX6" fmla="*/ 184180 w 502324"/>
                <a:gd name="connsiteY6" fmla="*/ 502555 h 502555"/>
                <a:gd name="connsiteX7" fmla="*/ 167883 w 502324"/>
                <a:gd name="connsiteY7" fmla="*/ 480506 h 502555"/>
                <a:gd name="connsiteX8" fmla="*/ 122 w 502324"/>
                <a:gd name="connsiteY8" fmla="*/ 239410 h 502555"/>
                <a:gd name="connsiteX9" fmla="*/ 205749 w 502324"/>
                <a:gd name="connsiteY9" fmla="*/ 3586 h 502555"/>
                <a:gd name="connsiteX10" fmla="*/ 487108 w 502324"/>
                <a:gd name="connsiteY10" fmla="*/ 192437 h 502555"/>
                <a:gd name="connsiteX0" fmla="*/ 487108 w 489819"/>
                <a:gd name="connsiteY0" fmla="*/ 192437 h 502555"/>
                <a:gd name="connsiteX1" fmla="*/ 488546 w 489819"/>
                <a:gd name="connsiteY1" fmla="*/ 246600 h 502555"/>
                <a:gd name="connsiteX2" fmla="*/ 312157 w 489819"/>
                <a:gd name="connsiteY2" fmla="*/ 483862 h 502555"/>
                <a:gd name="connsiteX3" fmla="*/ 296819 w 489819"/>
                <a:gd name="connsiteY3" fmla="*/ 488175 h 502555"/>
                <a:gd name="connsiteX4" fmla="*/ 273812 w 489819"/>
                <a:gd name="connsiteY4" fmla="*/ 496324 h 502555"/>
                <a:gd name="connsiteX5" fmla="*/ 208625 w 489819"/>
                <a:gd name="connsiteY5" fmla="*/ 495365 h 502555"/>
                <a:gd name="connsiteX6" fmla="*/ 184180 w 489819"/>
                <a:gd name="connsiteY6" fmla="*/ 502555 h 502555"/>
                <a:gd name="connsiteX7" fmla="*/ 167883 w 489819"/>
                <a:gd name="connsiteY7" fmla="*/ 480506 h 502555"/>
                <a:gd name="connsiteX8" fmla="*/ 122 w 489819"/>
                <a:gd name="connsiteY8" fmla="*/ 239410 h 502555"/>
                <a:gd name="connsiteX9" fmla="*/ 205749 w 489819"/>
                <a:gd name="connsiteY9" fmla="*/ 3586 h 502555"/>
                <a:gd name="connsiteX10" fmla="*/ 487108 w 489819"/>
                <a:gd name="connsiteY10" fmla="*/ 192437 h 502555"/>
                <a:gd name="connsiteX0" fmla="*/ 487108 w 489819"/>
                <a:gd name="connsiteY0" fmla="*/ 192437 h 503175"/>
                <a:gd name="connsiteX1" fmla="*/ 488546 w 489819"/>
                <a:gd name="connsiteY1" fmla="*/ 246600 h 503175"/>
                <a:gd name="connsiteX2" fmla="*/ 312157 w 489819"/>
                <a:gd name="connsiteY2" fmla="*/ 483862 h 503175"/>
                <a:gd name="connsiteX3" fmla="*/ 296819 w 489819"/>
                <a:gd name="connsiteY3" fmla="*/ 488175 h 503175"/>
                <a:gd name="connsiteX4" fmla="*/ 273812 w 489819"/>
                <a:gd name="connsiteY4" fmla="*/ 496324 h 503175"/>
                <a:gd name="connsiteX5" fmla="*/ 184180 w 489819"/>
                <a:gd name="connsiteY5" fmla="*/ 502555 h 503175"/>
                <a:gd name="connsiteX6" fmla="*/ 167883 w 489819"/>
                <a:gd name="connsiteY6" fmla="*/ 480506 h 503175"/>
                <a:gd name="connsiteX7" fmla="*/ 122 w 489819"/>
                <a:gd name="connsiteY7" fmla="*/ 239410 h 503175"/>
                <a:gd name="connsiteX8" fmla="*/ 205749 w 489819"/>
                <a:gd name="connsiteY8" fmla="*/ 3586 h 503175"/>
                <a:gd name="connsiteX9" fmla="*/ 487108 w 489819"/>
                <a:gd name="connsiteY9" fmla="*/ 192437 h 503175"/>
                <a:gd name="connsiteX0" fmla="*/ 487108 w 489819"/>
                <a:gd name="connsiteY0" fmla="*/ 192437 h 502646"/>
                <a:gd name="connsiteX1" fmla="*/ 488546 w 489819"/>
                <a:gd name="connsiteY1" fmla="*/ 246600 h 502646"/>
                <a:gd name="connsiteX2" fmla="*/ 312157 w 489819"/>
                <a:gd name="connsiteY2" fmla="*/ 483862 h 502646"/>
                <a:gd name="connsiteX3" fmla="*/ 296819 w 489819"/>
                <a:gd name="connsiteY3" fmla="*/ 488175 h 502646"/>
                <a:gd name="connsiteX4" fmla="*/ 184180 w 489819"/>
                <a:gd name="connsiteY4" fmla="*/ 502555 h 502646"/>
                <a:gd name="connsiteX5" fmla="*/ 167883 w 489819"/>
                <a:gd name="connsiteY5" fmla="*/ 480506 h 502646"/>
                <a:gd name="connsiteX6" fmla="*/ 122 w 489819"/>
                <a:gd name="connsiteY6" fmla="*/ 239410 h 502646"/>
                <a:gd name="connsiteX7" fmla="*/ 205749 w 489819"/>
                <a:gd name="connsiteY7" fmla="*/ 3586 h 502646"/>
                <a:gd name="connsiteX8" fmla="*/ 487108 w 489819"/>
                <a:gd name="connsiteY8" fmla="*/ 192437 h 502646"/>
                <a:gd name="connsiteX0" fmla="*/ 487108 w 489819"/>
                <a:gd name="connsiteY0" fmla="*/ 192437 h 502555"/>
                <a:gd name="connsiteX1" fmla="*/ 488546 w 489819"/>
                <a:gd name="connsiteY1" fmla="*/ 246600 h 502555"/>
                <a:gd name="connsiteX2" fmla="*/ 312157 w 489819"/>
                <a:gd name="connsiteY2" fmla="*/ 483862 h 502555"/>
                <a:gd name="connsiteX3" fmla="*/ 184180 w 489819"/>
                <a:gd name="connsiteY3" fmla="*/ 502555 h 502555"/>
                <a:gd name="connsiteX4" fmla="*/ 167883 w 489819"/>
                <a:gd name="connsiteY4" fmla="*/ 480506 h 502555"/>
                <a:gd name="connsiteX5" fmla="*/ 122 w 489819"/>
                <a:gd name="connsiteY5" fmla="*/ 239410 h 502555"/>
                <a:gd name="connsiteX6" fmla="*/ 205749 w 489819"/>
                <a:gd name="connsiteY6" fmla="*/ 3586 h 502555"/>
                <a:gd name="connsiteX7" fmla="*/ 487108 w 489819"/>
                <a:gd name="connsiteY7" fmla="*/ 192437 h 502555"/>
                <a:gd name="connsiteX0" fmla="*/ 487108 w 488913"/>
                <a:gd name="connsiteY0" fmla="*/ 192437 h 502555"/>
                <a:gd name="connsiteX1" fmla="*/ 488546 w 488913"/>
                <a:gd name="connsiteY1" fmla="*/ 246600 h 502555"/>
                <a:gd name="connsiteX2" fmla="*/ 312157 w 488913"/>
                <a:gd name="connsiteY2" fmla="*/ 483862 h 502555"/>
                <a:gd name="connsiteX3" fmla="*/ 184180 w 488913"/>
                <a:gd name="connsiteY3" fmla="*/ 502555 h 502555"/>
                <a:gd name="connsiteX4" fmla="*/ 167883 w 488913"/>
                <a:gd name="connsiteY4" fmla="*/ 480506 h 502555"/>
                <a:gd name="connsiteX5" fmla="*/ 122 w 488913"/>
                <a:gd name="connsiteY5" fmla="*/ 239410 h 502555"/>
                <a:gd name="connsiteX6" fmla="*/ 205749 w 488913"/>
                <a:gd name="connsiteY6" fmla="*/ 3586 h 502555"/>
                <a:gd name="connsiteX7" fmla="*/ 487108 w 488913"/>
                <a:gd name="connsiteY7" fmla="*/ 192437 h 502555"/>
                <a:gd name="connsiteX0" fmla="*/ 487108 w 488913"/>
                <a:gd name="connsiteY0" fmla="*/ 192437 h 502555"/>
                <a:gd name="connsiteX1" fmla="*/ 488546 w 488913"/>
                <a:gd name="connsiteY1" fmla="*/ 246600 h 502555"/>
                <a:gd name="connsiteX2" fmla="*/ 312157 w 488913"/>
                <a:gd name="connsiteY2" fmla="*/ 483862 h 502555"/>
                <a:gd name="connsiteX3" fmla="*/ 184180 w 488913"/>
                <a:gd name="connsiteY3" fmla="*/ 502555 h 502555"/>
                <a:gd name="connsiteX4" fmla="*/ 167883 w 488913"/>
                <a:gd name="connsiteY4" fmla="*/ 480506 h 502555"/>
                <a:gd name="connsiteX5" fmla="*/ 122 w 488913"/>
                <a:gd name="connsiteY5" fmla="*/ 239410 h 502555"/>
                <a:gd name="connsiteX6" fmla="*/ 205749 w 488913"/>
                <a:gd name="connsiteY6" fmla="*/ 3586 h 502555"/>
                <a:gd name="connsiteX7" fmla="*/ 487108 w 488913"/>
                <a:gd name="connsiteY7" fmla="*/ 192437 h 502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8913" h="502555">
                  <a:moveTo>
                    <a:pt x="487108" y="192437"/>
                  </a:moveTo>
                  <a:cubicBezTo>
                    <a:pt x="492332" y="226652"/>
                    <a:pt x="482083" y="229460"/>
                    <a:pt x="488546" y="246600"/>
                  </a:cubicBezTo>
                  <a:cubicBezTo>
                    <a:pt x="495256" y="362115"/>
                    <a:pt x="408979" y="457499"/>
                    <a:pt x="312157" y="483862"/>
                  </a:cubicBezTo>
                  <a:lnTo>
                    <a:pt x="184180" y="502555"/>
                  </a:lnTo>
                  <a:cubicBezTo>
                    <a:pt x="185138" y="490572"/>
                    <a:pt x="180345" y="484820"/>
                    <a:pt x="167883" y="480506"/>
                  </a:cubicBezTo>
                  <a:cubicBezTo>
                    <a:pt x="62912" y="444078"/>
                    <a:pt x="-3233" y="350612"/>
                    <a:pt x="122" y="239410"/>
                  </a:cubicBezTo>
                  <a:cubicBezTo>
                    <a:pt x="3956" y="116705"/>
                    <a:pt x="95985" y="22759"/>
                    <a:pt x="205749" y="3586"/>
                  </a:cubicBezTo>
                  <a:cubicBezTo>
                    <a:pt x="338040" y="-19421"/>
                    <a:pt x="460266" y="71170"/>
                    <a:pt x="487108" y="192437"/>
                  </a:cubicBezTo>
                  <a:close/>
                </a:path>
              </a:pathLst>
            </a:custGeom>
            <a:solidFill>
              <a:schemeClr val="accent5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3CDF62B0-14F4-4C33-84A5-93D167798464}"/>
                </a:ext>
              </a:extLst>
            </p:cNvPr>
            <p:cNvSpPr/>
            <p:nvPr/>
          </p:nvSpPr>
          <p:spPr>
            <a:xfrm>
              <a:off x="1674333" y="1831704"/>
              <a:ext cx="273211" cy="158175"/>
            </a:xfrm>
            <a:custGeom>
              <a:avLst/>
              <a:gdLst>
                <a:gd name="connsiteX0" fmla="*/ 2247 w 273210"/>
                <a:gd name="connsiteY0" fmla="*/ 48890 h 158174"/>
                <a:gd name="connsiteX1" fmla="*/ 36278 w 273210"/>
                <a:gd name="connsiteY1" fmla="*/ 11504 h 158174"/>
                <a:gd name="connsiteX2" fmla="*/ 192536 w 273210"/>
                <a:gd name="connsiteY2" fmla="*/ 2876 h 158174"/>
                <a:gd name="connsiteX3" fmla="*/ 228005 w 273210"/>
                <a:gd name="connsiteY3" fmla="*/ 0 h 158174"/>
                <a:gd name="connsiteX4" fmla="*/ 263475 w 273210"/>
                <a:gd name="connsiteY4" fmla="*/ 0 h 158174"/>
                <a:gd name="connsiteX5" fmla="*/ 272102 w 273210"/>
                <a:gd name="connsiteY5" fmla="*/ 23966 h 158174"/>
                <a:gd name="connsiteX6" fmla="*/ 277854 w 273210"/>
                <a:gd name="connsiteY6" fmla="*/ 120309 h 158174"/>
                <a:gd name="connsiteX7" fmla="*/ 257723 w 273210"/>
                <a:gd name="connsiteY7" fmla="*/ 142836 h 158174"/>
                <a:gd name="connsiteX8" fmla="*/ 161380 w 273210"/>
                <a:gd name="connsiteY8" fmla="*/ 149068 h 158174"/>
                <a:gd name="connsiteX9" fmla="*/ 123514 w 273210"/>
                <a:gd name="connsiteY9" fmla="*/ 156257 h 158174"/>
                <a:gd name="connsiteX10" fmla="*/ 37237 w 273210"/>
                <a:gd name="connsiteY10" fmla="*/ 160571 h 158174"/>
                <a:gd name="connsiteX11" fmla="*/ 809 w 273210"/>
                <a:gd name="connsiteY11" fmla="*/ 123184 h 158174"/>
                <a:gd name="connsiteX12" fmla="*/ 809 w 273210"/>
                <a:gd name="connsiteY12" fmla="*/ 92987 h 158174"/>
                <a:gd name="connsiteX13" fmla="*/ 2247 w 273210"/>
                <a:gd name="connsiteY13" fmla="*/ 48890 h 158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3210" h="158174">
                  <a:moveTo>
                    <a:pt x="2247" y="48890"/>
                  </a:moveTo>
                  <a:cubicBezTo>
                    <a:pt x="330" y="15338"/>
                    <a:pt x="2726" y="12942"/>
                    <a:pt x="36278" y="11504"/>
                  </a:cubicBezTo>
                  <a:cubicBezTo>
                    <a:pt x="88524" y="8628"/>
                    <a:pt x="140290" y="5752"/>
                    <a:pt x="192536" y="2876"/>
                  </a:cubicBezTo>
                  <a:cubicBezTo>
                    <a:pt x="204039" y="-959"/>
                    <a:pt x="216501" y="4314"/>
                    <a:pt x="228005" y="0"/>
                  </a:cubicBezTo>
                  <a:cubicBezTo>
                    <a:pt x="239988" y="0"/>
                    <a:pt x="251492" y="0"/>
                    <a:pt x="263475" y="0"/>
                  </a:cubicBezTo>
                  <a:cubicBezTo>
                    <a:pt x="268747" y="7190"/>
                    <a:pt x="271623" y="14859"/>
                    <a:pt x="272102" y="23966"/>
                  </a:cubicBezTo>
                  <a:cubicBezTo>
                    <a:pt x="273540" y="56080"/>
                    <a:pt x="275457" y="88194"/>
                    <a:pt x="277854" y="120309"/>
                  </a:cubicBezTo>
                  <a:cubicBezTo>
                    <a:pt x="278813" y="135167"/>
                    <a:pt x="272102" y="141878"/>
                    <a:pt x="257723" y="142836"/>
                  </a:cubicBezTo>
                  <a:cubicBezTo>
                    <a:pt x="225609" y="144754"/>
                    <a:pt x="193494" y="147150"/>
                    <a:pt x="161380" y="149068"/>
                  </a:cubicBezTo>
                  <a:cubicBezTo>
                    <a:pt x="149876" y="156737"/>
                    <a:pt x="136456" y="155299"/>
                    <a:pt x="123514" y="156257"/>
                  </a:cubicBezTo>
                  <a:cubicBezTo>
                    <a:pt x="94755" y="158175"/>
                    <a:pt x="65996" y="160092"/>
                    <a:pt x="37237" y="160571"/>
                  </a:cubicBezTo>
                  <a:cubicBezTo>
                    <a:pt x="8957" y="161530"/>
                    <a:pt x="809" y="151943"/>
                    <a:pt x="809" y="123184"/>
                  </a:cubicBezTo>
                  <a:cubicBezTo>
                    <a:pt x="809" y="113119"/>
                    <a:pt x="809" y="103053"/>
                    <a:pt x="809" y="92987"/>
                  </a:cubicBezTo>
                  <a:cubicBezTo>
                    <a:pt x="-629" y="78608"/>
                    <a:pt x="-150" y="63749"/>
                    <a:pt x="2247" y="48890"/>
                  </a:cubicBezTo>
                  <a:close/>
                </a:path>
              </a:pathLst>
            </a:custGeom>
            <a:solidFill>
              <a:schemeClr val="tx1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05D39278-1B9D-43C6-97B7-0DC589BCDF8C}"/>
                </a:ext>
              </a:extLst>
            </p:cNvPr>
            <p:cNvSpPr/>
            <p:nvPr/>
          </p:nvSpPr>
          <p:spPr>
            <a:xfrm>
              <a:off x="1866868" y="1831704"/>
              <a:ext cx="33552" cy="4793"/>
            </a:xfrm>
            <a:custGeom>
              <a:avLst/>
              <a:gdLst>
                <a:gd name="connsiteX0" fmla="*/ 35469 w 33552"/>
                <a:gd name="connsiteY0" fmla="*/ 0 h 0"/>
                <a:gd name="connsiteX1" fmla="*/ 0 w 33552"/>
                <a:gd name="connsiteY1" fmla="*/ 2876 h 0"/>
                <a:gd name="connsiteX2" fmla="*/ 479 w 33552"/>
                <a:gd name="connsiteY2" fmla="*/ 0 h 0"/>
                <a:gd name="connsiteX3" fmla="*/ 35469 w 33552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552">
                  <a:moveTo>
                    <a:pt x="35469" y="0"/>
                  </a:moveTo>
                  <a:cubicBezTo>
                    <a:pt x="23966" y="5752"/>
                    <a:pt x="11983" y="3835"/>
                    <a:pt x="0" y="2876"/>
                  </a:cubicBezTo>
                  <a:cubicBezTo>
                    <a:pt x="479" y="1917"/>
                    <a:pt x="479" y="959"/>
                    <a:pt x="479" y="0"/>
                  </a:cubicBezTo>
                  <a:cubicBezTo>
                    <a:pt x="11983" y="0"/>
                    <a:pt x="23966" y="0"/>
                    <a:pt x="35469" y="0"/>
                  </a:cubicBezTo>
                  <a:close/>
                </a:path>
              </a:pathLst>
            </a:custGeom>
            <a:solidFill>
              <a:srgbClr val="888888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E2A6AF55-BECA-41D2-9564-A8043805EED5}"/>
                </a:ext>
              </a:extLst>
            </p:cNvPr>
            <p:cNvSpPr/>
            <p:nvPr/>
          </p:nvSpPr>
          <p:spPr>
            <a:xfrm>
              <a:off x="947897" y="2809870"/>
              <a:ext cx="2478068" cy="3542151"/>
            </a:xfrm>
            <a:custGeom>
              <a:avLst/>
              <a:gdLst>
                <a:gd name="connsiteX0" fmla="*/ 2365550 w 2478068"/>
                <a:gd name="connsiteY0" fmla="*/ 3232633 h 3542151"/>
                <a:gd name="connsiteX1" fmla="*/ 2388078 w 2478068"/>
                <a:gd name="connsiteY1" fmla="*/ 3219691 h 3542151"/>
                <a:gd name="connsiteX2" fmla="*/ 2478189 w 2478068"/>
                <a:gd name="connsiteY2" fmla="*/ 3217774 h 3542151"/>
                <a:gd name="connsiteX3" fmla="*/ 2355005 w 2478068"/>
                <a:gd name="connsiteY3" fmla="*/ 3476126 h 3542151"/>
                <a:gd name="connsiteX4" fmla="*/ 2072687 w 2478068"/>
                <a:gd name="connsiteY4" fmla="*/ 3510157 h 3542151"/>
                <a:gd name="connsiteX5" fmla="*/ 1861308 w 2478068"/>
                <a:gd name="connsiteY5" fmla="*/ 3353900 h 3542151"/>
                <a:gd name="connsiteX6" fmla="*/ 1673416 w 2478068"/>
                <a:gd name="connsiteY6" fmla="*/ 3133414 h 3542151"/>
                <a:gd name="connsiteX7" fmla="*/ 1531539 w 2478068"/>
                <a:gd name="connsiteY7" fmla="*/ 3003999 h 3542151"/>
                <a:gd name="connsiteX8" fmla="*/ 1192182 w 2478068"/>
                <a:gd name="connsiteY8" fmla="*/ 3018858 h 3542151"/>
                <a:gd name="connsiteX9" fmla="*/ 1014356 w 2478068"/>
                <a:gd name="connsiteY9" fmla="*/ 3204832 h 3542151"/>
                <a:gd name="connsiteX10" fmla="*/ 841322 w 2478068"/>
                <a:gd name="connsiteY10" fmla="*/ 3400873 h 3542151"/>
                <a:gd name="connsiteX11" fmla="*/ 549898 w 2478068"/>
                <a:gd name="connsiteY11" fmla="*/ 3543230 h 3542151"/>
                <a:gd name="connsiteX12" fmla="*/ 180824 w 2478068"/>
                <a:gd name="connsiteY12" fmla="*/ 3373552 h 3542151"/>
                <a:gd name="connsiteX13" fmla="*/ 63870 w 2478068"/>
                <a:gd name="connsiteY13" fmla="*/ 3055286 h 3542151"/>
                <a:gd name="connsiteX14" fmla="*/ 132413 w 2478068"/>
                <a:gd name="connsiteY14" fmla="*/ 2584596 h 3542151"/>
                <a:gd name="connsiteX15" fmla="*/ 387888 w 2478068"/>
                <a:gd name="connsiteY15" fmla="*/ 2089941 h 3542151"/>
                <a:gd name="connsiteX16" fmla="*/ 630902 w 2478068"/>
                <a:gd name="connsiteY16" fmla="*/ 1706488 h 3542151"/>
                <a:gd name="connsiteX17" fmla="*/ 804415 w 2478068"/>
                <a:gd name="connsiteY17" fmla="*/ 1289003 h 3542151"/>
                <a:gd name="connsiteX18" fmla="*/ 804894 w 2478068"/>
                <a:gd name="connsiteY18" fmla="*/ 1027296 h 3542151"/>
                <a:gd name="connsiteX19" fmla="*/ 13542 w 2478068"/>
                <a:gd name="connsiteY19" fmla="*/ 491899 h 3542151"/>
                <a:gd name="connsiteX20" fmla="*/ 31756 w 2478068"/>
                <a:gd name="connsiteY20" fmla="*/ 153501 h 3542151"/>
                <a:gd name="connsiteX21" fmla="*/ 73936 w 2478068"/>
                <a:gd name="connsiteY21" fmla="*/ 95983 h 3542151"/>
                <a:gd name="connsiteX22" fmla="*/ 151585 w 2478068"/>
                <a:gd name="connsiteY22" fmla="*/ 127139 h 3542151"/>
                <a:gd name="connsiteX23" fmla="*/ 151585 w 2478068"/>
                <a:gd name="connsiteY23" fmla="*/ 173633 h 3542151"/>
                <a:gd name="connsiteX24" fmla="*/ 124264 w 2478068"/>
                <a:gd name="connsiteY24" fmla="*/ 281479 h 3542151"/>
                <a:gd name="connsiteX25" fmla="*/ 238342 w 2478068"/>
                <a:gd name="connsiteY25" fmla="*/ 713343 h 3542151"/>
                <a:gd name="connsiteX26" fmla="*/ 612209 w 2478068"/>
                <a:gd name="connsiteY26" fmla="*/ 918970 h 3542151"/>
                <a:gd name="connsiteX27" fmla="*/ 1174927 w 2478068"/>
                <a:gd name="connsiteY27" fmla="*/ 839404 h 3542151"/>
                <a:gd name="connsiteX28" fmla="*/ 1440468 w 2478068"/>
                <a:gd name="connsiteY28" fmla="*/ 476561 h 3542151"/>
                <a:gd name="connsiteX29" fmla="*/ 1385826 w 2478068"/>
                <a:gd name="connsiteY29" fmla="*/ 113718 h 3542151"/>
                <a:gd name="connsiteX30" fmla="*/ 1371926 w 2478068"/>
                <a:gd name="connsiteY30" fmla="*/ 89273 h 3542151"/>
                <a:gd name="connsiteX31" fmla="*/ 1372405 w 2478068"/>
                <a:gd name="connsiteY31" fmla="*/ 35589 h 3542151"/>
                <a:gd name="connsiteX32" fmla="*/ 1403561 w 2478068"/>
                <a:gd name="connsiteY32" fmla="*/ 5392 h 3542151"/>
                <a:gd name="connsiteX33" fmla="*/ 1446220 w 2478068"/>
                <a:gd name="connsiteY33" fmla="*/ 8268 h 3542151"/>
                <a:gd name="connsiteX34" fmla="*/ 1500862 w 2478068"/>
                <a:gd name="connsiteY34" fmla="*/ 77290 h 3542151"/>
                <a:gd name="connsiteX35" fmla="*/ 1505655 w 2478068"/>
                <a:gd name="connsiteY35" fmla="*/ 647198 h 3542151"/>
                <a:gd name="connsiteX36" fmla="*/ 1166299 w 2478068"/>
                <a:gd name="connsiteY36" fmla="*/ 969778 h 3542151"/>
                <a:gd name="connsiteX37" fmla="*/ 929037 w 2478068"/>
                <a:gd name="connsiteY37" fmla="*/ 1021544 h 3542151"/>
                <a:gd name="connsiteX38" fmla="*/ 875354 w 2478068"/>
                <a:gd name="connsiteY38" fmla="*/ 1439508 h 3542151"/>
                <a:gd name="connsiteX39" fmla="*/ 663975 w 2478068"/>
                <a:gd name="connsiteY39" fmla="*/ 1870894 h 3542151"/>
                <a:gd name="connsiteX40" fmla="*/ 427672 w 2478068"/>
                <a:gd name="connsiteY40" fmla="*/ 2228943 h 3542151"/>
                <a:gd name="connsiteX41" fmla="*/ 186575 w 2478068"/>
                <a:gd name="connsiteY41" fmla="*/ 2759547 h 3542151"/>
                <a:gd name="connsiteX42" fmla="*/ 205269 w 2478068"/>
                <a:gd name="connsiteY42" fmla="*/ 3166008 h 3542151"/>
                <a:gd name="connsiteX43" fmla="*/ 376864 w 2478068"/>
                <a:gd name="connsiteY43" fmla="*/ 3386014 h 3542151"/>
                <a:gd name="connsiteX44" fmla="*/ 648158 w 2478068"/>
                <a:gd name="connsiteY44" fmla="*/ 3392725 h 3542151"/>
                <a:gd name="connsiteX45" fmla="*/ 824546 w 2478068"/>
                <a:gd name="connsiteY45" fmla="*/ 3237426 h 3542151"/>
                <a:gd name="connsiteX46" fmla="*/ 1007166 w 2478068"/>
                <a:gd name="connsiteY46" fmla="*/ 3022213 h 3542151"/>
                <a:gd name="connsiteX47" fmla="*/ 1211355 w 2478068"/>
                <a:gd name="connsiteY47" fmla="*/ 2864997 h 3542151"/>
                <a:gd name="connsiteX48" fmla="*/ 1563653 w 2478068"/>
                <a:gd name="connsiteY48" fmla="*/ 2888004 h 3542151"/>
                <a:gd name="connsiteX49" fmla="*/ 1733810 w 2478068"/>
                <a:gd name="connsiteY49" fmla="*/ 3029882 h 3542151"/>
                <a:gd name="connsiteX50" fmla="*/ 1896299 w 2478068"/>
                <a:gd name="connsiteY50" fmla="*/ 3227360 h 3542151"/>
                <a:gd name="connsiteX51" fmla="*/ 2089943 w 2478068"/>
                <a:gd name="connsiteY51" fmla="*/ 3395600 h 3542151"/>
                <a:gd name="connsiteX52" fmla="*/ 2168071 w 2478068"/>
                <a:gd name="connsiteY52" fmla="*/ 3421484 h 3542151"/>
                <a:gd name="connsiteX53" fmla="*/ 2314742 w 2478068"/>
                <a:gd name="connsiteY53" fmla="*/ 3358693 h 3542151"/>
                <a:gd name="connsiteX54" fmla="*/ 2365550 w 2478068"/>
                <a:gd name="connsiteY54" fmla="*/ 3232633 h 3542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478068" h="3542151">
                  <a:moveTo>
                    <a:pt x="2365550" y="3232633"/>
                  </a:moveTo>
                  <a:cubicBezTo>
                    <a:pt x="2368905" y="3220650"/>
                    <a:pt x="2375136" y="3217774"/>
                    <a:pt x="2388078" y="3219691"/>
                  </a:cubicBezTo>
                  <a:cubicBezTo>
                    <a:pt x="2418275" y="3224484"/>
                    <a:pt x="2448472" y="3223046"/>
                    <a:pt x="2478189" y="3217774"/>
                  </a:cubicBezTo>
                  <a:cubicBezTo>
                    <a:pt x="2470520" y="3319868"/>
                    <a:pt x="2436489" y="3410939"/>
                    <a:pt x="2355005" y="3476126"/>
                  </a:cubicBezTo>
                  <a:cubicBezTo>
                    <a:pt x="2269687" y="3544189"/>
                    <a:pt x="2172385" y="3548982"/>
                    <a:pt x="2072687" y="3510157"/>
                  </a:cubicBezTo>
                  <a:cubicBezTo>
                    <a:pt x="1988327" y="3477084"/>
                    <a:pt x="1922661" y="3418128"/>
                    <a:pt x="1861308" y="3353900"/>
                  </a:cubicBezTo>
                  <a:cubicBezTo>
                    <a:pt x="1794683" y="3283920"/>
                    <a:pt x="1738124" y="3205312"/>
                    <a:pt x="1673416" y="3133414"/>
                  </a:cubicBezTo>
                  <a:cubicBezTo>
                    <a:pt x="1630278" y="3085482"/>
                    <a:pt x="1585701" y="3039468"/>
                    <a:pt x="1531539" y="3003999"/>
                  </a:cubicBezTo>
                  <a:cubicBezTo>
                    <a:pt x="1417940" y="2930184"/>
                    <a:pt x="1299070" y="2935456"/>
                    <a:pt x="1192182" y="3018858"/>
                  </a:cubicBezTo>
                  <a:cubicBezTo>
                    <a:pt x="1123640" y="3072062"/>
                    <a:pt x="1069477" y="3138687"/>
                    <a:pt x="1014356" y="3204832"/>
                  </a:cubicBezTo>
                  <a:cubicBezTo>
                    <a:pt x="958755" y="3271937"/>
                    <a:pt x="905551" y="3340958"/>
                    <a:pt x="841322" y="3400873"/>
                  </a:cubicBezTo>
                  <a:cubicBezTo>
                    <a:pt x="758880" y="3478043"/>
                    <a:pt x="663975" y="3531247"/>
                    <a:pt x="549898" y="3543230"/>
                  </a:cubicBezTo>
                  <a:cubicBezTo>
                    <a:pt x="394120" y="3559047"/>
                    <a:pt x="270935" y="3499133"/>
                    <a:pt x="180824" y="3373552"/>
                  </a:cubicBezTo>
                  <a:cubicBezTo>
                    <a:pt x="113240" y="3278647"/>
                    <a:pt x="78729" y="3169842"/>
                    <a:pt x="63870" y="3055286"/>
                  </a:cubicBezTo>
                  <a:cubicBezTo>
                    <a:pt x="42301" y="2892318"/>
                    <a:pt x="75853" y="2736540"/>
                    <a:pt x="132413" y="2584596"/>
                  </a:cubicBezTo>
                  <a:cubicBezTo>
                    <a:pt x="198079" y="2409646"/>
                    <a:pt x="286753" y="2246678"/>
                    <a:pt x="387888" y="2089941"/>
                  </a:cubicBezTo>
                  <a:cubicBezTo>
                    <a:pt x="469852" y="1962922"/>
                    <a:pt x="555170" y="1837821"/>
                    <a:pt x="630902" y="1706488"/>
                  </a:cubicBezTo>
                  <a:cubicBezTo>
                    <a:pt x="706634" y="1574676"/>
                    <a:pt x="770383" y="1438070"/>
                    <a:pt x="804415" y="1289003"/>
                  </a:cubicBezTo>
                  <a:cubicBezTo>
                    <a:pt x="823108" y="1207040"/>
                    <a:pt x="817356" y="1024899"/>
                    <a:pt x="804894" y="1027296"/>
                  </a:cubicBezTo>
                  <a:cubicBezTo>
                    <a:pt x="456910" y="1092004"/>
                    <a:pt x="87357" y="886377"/>
                    <a:pt x="13542" y="491899"/>
                  </a:cubicBezTo>
                  <a:cubicBezTo>
                    <a:pt x="-8027" y="377342"/>
                    <a:pt x="-5151" y="264703"/>
                    <a:pt x="31756" y="153501"/>
                  </a:cubicBezTo>
                  <a:cubicBezTo>
                    <a:pt x="39425" y="130015"/>
                    <a:pt x="47573" y="106049"/>
                    <a:pt x="73936" y="95983"/>
                  </a:cubicBezTo>
                  <a:cubicBezTo>
                    <a:pt x="110843" y="81124"/>
                    <a:pt x="131454" y="89273"/>
                    <a:pt x="151585" y="127139"/>
                  </a:cubicBezTo>
                  <a:cubicBezTo>
                    <a:pt x="158775" y="142477"/>
                    <a:pt x="157337" y="157815"/>
                    <a:pt x="151585" y="173633"/>
                  </a:cubicBezTo>
                  <a:cubicBezTo>
                    <a:pt x="139123" y="208623"/>
                    <a:pt x="128578" y="244092"/>
                    <a:pt x="124264" y="281479"/>
                  </a:cubicBezTo>
                  <a:cubicBezTo>
                    <a:pt x="103654" y="441091"/>
                    <a:pt x="139123" y="586324"/>
                    <a:pt x="238342" y="713343"/>
                  </a:cubicBezTo>
                  <a:cubicBezTo>
                    <a:pt x="332767" y="834611"/>
                    <a:pt x="460745" y="899318"/>
                    <a:pt x="612209" y="918970"/>
                  </a:cubicBezTo>
                  <a:cubicBezTo>
                    <a:pt x="687941" y="928557"/>
                    <a:pt x="1002373" y="925681"/>
                    <a:pt x="1174927" y="839404"/>
                  </a:cubicBezTo>
                  <a:cubicBezTo>
                    <a:pt x="1303863" y="754085"/>
                    <a:pt x="1405478" y="630422"/>
                    <a:pt x="1440468" y="476561"/>
                  </a:cubicBezTo>
                  <a:cubicBezTo>
                    <a:pt x="1469707" y="349062"/>
                    <a:pt x="1451013" y="227316"/>
                    <a:pt x="1385826" y="113718"/>
                  </a:cubicBezTo>
                  <a:cubicBezTo>
                    <a:pt x="1381033" y="105570"/>
                    <a:pt x="1376240" y="97421"/>
                    <a:pt x="1371926" y="89273"/>
                  </a:cubicBezTo>
                  <a:cubicBezTo>
                    <a:pt x="1362819" y="71059"/>
                    <a:pt x="1361860" y="53324"/>
                    <a:pt x="1372405" y="35589"/>
                  </a:cubicBezTo>
                  <a:cubicBezTo>
                    <a:pt x="1381033" y="23606"/>
                    <a:pt x="1389661" y="11623"/>
                    <a:pt x="1403561" y="5392"/>
                  </a:cubicBezTo>
                  <a:cubicBezTo>
                    <a:pt x="1417940" y="-839"/>
                    <a:pt x="1432799" y="-3715"/>
                    <a:pt x="1446220" y="8268"/>
                  </a:cubicBezTo>
                  <a:cubicBezTo>
                    <a:pt x="1476417" y="21689"/>
                    <a:pt x="1487441" y="50927"/>
                    <a:pt x="1500862" y="77290"/>
                  </a:cubicBezTo>
                  <a:cubicBezTo>
                    <a:pt x="1597205" y="266141"/>
                    <a:pt x="1598643" y="456909"/>
                    <a:pt x="1505655" y="647198"/>
                  </a:cubicBezTo>
                  <a:cubicBezTo>
                    <a:pt x="1433279" y="795786"/>
                    <a:pt x="1317284" y="900277"/>
                    <a:pt x="1166299" y="969778"/>
                  </a:cubicBezTo>
                  <a:cubicBezTo>
                    <a:pt x="1080981" y="1003330"/>
                    <a:pt x="929037" y="1021544"/>
                    <a:pt x="929037" y="1021544"/>
                  </a:cubicBezTo>
                  <a:cubicBezTo>
                    <a:pt x="929037" y="1021544"/>
                    <a:pt x="941020" y="1268392"/>
                    <a:pt x="875354" y="1439508"/>
                  </a:cubicBezTo>
                  <a:cubicBezTo>
                    <a:pt x="824546" y="1592890"/>
                    <a:pt x="750731" y="1735247"/>
                    <a:pt x="663975" y="1870894"/>
                  </a:cubicBezTo>
                  <a:cubicBezTo>
                    <a:pt x="586805" y="1991202"/>
                    <a:pt x="504842" y="2108635"/>
                    <a:pt x="427672" y="2228943"/>
                  </a:cubicBezTo>
                  <a:cubicBezTo>
                    <a:pt x="321743" y="2393828"/>
                    <a:pt x="230673" y="2566382"/>
                    <a:pt x="186575" y="2759547"/>
                  </a:cubicBezTo>
                  <a:cubicBezTo>
                    <a:pt x="155420" y="2896152"/>
                    <a:pt x="154940" y="3032758"/>
                    <a:pt x="205269" y="3166008"/>
                  </a:cubicBezTo>
                  <a:cubicBezTo>
                    <a:pt x="239780" y="3256599"/>
                    <a:pt x="292984" y="3333768"/>
                    <a:pt x="376864" y="3386014"/>
                  </a:cubicBezTo>
                  <a:cubicBezTo>
                    <a:pt x="466017" y="3441615"/>
                    <a:pt x="556129" y="3441615"/>
                    <a:pt x="648158" y="3392725"/>
                  </a:cubicBezTo>
                  <a:cubicBezTo>
                    <a:pt x="719576" y="3354859"/>
                    <a:pt x="772780" y="3296861"/>
                    <a:pt x="824546" y="3237426"/>
                  </a:cubicBezTo>
                  <a:cubicBezTo>
                    <a:pt x="886378" y="3166487"/>
                    <a:pt x="944855" y="3092672"/>
                    <a:pt x="1007166" y="3022213"/>
                  </a:cubicBezTo>
                  <a:cubicBezTo>
                    <a:pt x="1064684" y="2956546"/>
                    <a:pt x="1130830" y="2901425"/>
                    <a:pt x="1211355" y="2864997"/>
                  </a:cubicBezTo>
                  <a:cubicBezTo>
                    <a:pt x="1332622" y="2809875"/>
                    <a:pt x="1450055" y="2825693"/>
                    <a:pt x="1563653" y="2888004"/>
                  </a:cubicBezTo>
                  <a:cubicBezTo>
                    <a:pt x="1629319" y="2923953"/>
                    <a:pt x="1682523" y="2976198"/>
                    <a:pt x="1733810" y="3029882"/>
                  </a:cubicBezTo>
                  <a:cubicBezTo>
                    <a:pt x="1793246" y="3091713"/>
                    <a:pt x="1839260" y="3164091"/>
                    <a:pt x="1896299" y="3227360"/>
                  </a:cubicBezTo>
                  <a:cubicBezTo>
                    <a:pt x="1953817" y="3291109"/>
                    <a:pt x="2011335" y="3355338"/>
                    <a:pt x="2089943" y="3395600"/>
                  </a:cubicBezTo>
                  <a:cubicBezTo>
                    <a:pt x="2114867" y="3408542"/>
                    <a:pt x="2140750" y="3417649"/>
                    <a:pt x="2168071" y="3421484"/>
                  </a:cubicBezTo>
                  <a:cubicBezTo>
                    <a:pt x="2229424" y="3430111"/>
                    <a:pt x="2277835" y="3406146"/>
                    <a:pt x="2314742" y="3358693"/>
                  </a:cubicBezTo>
                  <a:cubicBezTo>
                    <a:pt x="2343501" y="3321786"/>
                    <a:pt x="2358360" y="3278647"/>
                    <a:pt x="2365550" y="323263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97B9A235-3487-4E1A-BE99-666651AEEA2D}"/>
                </a:ext>
              </a:extLst>
            </p:cNvPr>
            <p:cNvSpPr/>
            <p:nvPr/>
          </p:nvSpPr>
          <p:spPr>
            <a:xfrm>
              <a:off x="1601327" y="1922774"/>
              <a:ext cx="790873" cy="920288"/>
            </a:xfrm>
            <a:custGeom>
              <a:avLst/>
              <a:gdLst>
                <a:gd name="connsiteX0" fmla="*/ 792790 w 790872"/>
                <a:gd name="connsiteY0" fmla="*/ 894885 h 920288"/>
                <a:gd name="connsiteX1" fmla="*/ 722331 w 790872"/>
                <a:gd name="connsiteY1" fmla="*/ 923644 h 920288"/>
                <a:gd name="connsiteX2" fmla="*/ 707951 w 790872"/>
                <a:gd name="connsiteY2" fmla="*/ 904471 h 920288"/>
                <a:gd name="connsiteX3" fmla="*/ 583329 w 790872"/>
                <a:gd name="connsiteY3" fmla="*/ 645161 h 920288"/>
                <a:gd name="connsiteX4" fmla="*/ 425154 w 790872"/>
                <a:gd name="connsiteY4" fmla="*/ 363322 h 920288"/>
                <a:gd name="connsiteX5" fmla="*/ 307721 w 790872"/>
                <a:gd name="connsiteY5" fmla="*/ 220006 h 920288"/>
                <a:gd name="connsiteX6" fmla="*/ 15817 w 790872"/>
                <a:gd name="connsiteY6" fmla="*/ 65187 h 920288"/>
                <a:gd name="connsiteX7" fmla="*/ 0 w 790872"/>
                <a:gd name="connsiteY7" fmla="*/ 58956 h 920288"/>
                <a:gd name="connsiteX8" fmla="*/ 46973 w 790872"/>
                <a:gd name="connsiteY8" fmla="*/ 38345 h 920288"/>
                <a:gd name="connsiteX9" fmla="*/ 70939 w 790872"/>
                <a:gd name="connsiteY9" fmla="*/ 10066 h 920288"/>
                <a:gd name="connsiteX10" fmla="*/ 78129 w 790872"/>
                <a:gd name="connsiteY10" fmla="*/ 0 h 920288"/>
                <a:gd name="connsiteX11" fmla="*/ 79087 w 790872"/>
                <a:gd name="connsiteY11" fmla="*/ 33552 h 920288"/>
                <a:gd name="connsiteX12" fmla="*/ 107846 w 790872"/>
                <a:gd name="connsiteY12" fmla="*/ 63749 h 920288"/>
                <a:gd name="connsiteX13" fmla="*/ 234386 w 790872"/>
                <a:gd name="connsiteY13" fmla="*/ 57039 h 920288"/>
                <a:gd name="connsiteX14" fmla="*/ 249724 w 790872"/>
                <a:gd name="connsiteY14" fmla="*/ 72377 h 920288"/>
                <a:gd name="connsiteX15" fmla="*/ 464458 w 790872"/>
                <a:gd name="connsiteY15" fmla="*/ 278962 h 920288"/>
                <a:gd name="connsiteX16" fmla="*/ 621674 w 790872"/>
                <a:gd name="connsiteY16" fmla="*/ 544504 h 920288"/>
                <a:gd name="connsiteX17" fmla="*/ 784162 w 790872"/>
                <a:gd name="connsiteY17" fmla="*/ 869481 h 920288"/>
                <a:gd name="connsiteX18" fmla="*/ 792790 w 790872"/>
                <a:gd name="connsiteY18" fmla="*/ 894885 h 92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90872" h="920288">
                  <a:moveTo>
                    <a:pt x="792790" y="894885"/>
                  </a:moveTo>
                  <a:cubicBezTo>
                    <a:pt x="760676" y="883860"/>
                    <a:pt x="739586" y="898240"/>
                    <a:pt x="722331" y="923644"/>
                  </a:cubicBezTo>
                  <a:cubicBezTo>
                    <a:pt x="713224" y="920768"/>
                    <a:pt x="711306" y="911661"/>
                    <a:pt x="707951" y="904471"/>
                  </a:cubicBezTo>
                  <a:cubicBezTo>
                    <a:pt x="668647" y="816756"/>
                    <a:pt x="626946" y="730479"/>
                    <a:pt x="583329" y="645161"/>
                  </a:cubicBezTo>
                  <a:cubicBezTo>
                    <a:pt x="533959" y="549297"/>
                    <a:pt x="485548" y="452954"/>
                    <a:pt x="425154" y="363322"/>
                  </a:cubicBezTo>
                  <a:cubicBezTo>
                    <a:pt x="390164" y="312035"/>
                    <a:pt x="352777" y="262666"/>
                    <a:pt x="307721" y="220006"/>
                  </a:cubicBezTo>
                  <a:cubicBezTo>
                    <a:pt x="224800" y="141398"/>
                    <a:pt x="130374" y="84360"/>
                    <a:pt x="15817" y="65187"/>
                  </a:cubicBezTo>
                  <a:cubicBezTo>
                    <a:pt x="10066" y="64228"/>
                    <a:pt x="3835" y="65187"/>
                    <a:pt x="0" y="58956"/>
                  </a:cubicBezTo>
                  <a:cubicBezTo>
                    <a:pt x="12942" y="45535"/>
                    <a:pt x="30676" y="43139"/>
                    <a:pt x="46973" y="38345"/>
                  </a:cubicBezTo>
                  <a:cubicBezTo>
                    <a:pt x="61832" y="33552"/>
                    <a:pt x="72856" y="28280"/>
                    <a:pt x="70939" y="10066"/>
                  </a:cubicBezTo>
                  <a:cubicBezTo>
                    <a:pt x="70460" y="6231"/>
                    <a:pt x="71418" y="479"/>
                    <a:pt x="78129" y="0"/>
                  </a:cubicBezTo>
                  <a:cubicBezTo>
                    <a:pt x="79087" y="11024"/>
                    <a:pt x="80046" y="22049"/>
                    <a:pt x="79087" y="33552"/>
                  </a:cubicBezTo>
                  <a:cubicBezTo>
                    <a:pt x="77170" y="57518"/>
                    <a:pt x="83880" y="64708"/>
                    <a:pt x="107846" y="63749"/>
                  </a:cubicBezTo>
                  <a:cubicBezTo>
                    <a:pt x="150026" y="61832"/>
                    <a:pt x="192206" y="59435"/>
                    <a:pt x="234386" y="57039"/>
                  </a:cubicBezTo>
                  <a:cubicBezTo>
                    <a:pt x="233907" y="67104"/>
                    <a:pt x="243972" y="68542"/>
                    <a:pt x="249724" y="72377"/>
                  </a:cubicBezTo>
                  <a:cubicBezTo>
                    <a:pt x="335042" y="127498"/>
                    <a:pt x="404064" y="198437"/>
                    <a:pt x="464458" y="278962"/>
                  </a:cubicBezTo>
                  <a:cubicBezTo>
                    <a:pt x="526290" y="361884"/>
                    <a:pt x="573742" y="453434"/>
                    <a:pt x="621674" y="544504"/>
                  </a:cubicBezTo>
                  <a:cubicBezTo>
                    <a:pt x="677754" y="651871"/>
                    <a:pt x="731437" y="760676"/>
                    <a:pt x="784162" y="869481"/>
                  </a:cubicBezTo>
                  <a:cubicBezTo>
                    <a:pt x="787518" y="878108"/>
                    <a:pt x="793269" y="885778"/>
                    <a:pt x="792790" y="894885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87C08089-B276-46F8-9516-C2EA447D33CF}"/>
                </a:ext>
              </a:extLst>
            </p:cNvPr>
            <p:cNvSpPr/>
            <p:nvPr/>
          </p:nvSpPr>
          <p:spPr>
            <a:xfrm>
              <a:off x="1021833" y="1881553"/>
              <a:ext cx="656664" cy="1054497"/>
            </a:xfrm>
            <a:custGeom>
              <a:avLst/>
              <a:gdLst>
                <a:gd name="connsiteX0" fmla="*/ 657143 w 656664"/>
                <a:gd name="connsiteY0" fmla="*/ 42180 h 1054497"/>
                <a:gd name="connsiteX1" fmla="*/ 654747 w 656664"/>
                <a:gd name="connsiteY1" fmla="*/ 46494 h 1054497"/>
                <a:gd name="connsiteX2" fmla="*/ 622633 w 656664"/>
                <a:gd name="connsiteY2" fmla="*/ 86756 h 1054497"/>
                <a:gd name="connsiteX3" fmla="*/ 579973 w 656664"/>
                <a:gd name="connsiteY3" fmla="*/ 102094 h 1054497"/>
                <a:gd name="connsiteX4" fmla="*/ 535397 w 656664"/>
                <a:gd name="connsiteY4" fmla="*/ 132291 h 1054497"/>
                <a:gd name="connsiteX5" fmla="*/ 389685 w 656664"/>
                <a:gd name="connsiteY5" fmla="*/ 256435 h 1054497"/>
                <a:gd name="connsiteX6" fmla="*/ 228634 w 656664"/>
                <a:gd name="connsiteY6" fmla="*/ 555049 h 1054497"/>
                <a:gd name="connsiteX7" fmla="*/ 92029 w 656664"/>
                <a:gd name="connsiteY7" fmla="*/ 996979 h 1054497"/>
                <a:gd name="connsiteX8" fmla="*/ 74294 w 656664"/>
                <a:gd name="connsiteY8" fmla="*/ 1057373 h 1054497"/>
                <a:gd name="connsiteX9" fmla="*/ 0 w 656664"/>
                <a:gd name="connsiteY9" fmla="*/ 1025259 h 1054497"/>
                <a:gd name="connsiteX10" fmla="*/ 9107 w 656664"/>
                <a:gd name="connsiteY10" fmla="*/ 1009441 h 1054497"/>
                <a:gd name="connsiteX11" fmla="*/ 130854 w 656664"/>
                <a:gd name="connsiteY11" fmla="*/ 601063 h 1054497"/>
                <a:gd name="connsiteX12" fmla="*/ 286152 w 656664"/>
                <a:gd name="connsiteY12" fmla="*/ 266500 h 1054497"/>
                <a:gd name="connsiteX13" fmla="*/ 382495 w 656664"/>
                <a:gd name="connsiteY13" fmla="*/ 153381 h 1054497"/>
                <a:gd name="connsiteX14" fmla="*/ 363802 w 656664"/>
                <a:gd name="connsiteY14" fmla="*/ 151464 h 1054497"/>
                <a:gd name="connsiteX15" fmla="*/ 366198 w 656664"/>
                <a:gd name="connsiteY15" fmla="*/ 147150 h 1054497"/>
                <a:gd name="connsiteX16" fmla="*/ 416047 w 656664"/>
                <a:gd name="connsiteY16" fmla="*/ 115995 h 1054497"/>
                <a:gd name="connsiteX17" fmla="*/ 546421 w 656664"/>
                <a:gd name="connsiteY17" fmla="*/ 32594 h 1054497"/>
                <a:gd name="connsiteX18" fmla="*/ 551694 w 656664"/>
                <a:gd name="connsiteY18" fmla="*/ 32114 h 1054497"/>
                <a:gd name="connsiteX19" fmla="*/ 654747 w 656664"/>
                <a:gd name="connsiteY19" fmla="*/ 0 h 1054497"/>
                <a:gd name="connsiteX20" fmla="*/ 657143 w 656664"/>
                <a:gd name="connsiteY20" fmla="*/ 42180 h 1054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56664" h="1054497">
                  <a:moveTo>
                    <a:pt x="657143" y="42180"/>
                  </a:moveTo>
                  <a:cubicBezTo>
                    <a:pt x="656185" y="43618"/>
                    <a:pt x="654267" y="45535"/>
                    <a:pt x="654747" y="46494"/>
                  </a:cubicBezTo>
                  <a:cubicBezTo>
                    <a:pt x="660019" y="72856"/>
                    <a:pt x="645640" y="81963"/>
                    <a:pt x="622633" y="86756"/>
                  </a:cubicBezTo>
                  <a:cubicBezTo>
                    <a:pt x="608253" y="89632"/>
                    <a:pt x="594353" y="96822"/>
                    <a:pt x="579973" y="102094"/>
                  </a:cubicBezTo>
                  <a:cubicBezTo>
                    <a:pt x="569428" y="118391"/>
                    <a:pt x="551214" y="123664"/>
                    <a:pt x="535397" y="132291"/>
                  </a:cubicBezTo>
                  <a:cubicBezTo>
                    <a:pt x="477879" y="163447"/>
                    <a:pt x="431385" y="206106"/>
                    <a:pt x="389685" y="256435"/>
                  </a:cubicBezTo>
                  <a:cubicBezTo>
                    <a:pt x="315870" y="345108"/>
                    <a:pt x="266979" y="447203"/>
                    <a:pt x="228634" y="555049"/>
                  </a:cubicBezTo>
                  <a:cubicBezTo>
                    <a:pt x="176389" y="700282"/>
                    <a:pt x="132291" y="847912"/>
                    <a:pt x="92029" y="996979"/>
                  </a:cubicBezTo>
                  <a:cubicBezTo>
                    <a:pt x="86756" y="1017110"/>
                    <a:pt x="83880" y="1038200"/>
                    <a:pt x="74294" y="1057373"/>
                  </a:cubicBezTo>
                  <a:cubicBezTo>
                    <a:pt x="58477" y="1026217"/>
                    <a:pt x="33552" y="1016152"/>
                    <a:pt x="0" y="1025259"/>
                  </a:cubicBezTo>
                  <a:cubicBezTo>
                    <a:pt x="6231" y="1021904"/>
                    <a:pt x="7190" y="1015672"/>
                    <a:pt x="9107" y="1009441"/>
                  </a:cubicBezTo>
                  <a:cubicBezTo>
                    <a:pt x="46014" y="872357"/>
                    <a:pt x="85318" y="735751"/>
                    <a:pt x="130854" y="601063"/>
                  </a:cubicBezTo>
                  <a:cubicBezTo>
                    <a:pt x="170637" y="484110"/>
                    <a:pt x="215693" y="369074"/>
                    <a:pt x="286152" y="266500"/>
                  </a:cubicBezTo>
                  <a:cubicBezTo>
                    <a:pt x="313953" y="226238"/>
                    <a:pt x="345108" y="189330"/>
                    <a:pt x="382495" y="153381"/>
                  </a:cubicBezTo>
                  <a:cubicBezTo>
                    <a:pt x="374826" y="152423"/>
                    <a:pt x="369074" y="151943"/>
                    <a:pt x="363802" y="151464"/>
                  </a:cubicBezTo>
                  <a:cubicBezTo>
                    <a:pt x="363802" y="149547"/>
                    <a:pt x="364760" y="147150"/>
                    <a:pt x="366198" y="147150"/>
                  </a:cubicBezTo>
                  <a:cubicBezTo>
                    <a:pt x="387767" y="144274"/>
                    <a:pt x="400709" y="128457"/>
                    <a:pt x="416047" y="115995"/>
                  </a:cubicBezTo>
                  <a:cubicBezTo>
                    <a:pt x="455830" y="82443"/>
                    <a:pt x="500886" y="57039"/>
                    <a:pt x="546421" y="32594"/>
                  </a:cubicBezTo>
                  <a:cubicBezTo>
                    <a:pt x="547859" y="31635"/>
                    <a:pt x="549776" y="31635"/>
                    <a:pt x="551694" y="32114"/>
                  </a:cubicBezTo>
                  <a:cubicBezTo>
                    <a:pt x="587163" y="24924"/>
                    <a:pt x="621195" y="12462"/>
                    <a:pt x="654747" y="0"/>
                  </a:cubicBezTo>
                  <a:cubicBezTo>
                    <a:pt x="658102" y="13421"/>
                    <a:pt x="657623" y="27800"/>
                    <a:pt x="657143" y="4218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454A36CA-D669-4034-84B5-79E55BA18533}"/>
                </a:ext>
              </a:extLst>
            </p:cNvPr>
            <p:cNvSpPr/>
            <p:nvPr/>
          </p:nvSpPr>
          <p:spPr>
            <a:xfrm>
              <a:off x="1299963" y="1870238"/>
              <a:ext cx="273211" cy="167761"/>
            </a:xfrm>
            <a:custGeom>
              <a:avLst/>
              <a:gdLst>
                <a:gd name="connsiteX0" fmla="*/ 273564 w 273210"/>
                <a:gd name="connsiteY0" fmla="*/ 42950 h 167760"/>
                <a:gd name="connsiteX1" fmla="*/ 258226 w 273210"/>
                <a:gd name="connsiteY1" fmla="*/ 54454 h 167760"/>
                <a:gd name="connsiteX2" fmla="*/ 120662 w 273210"/>
                <a:gd name="connsiteY2" fmla="*/ 148400 h 167760"/>
                <a:gd name="connsiteX3" fmla="*/ 85672 w 273210"/>
                <a:gd name="connsiteY3" fmla="*/ 162779 h 167760"/>
                <a:gd name="connsiteX4" fmla="*/ 36302 w 273210"/>
                <a:gd name="connsiteY4" fmla="*/ 167573 h 167760"/>
                <a:gd name="connsiteX5" fmla="*/ 11377 w 273210"/>
                <a:gd name="connsiteY5" fmla="*/ 147441 h 167760"/>
                <a:gd name="connsiteX6" fmla="*/ 353 w 273210"/>
                <a:gd name="connsiteY6" fmla="*/ 51099 h 167760"/>
                <a:gd name="connsiteX7" fmla="*/ 20964 w 273210"/>
                <a:gd name="connsiteY7" fmla="*/ 25216 h 167760"/>
                <a:gd name="connsiteX8" fmla="*/ 236656 w 273210"/>
                <a:gd name="connsiteY8" fmla="*/ 770 h 167760"/>
                <a:gd name="connsiteX9" fmla="*/ 269250 w 273210"/>
                <a:gd name="connsiteY9" fmla="*/ 28571 h 167760"/>
                <a:gd name="connsiteX10" fmla="*/ 273564 w 273210"/>
                <a:gd name="connsiteY10" fmla="*/ 42950 h 167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3210" h="167760">
                  <a:moveTo>
                    <a:pt x="273564" y="42950"/>
                  </a:moveTo>
                  <a:cubicBezTo>
                    <a:pt x="269729" y="48223"/>
                    <a:pt x="264457" y="51578"/>
                    <a:pt x="258226" y="54454"/>
                  </a:cubicBezTo>
                  <a:cubicBezTo>
                    <a:pt x="207897" y="78899"/>
                    <a:pt x="161404" y="110055"/>
                    <a:pt x="120662" y="148400"/>
                  </a:cubicBezTo>
                  <a:cubicBezTo>
                    <a:pt x="110117" y="157986"/>
                    <a:pt x="97655" y="158466"/>
                    <a:pt x="85672" y="162779"/>
                  </a:cubicBezTo>
                  <a:cubicBezTo>
                    <a:pt x="69375" y="164217"/>
                    <a:pt x="52599" y="165655"/>
                    <a:pt x="36302" y="167573"/>
                  </a:cubicBezTo>
                  <a:cubicBezTo>
                    <a:pt x="20964" y="169011"/>
                    <a:pt x="13295" y="163259"/>
                    <a:pt x="11377" y="147441"/>
                  </a:cubicBezTo>
                  <a:cubicBezTo>
                    <a:pt x="8022" y="115327"/>
                    <a:pt x="4667" y="83213"/>
                    <a:pt x="353" y="51099"/>
                  </a:cubicBezTo>
                  <a:cubicBezTo>
                    <a:pt x="-1564" y="34802"/>
                    <a:pt x="4188" y="27133"/>
                    <a:pt x="20964" y="25216"/>
                  </a:cubicBezTo>
                  <a:cubicBezTo>
                    <a:pt x="92861" y="17546"/>
                    <a:pt x="164759" y="8919"/>
                    <a:pt x="236656" y="770"/>
                  </a:cubicBezTo>
                  <a:cubicBezTo>
                    <a:pt x="263019" y="-2106"/>
                    <a:pt x="267812" y="2208"/>
                    <a:pt x="269250" y="28571"/>
                  </a:cubicBezTo>
                  <a:cubicBezTo>
                    <a:pt x="270209" y="32885"/>
                    <a:pt x="269729" y="38157"/>
                    <a:pt x="273564" y="42950"/>
                  </a:cubicBezTo>
                  <a:close/>
                </a:path>
              </a:pathLst>
            </a:custGeom>
            <a:solidFill>
              <a:schemeClr val="tx1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2D829753-3869-4705-9D54-C5D1D519AE2D}"/>
                </a:ext>
              </a:extLst>
            </p:cNvPr>
            <p:cNvSpPr/>
            <p:nvPr/>
          </p:nvSpPr>
          <p:spPr>
            <a:xfrm>
              <a:off x="3206080" y="5617828"/>
              <a:ext cx="335522" cy="335522"/>
            </a:xfrm>
            <a:custGeom>
              <a:avLst/>
              <a:gdLst>
                <a:gd name="connsiteX0" fmla="*/ 169678 w 335521"/>
                <a:gd name="connsiteY0" fmla="*/ 339835 h 335521"/>
                <a:gd name="connsiteX1" fmla="*/ 0 w 335521"/>
                <a:gd name="connsiteY1" fmla="*/ 171116 h 335521"/>
                <a:gd name="connsiteX2" fmla="*/ 169678 w 335521"/>
                <a:gd name="connsiteY2" fmla="*/ 0 h 335521"/>
                <a:gd name="connsiteX3" fmla="*/ 339836 w 335521"/>
                <a:gd name="connsiteY3" fmla="*/ 169199 h 335521"/>
                <a:gd name="connsiteX4" fmla="*/ 169678 w 335521"/>
                <a:gd name="connsiteY4" fmla="*/ 339835 h 335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521" h="335521">
                  <a:moveTo>
                    <a:pt x="169678" y="339835"/>
                  </a:moveTo>
                  <a:cubicBezTo>
                    <a:pt x="74773" y="339835"/>
                    <a:pt x="479" y="266021"/>
                    <a:pt x="0" y="171116"/>
                  </a:cubicBezTo>
                  <a:cubicBezTo>
                    <a:pt x="0" y="75732"/>
                    <a:pt x="74294" y="0"/>
                    <a:pt x="169678" y="0"/>
                  </a:cubicBezTo>
                  <a:cubicBezTo>
                    <a:pt x="263624" y="0"/>
                    <a:pt x="339836" y="75732"/>
                    <a:pt x="339836" y="169199"/>
                  </a:cubicBezTo>
                  <a:cubicBezTo>
                    <a:pt x="340315" y="264103"/>
                    <a:pt x="265062" y="339835"/>
                    <a:pt x="169678" y="339835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001CBF5F-46DE-4FE0-82B9-F9E132549285}"/>
              </a:ext>
            </a:extLst>
          </p:cNvPr>
          <p:cNvGrpSpPr/>
          <p:nvPr/>
        </p:nvGrpSpPr>
        <p:grpSpPr>
          <a:xfrm rot="19991619">
            <a:off x="3228173" y="4900989"/>
            <a:ext cx="1309433" cy="516026"/>
            <a:chOff x="8060641" y="1503156"/>
            <a:chExt cx="3004811" cy="1184147"/>
          </a:xfrm>
          <a:solidFill>
            <a:schemeClr val="accent4"/>
          </a:solidFill>
        </p:grpSpPr>
        <p:sp>
          <p:nvSpPr>
            <p:cNvPr id="307" name="Freeform 7">
              <a:extLst>
                <a:ext uri="{FF2B5EF4-FFF2-40B4-BE49-F238E27FC236}">
                  <a16:creationId xmlns:a16="http://schemas.microsoft.com/office/drawing/2014/main" id="{F5762F8B-B97F-4F02-BE5D-01DA7322142F}"/>
                </a:ext>
              </a:extLst>
            </p:cNvPr>
            <p:cNvSpPr/>
            <p:nvPr/>
          </p:nvSpPr>
          <p:spPr>
            <a:xfrm>
              <a:off x="8131879" y="1640533"/>
              <a:ext cx="2907039" cy="1046770"/>
            </a:xfrm>
            <a:custGeom>
              <a:avLst/>
              <a:gdLst>
                <a:gd name="connsiteX0" fmla="*/ 5481115 w 5481115"/>
                <a:gd name="connsiteY0" fmla="*/ 0 h 1897513"/>
                <a:gd name="connsiteX1" fmla="*/ 1009540 w 5481115"/>
                <a:gd name="connsiteY1" fmla="*/ 623695 h 1897513"/>
                <a:gd name="connsiteX2" fmla="*/ 0 w 5481115"/>
                <a:gd name="connsiteY2" fmla="*/ 1812944 h 1897513"/>
                <a:gd name="connsiteX3" fmla="*/ 581411 w 5481115"/>
                <a:gd name="connsiteY3" fmla="*/ 1897513 h 1897513"/>
                <a:gd name="connsiteX4" fmla="*/ 1205106 w 5481115"/>
                <a:gd name="connsiteY4" fmla="*/ 813975 h 1897513"/>
                <a:gd name="connsiteX5" fmla="*/ 5433545 w 5481115"/>
                <a:gd name="connsiteY5" fmla="*/ 253707 h 1897513"/>
                <a:gd name="connsiteX6" fmla="*/ 5481115 w 5481115"/>
                <a:gd name="connsiteY6" fmla="*/ 0 h 1897513"/>
                <a:gd name="connsiteX0" fmla="*/ 5481115 w 5481115"/>
                <a:gd name="connsiteY0" fmla="*/ 1951 h 1899464"/>
                <a:gd name="connsiteX1" fmla="*/ 1009540 w 5481115"/>
                <a:gd name="connsiteY1" fmla="*/ 625646 h 1899464"/>
                <a:gd name="connsiteX2" fmla="*/ 0 w 5481115"/>
                <a:gd name="connsiteY2" fmla="*/ 1814895 h 1899464"/>
                <a:gd name="connsiteX3" fmla="*/ 581411 w 5481115"/>
                <a:gd name="connsiteY3" fmla="*/ 1899464 h 1899464"/>
                <a:gd name="connsiteX4" fmla="*/ 1205106 w 5481115"/>
                <a:gd name="connsiteY4" fmla="*/ 815926 h 1899464"/>
                <a:gd name="connsiteX5" fmla="*/ 5433545 w 5481115"/>
                <a:gd name="connsiteY5" fmla="*/ 255658 h 1899464"/>
                <a:gd name="connsiteX6" fmla="*/ 5481115 w 5481115"/>
                <a:gd name="connsiteY6" fmla="*/ 1951 h 1899464"/>
                <a:gd name="connsiteX0" fmla="*/ 5481115 w 5481115"/>
                <a:gd name="connsiteY0" fmla="*/ 1726 h 1899239"/>
                <a:gd name="connsiteX1" fmla="*/ 1009540 w 5481115"/>
                <a:gd name="connsiteY1" fmla="*/ 625421 h 1899239"/>
                <a:gd name="connsiteX2" fmla="*/ 0 w 5481115"/>
                <a:gd name="connsiteY2" fmla="*/ 1814670 h 1899239"/>
                <a:gd name="connsiteX3" fmla="*/ 581411 w 5481115"/>
                <a:gd name="connsiteY3" fmla="*/ 1899239 h 1899239"/>
                <a:gd name="connsiteX4" fmla="*/ 1205106 w 5481115"/>
                <a:gd name="connsiteY4" fmla="*/ 815701 h 1899239"/>
                <a:gd name="connsiteX5" fmla="*/ 5433545 w 5481115"/>
                <a:gd name="connsiteY5" fmla="*/ 255433 h 1899239"/>
                <a:gd name="connsiteX6" fmla="*/ 5481115 w 5481115"/>
                <a:gd name="connsiteY6" fmla="*/ 1726 h 1899239"/>
                <a:gd name="connsiteX0" fmla="*/ 5496972 w 5496972"/>
                <a:gd name="connsiteY0" fmla="*/ 1726 h 1899239"/>
                <a:gd name="connsiteX1" fmla="*/ 1025397 w 5496972"/>
                <a:gd name="connsiteY1" fmla="*/ 625421 h 1899239"/>
                <a:gd name="connsiteX2" fmla="*/ 0 w 5496972"/>
                <a:gd name="connsiteY2" fmla="*/ 1798814 h 1899239"/>
                <a:gd name="connsiteX3" fmla="*/ 597268 w 5496972"/>
                <a:gd name="connsiteY3" fmla="*/ 1899239 h 1899239"/>
                <a:gd name="connsiteX4" fmla="*/ 1220963 w 5496972"/>
                <a:gd name="connsiteY4" fmla="*/ 815701 h 1899239"/>
                <a:gd name="connsiteX5" fmla="*/ 5449402 w 5496972"/>
                <a:gd name="connsiteY5" fmla="*/ 255433 h 1899239"/>
                <a:gd name="connsiteX6" fmla="*/ 5496972 w 5496972"/>
                <a:gd name="connsiteY6" fmla="*/ 1726 h 1899239"/>
                <a:gd name="connsiteX0" fmla="*/ 5499844 w 5499844"/>
                <a:gd name="connsiteY0" fmla="*/ 1726 h 1899239"/>
                <a:gd name="connsiteX1" fmla="*/ 1028269 w 5499844"/>
                <a:gd name="connsiteY1" fmla="*/ 625421 h 1899239"/>
                <a:gd name="connsiteX2" fmla="*/ 2872 w 5499844"/>
                <a:gd name="connsiteY2" fmla="*/ 1798814 h 1899239"/>
                <a:gd name="connsiteX3" fmla="*/ 600140 w 5499844"/>
                <a:gd name="connsiteY3" fmla="*/ 1899239 h 1899239"/>
                <a:gd name="connsiteX4" fmla="*/ 1223835 w 5499844"/>
                <a:gd name="connsiteY4" fmla="*/ 815701 h 1899239"/>
                <a:gd name="connsiteX5" fmla="*/ 5452274 w 5499844"/>
                <a:gd name="connsiteY5" fmla="*/ 255433 h 1899239"/>
                <a:gd name="connsiteX6" fmla="*/ 5499844 w 5499844"/>
                <a:gd name="connsiteY6" fmla="*/ 1726 h 1899239"/>
                <a:gd name="connsiteX0" fmla="*/ 5499844 w 5499844"/>
                <a:gd name="connsiteY0" fmla="*/ 1726 h 1932850"/>
                <a:gd name="connsiteX1" fmla="*/ 1028269 w 5499844"/>
                <a:gd name="connsiteY1" fmla="*/ 625421 h 1932850"/>
                <a:gd name="connsiteX2" fmla="*/ 2872 w 5499844"/>
                <a:gd name="connsiteY2" fmla="*/ 1798814 h 1932850"/>
                <a:gd name="connsiteX3" fmla="*/ 600140 w 5499844"/>
                <a:gd name="connsiteY3" fmla="*/ 1899239 h 1932850"/>
                <a:gd name="connsiteX4" fmla="*/ 1223835 w 5499844"/>
                <a:gd name="connsiteY4" fmla="*/ 815701 h 1932850"/>
                <a:gd name="connsiteX5" fmla="*/ 5452274 w 5499844"/>
                <a:gd name="connsiteY5" fmla="*/ 255433 h 1932850"/>
                <a:gd name="connsiteX6" fmla="*/ 5499844 w 5499844"/>
                <a:gd name="connsiteY6" fmla="*/ 1726 h 1932850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23835 w 5499844"/>
                <a:gd name="connsiteY4" fmla="*/ 815701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80390"/>
                <a:gd name="connsiteX1" fmla="*/ 1028269 w 5499844"/>
                <a:gd name="connsiteY1" fmla="*/ 625421 h 1980390"/>
                <a:gd name="connsiteX2" fmla="*/ 2872 w 5499844"/>
                <a:gd name="connsiteY2" fmla="*/ 1798814 h 1980390"/>
                <a:gd name="connsiteX3" fmla="*/ 600140 w 5499844"/>
                <a:gd name="connsiteY3" fmla="*/ 1899239 h 1980390"/>
                <a:gd name="connsiteX4" fmla="*/ 1244977 w 5499844"/>
                <a:gd name="connsiteY4" fmla="*/ 836843 h 1980390"/>
                <a:gd name="connsiteX5" fmla="*/ 5452274 w 5499844"/>
                <a:gd name="connsiteY5" fmla="*/ 255433 h 1980390"/>
                <a:gd name="connsiteX6" fmla="*/ 5499844 w 5499844"/>
                <a:gd name="connsiteY6" fmla="*/ 1726 h 1980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99844" h="1980390">
                  <a:moveTo>
                    <a:pt x="5499844" y="1726"/>
                  </a:moveTo>
                  <a:cubicBezTo>
                    <a:pt x="3824325" y="-33511"/>
                    <a:pt x="1155122" y="480949"/>
                    <a:pt x="1028269" y="625421"/>
                  </a:cubicBezTo>
                  <a:cubicBezTo>
                    <a:pt x="686470" y="1016552"/>
                    <a:pt x="-51745" y="1677245"/>
                    <a:pt x="2872" y="1798814"/>
                  </a:cubicBezTo>
                  <a:cubicBezTo>
                    <a:pt x="154391" y="2096567"/>
                    <a:pt x="549046" y="1950333"/>
                    <a:pt x="600140" y="1899239"/>
                  </a:cubicBezTo>
                  <a:cubicBezTo>
                    <a:pt x="815086" y="1545107"/>
                    <a:pt x="1146313" y="879127"/>
                    <a:pt x="1244977" y="836843"/>
                  </a:cubicBezTo>
                  <a:cubicBezTo>
                    <a:pt x="2287991" y="399905"/>
                    <a:pt x="4007558" y="126817"/>
                    <a:pt x="5452274" y="255433"/>
                  </a:cubicBezTo>
                  <a:lnTo>
                    <a:pt x="5499844" y="172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08" name="Freeform 10">
              <a:extLst>
                <a:ext uri="{FF2B5EF4-FFF2-40B4-BE49-F238E27FC236}">
                  <a16:creationId xmlns:a16="http://schemas.microsoft.com/office/drawing/2014/main" id="{93BE7B51-1A8C-458E-9D8C-6CB9388F5493}"/>
                </a:ext>
              </a:extLst>
            </p:cNvPr>
            <p:cNvSpPr/>
            <p:nvPr/>
          </p:nvSpPr>
          <p:spPr>
            <a:xfrm flipH="1">
              <a:off x="8131879" y="1640533"/>
              <a:ext cx="2907039" cy="1046770"/>
            </a:xfrm>
            <a:custGeom>
              <a:avLst/>
              <a:gdLst>
                <a:gd name="connsiteX0" fmla="*/ 5481115 w 5481115"/>
                <a:gd name="connsiteY0" fmla="*/ 0 h 1897513"/>
                <a:gd name="connsiteX1" fmla="*/ 1009540 w 5481115"/>
                <a:gd name="connsiteY1" fmla="*/ 623695 h 1897513"/>
                <a:gd name="connsiteX2" fmla="*/ 0 w 5481115"/>
                <a:gd name="connsiteY2" fmla="*/ 1812944 h 1897513"/>
                <a:gd name="connsiteX3" fmla="*/ 581411 w 5481115"/>
                <a:gd name="connsiteY3" fmla="*/ 1897513 h 1897513"/>
                <a:gd name="connsiteX4" fmla="*/ 1205106 w 5481115"/>
                <a:gd name="connsiteY4" fmla="*/ 813975 h 1897513"/>
                <a:gd name="connsiteX5" fmla="*/ 5433545 w 5481115"/>
                <a:gd name="connsiteY5" fmla="*/ 253707 h 1897513"/>
                <a:gd name="connsiteX6" fmla="*/ 5481115 w 5481115"/>
                <a:gd name="connsiteY6" fmla="*/ 0 h 1897513"/>
                <a:gd name="connsiteX0" fmla="*/ 5481115 w 5481115"/>
                <a:gd name="connsiteY0" fmla="*/ 1951 h 1899464"/>
                <a:gd name="connsiteX1" fmla="*/ 1009540 w 5481115"/>
                <a:gd name="connsiteY1" fmla="*/ 625646 h 1899464"/>
                <a:gd name="connsiteX2" fmla="*/ 0 w 5481115"/>
                <a:gd name="connsiteY2" fmla="*/ 1814895 h 1899464"/>
                <a:gd name="connsiteX3" fmla="*/ 581411 w 5481115"/>
                <a:gd name="connsiteY3" fmla="*/ 1899464 h 1899464"/>
                <a:gd name="connsiteX4" fmla="*/ 1205106 w 5481115"/>
                <a:gd name="connsiteY4" fmla="*/ 815926 h 1899464"/>
                <a:gd name="connsiteX5" fmla="*/ 5433545 w 5481115"/>
                <a:gd name="connsiteY5" fmla="*/ 255658 h 1899464"/>
                <a:gd name="connsiteX6" fmla="*/ 5481115 w 5481115"/>
                <a:gd name="connsiteY6" fmla="*/ 1951 h 1899464"/>
                <a:gd name="connsiteX0" fmla="*/ 5481115 w 5481115"/>
                <a:gd name="connsiteY0" fmla="*/ 1726 h 1899239"/>
                <a:gd name="connsiteX1" fmla="*/ 1009540 w 5481115"/>
                <a:gd name="connsiteY1" fmla="*/ 625421 h 1899239"/>
                <a:gd name="connsiteX2" fmla="*/ 0 w 5481115"/>
                <a:gd name="connsiteY2" fmla="*/ 1814670 h 1899239"/>
                <a:gd name="connsiteX3" fmla="*/ 581411 w 5481115"/>
                <a:gd name="connsiteY3" fmla="*/ 1899239 h 1899239"/>
                <a:gd name="connsiteX4" fmla="*/ 1205106 w 5481115"/>
                <a:gd name="connsiteY4" fmla="*/ 815701 h 1899239"/>
                <a:gd name="connsiteX5" fmla="*/ 5433545 w 5481115"/>
                <a:gd name="connsiteY5" fmla="*/ 255433 h 1899239"/>
                <a:gd name="connsiteX6" fmla="*/ 5481115 w 5481115"/>
                <a:gd name="connsiteY6" fmla="*/ 1726 h 1899239"/>
                <a:gd name="connsiteX0" fmla="*/ 5496972 w 5496972"/>
                <a:gd name="connsiteY0" fmla="*/ 1726 h 1899239"/>
                <a:gd name="connsiteX1" fmla="*/ 1025397 w 5496972"/>
                <a:gd name="connsiteY1" fmla="*/ 625421 h 1899239"/>
                <a:gd name="connsiteX2" fmla="*/ 0 w 5496972"/>
                <a:gd name="connsiteY2" fmla="*/ 1798814 h 1899239"/>
                <a:gd name="connsiteX3" fmla="*/ 597268 w 5496972"/>
                <a:gd name="connsiteY3" fmla="*/ 1899239 h 1899239"/>
                <a:gd name="connsiteX4" fmla="*/ 1220963 w 5496972"/>
                <a:gd name="connsiteY4" fmla="*/ 815701 h 1899239"/>
                <a:gd name="connsiteX5" fmla="*/ 5449402 w 5496972"/>
                <a:gd name="connsiteY5" fmla="*/ 255433 h 1899239"/>
                <a:gd name="connsiteX6" fmla="*/ 5496972 w 5496972"/>
                <a:gd name="connsiteY6" fmla="*/ 1726 h 1899239"/>
                <a:gd name="connsiteX0" fmla="*/ 5499844 w 5499844"/>
                <a:gd name="connsiteY0" fmla="*/ 1726 h 1899239"/>
                <a:gd name="connsiteX1" fmla="*/ 1028269 w 5499844"/>
                <a:gd name="connsiteY1" fmla="*/ 625421 h 1899239"/>
                <a:gd name="connsiteX2" fmla="*/ 2872 w 5499844"/>
                <a:gd name="connsiteY2" fmla="*/ 1798814 h 1899239"/>
                <a:gd name="connsiteX3" fmla="*/ 600140 w 5499844"/>
                <a:gd name="connsiteY3" fmla="*/ 1899239 h 1899239"/>
                <a:gd name="connsiteX4" fmla="*/ 1223835 w 5499844"/>
                <a:gd name="connsiteY4" fmla="*/ 815701 h 1899239"/>
                <a:gd name="connsiteX5" fmla="*/ 5452274 w 5499844"/>
                <a:gd name="connsiteY5" fmla="*/ 255433 h 1899239"/>
                <a:gd name="connsiteX6" fmla="*/ 5499844 w 5499844"/>
                <a:gd name="connsiteY6" fmla="*/ 1726 h 1899239"/>
                <a:gd name="connsiteX0" fmla="*/ 5499844 w 5499844"/>
                <a:gd name="connsiteY0" fmla="*/ 1726 h 1932850"/>
                <a:gd name="connsiteX1" fmla="*/ 1028269 w 5499844"/>
                <a:gd name="connsiteY1" fmla="*/ 625421 h 1932850"/>
                <a:gd name="connsiteX2" fmla="*/ 2872 w 5499844"/>
                <a:gd name="connsiteY2" fmla="*/ 1798814 h 1932850"/>
                <a:gd name="connsiteX3" fmla="*/ 600140 w 5499844"/>
                <a:gd name="connsiteY3" fmla="*/ 1899239 h 1932850"/>
                <a:gd name="connsiteX4" fmla="*/ 1223835 w 5499844"/>
                <a:gd name="connsiteY4" fmla="*/ 815701 h 1932850"/>
                <a:gd name="connsiteX5" fmla="*/ 5452274 w 5499844"/>
                <a:gd name="connsiteY5" fmla="*/ 255433 h 1932850"/>
                <a:gd name="connsiteX6" fmla="*/ 5499844 w 5499844"/>
                <a:gd name="connsiteY6" fmla="*/ 1726 h 1932850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23835 w 5499844"/>
                <a:gd name="connsiteY4" fmla="*/ 815701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80390"/>
                <a:gd name="connsiteX1" fmla="*/ 1028269 w 5499844"/>
                <a:gd name="connsiteY1" fmla="*/ 625421 h 1980390"/>
                <a:gd name="connsiteX2" fmla="*/ 2872 w 5499844"/>
                <a:gd name="connsiteY2" fmla="*/ 1798814 h 1980390"/>
                <a:gd name="connsiteX3" fmla="*/ 600140 w 5499844"/>
                <a:gd name="connsiteY3" fmla="*/ 1899239 h 1980390"/>
                <a:gd name="connsiteX4" fmla="*/ 1244977 w 5499844"/>
                <a:gd name="connsiteY4" fmla="*/ 836843 h 1980390"/>
                <a:gd name="connsiteX5" fmla="*/ 5452274 w 5499844"/>
                <a:gd name="connsiteY5" fmla="*/ 255433 h 1980390"/>
                <a:gd name="connsiteX6" fmla="*/ 5499844 w 5499844"/>
                <a:gd name="connsiteY6" fmla="*/ 1726 h 1980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99844" h="1980390">
                  <a:moveTo>
                    <a:pt x="5499844" y="1726"/>
                  </a:moveTo>
                  <a:cubicBezTo>
                    <a:pt x="3824325" y="-33511"/>
                    <a:pt x="1155122" y="480949"/>
                    <a:pt x="1028269" y="625421"/>
                  </a:cubicBezTo>
                  <a:cubicBezTo>
                    <a:pt x="686470" y="1016552"/>
                    <a:pt x="-51745" y="1677245"/>
                    <a:pt x="2872" y="1798814"/>
                  </a:cubicBezTo>
                  <a:cubicBezTo>
                    <a:pt x="154391" y="2096567"/>
                    <a:pt x="549046" y="1950333"/>
                    <a:pt x="600140" y="1899239"/>
                  </a:cubicBezTo>
                  <a:cubicBezTo>
                    <a:pt x="815086" y="1545107"/>
                    <a:pt x="1146313" y="879127"/>
                    <a:pt x="1244977" y="836843"/>
                  </a:cubicBezTo>
                  <a:cubicBezTo>
                    <a:pt x="2287991" y="399905"/>
                    <a:pt x="4007558" y="126817"/>
                    <a:pt x="5452274" y="255433"/>
                  </a:cubicBezTo>
                  <a:lnTo>
                    <a:pt x="5499844" y="172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09" name="Freeform 3">
              <a:extLst>
                <a:ext uri="{FF2B5EF4-FFF2-40B4-BE49-F238E27FC236}">
                  <a16:creationId xmlns:a16="http://schemas.microsoft.com/office/drawing/2014/main" id="{5C03FA71-AB9D-4DDC-AF9C-9F91CE31C990}"/>
                </a:ext>
              </a:extLst>
            </p:cNvPr>
            <p:cNvSpPr/>
            <p:nvPr/>
          </p:nvSpPr>
          <p:spPr>
            <a:xfrm>
              <a:off x="8277122" y="1601670"/>
              <a:ext cx="1111280" cy="842659"/>
            </a:xfrm>
            <a:custGeom>
              <a:avLst/>
              <a:gdLst>
                <a:gd name="connsiteX0" fmla="*/ 0 w 1818229"/>
                <a:gd name="connsiteY0" fmla="*/ 21143 h 924972"/>
                <a:gd name="connsiteX1" fmla="*/ 0 w 1818229"/>
                <a:gd name="connsiteY1" fmla="*/ 21143 h 924972"/>
                <a:gd name="connsiteX2" fmla="*/ 89855 w 1818229"/>
                <a:gd name="connsiteY2" fmla="*/ 21143 h 924972"/>
                <a:gd name="connsiteX3" fmla="*/ 1818229 w 1818229"/>
                <a:gd name="connsiteY3" fmla="*/ 0 h 924972"/>
                <a:gd name="connsiteX4" fmla="*/ 1580380 w 1818229"/>
                <a:gd name="connsiteY4" fmla="*/ 924972 h 924972"/>
                <a:gd name="connsiteX5" fmla="*/ 147996 w 1818229"/>
                <a:gd name="connsiteY5" fmla="*/ 872116 h 924972"/>
                <a:gd name="connsiteX6" fmla="*/ 0 w 1818229"/>
                <a:gd name="connsiteY6" fmla="*/ 21143 h 924972"/>
                <a:gd name="connsiteX0" fmla="*/ 0 w 1818229"/>
                <a:gd name="connsiteY0" fmla="*/ 21143 h 924972"/>
                <a:gd name="connsiteX1" fmla="*/ 0 w 1818229"/>
                <a:gd name="connsiteY1" fmla="*/ 21143 h 924972"/>
                <a:gd name="connsiteX2" fmla="*/ 1818229 w 1818229"/>
                <a:gd name="connsiteY2" fmla="*/ 0 h 924972"/>
                <a:gd name="connsiteX3" fmla="*/ 1580380 w 1818229"/>
                <a:gd name="connsiteY3" fmla="*/ 924972 h 924972"/>
                <a:gd name="connsiteX4" fmla="*/ 147996 w 1818229"/>
                <a:gd name="connsiteY4" fmla="*/ 872116 h 924972"/>
                <a:gd name="connsiteX5" fmla="*/ 0 w 1818229"/>
                <a:gd name="connsiteY5" fmla="*/ 21143 h 924972"/>
                <a:gd name="connsiteX0" fmla="*/ 162452 w 1943682"/>
                <a:gd name="connsiteY0" fmla="*/ 68713 h 924972"/>
                <a:gd name="connsiteX1" fmla="*/ 125453 w 1943682"/>
                <a:gd name="connsiteY1" fmla="*/ 21143 h 924972"/>
                <a:gd name="connsiteX2" fmla="*/ 1943682 w 1943682"/>
                <a:gd name="connsiteY2" fmla="*/ 0 h 924972"/>
                <a:gd name="connsiteX3" fmla="*/ 1705833 w 1943682"/>
                <a:gd name="connsiteY3" fmla="*/ 924972 h 924972"/>
                <a:gd name="connsiteX4" fmla="*/ 273449 w 1943682"/>
                <a:gd name="connsiteY4" fmla="*/ 872116 h 924972"/>
                <a:gd name="connsiteX5" fmla="*/ 162452 w 1943682"/>
                <a:gd name="connsiteY5" fmla="*/ 68713 h 924972"/>
                <a:gd name="connsiteX0" fmla="*/ 0 w 1781230"/>
                <a:gd name="connsiteY0" fmla="*/ 148099 h 1004358"/>
                <a:gd name="connsiteX1" fmla="*/ 1781230 w 1781230"/>
                <a:gd name="connsiteY1" fmla="*/ 79386 h 1004358"/>
                <a:gd name="connsiteX2" fmla="*/ 1543381 w 1781230"/>
                <a:gd name="connsiteY2" fmla="*/ 1004358 h 1004358"/>
                <a:gd name="connsiteX3" fmla="*/ 110997 w 1781230"/>
                <a:gd name="connsiteY3" fmla="*/ 951502 h 1004358"/>
                <a:gd name="connsiteX4" fmla="*/ 0 w 1781230"/>
                <a:gd name="connsiteY4" fmla="*/ 148099 h 1004358"/>
                <a:gd name="connsiteX0" fmla="*/ 0 w 1844656"/>
                <a:gd name="connsiteY0" fmla="*/ 174041 h 993302"/>
                <a:gd name="connsiteX1" fmla="*/ 1844656 w 1844656"/>
                <a:gd name="connsiteY1" fmla="*/ 68330 h 993302"/>
                <a:gd name="connsiteX2" fmla="*/ 1606807 w 1844656"/>
                <a:gd name="connsiteY2" fmla="*/ 993302 h 993302"/>
                <a:gd name="connsiteX3" fmla="*/ 174423 w 1844656"/>
                <a:gd name="connsiteY3" fmla="*/ 940446 h 993302"/>
                <a:gd name="connsiteX4" fmla="*/ 0 w 1844656"/>
                <a:gd name="connsiteY4" fmla="*/ 174041 h 993302"/>
                <a:gd name="connsiteX0" fmla="*/ 0 w 1844656"/>
                <a:gd name="connsiteY0" fmla="*/ 224630 h 1043891"/>
                <a:gd name="connsiteX1" fmla="*/ 1844656 w 1844656"/>
                <a:gd name="connsiteY1" fmla="*/ 118919 h 1043891"/>
                <a:gd name="connsiteX2" fmla="*/ 1606807 w 1844656"/>
                <a:gd name="connsiteY2" fmla="*/ 1043891 h 1043891"/>
                <a:gd name="connsiteX3" fmla="*/ 174423 w 1844656"/>
                <a:gd name="connsiteY3" fmla="*/ 991035 h 1043891"/>
                <a:gd name="connsiteX4" fmla="*/ 0 w 1844656"/>
                <a:gd name="connsiteY4" fmla="*/ 224630 h 1043891"/>
                <a:gd name="connsiteX0" fmla="*/ 0 w 2188217"/>
                <a:gd name="connsiteY0" fmla="*/ 167717 h 986978"/>
                <a:gd name="connsiteX1" fmla="*/ 2188217 w 2188217"/>
                <a:gd name="connsiteY1" fmla="*/ 194145 h 986978"/>
                <a:gd name="connsiteX2" fmla="*/ 1606807 w 2188217"/>
                <a:gd name="connsiteY2" fmla="*/ 986978 h 986978"/>
                <a:gd name="connsiteX3" fmla="*/ 174423 w 2188217"/>
                <a:gd name="connsiteY3" fmla="*/ 934122 h 986978"/>
                <a:gd name="connsiteX4" fmla="*/ 0 w 2188217"/>
                <a:gd name="connsiteY4" fmla="*/ 167717 h 986978"/>
                <a:gd name="connsiteX0" fmla="*/ 0 w 2188217"/>
                <a:gd name="connsiteY0" fmla="*/ 167717 h 1462677"/>
                <a:gd name="connsiteX1" fmla="*/ 2188217 w 2188217"/>
                <a:gd name="connsiteY1" fmla="*/ 194145 h 1462677"/>
                <a:gd name="connsiteX2" fmla="*/ 1849942 w 2188217"/>
                <a:gd name="connsiteY2" fmla="*/ 1462677 h 1462677"/>
                <a:gd name="connsiteX3" fmla="*/ 174423 w 2188217"/>
                <a:gd name="connsiteY3" fmla="*/ 934122 h 1462677"/>
                <a:gd name="connsiteX4" fmla="*/ 0 w 2188217"/>
                <a:gd name="connsiteY4" fmla="*/ 167717 h 1462677"/>
                <a:gd name="connsiteX0" fmla="*/ 0 w 2188217"/>
                <a:gd name="connsiteY0" fmla="*/ 167717 h 1520818"/>
                <a:gd name="connsiteX1" fmla="*/ 2188217 w 2188217"/>
                <a:gd name="connsiteY1" fmla="*/ 194145 h 1520818"/>
                <a:gd name="connsiteX2" fmla="*/ 1849942 w 2188217"/>
                <a:gd name="connsiteY2" fmla="*/ 1462677 h 1520818"/>
                <a:gd name="connsiteX3" fmla="*/ 243135 w 2188217"/>
                <a:gd name="connsiteY3" fmla="*/ 1520818 h 1520818"/>
                <a:gd name="connsiteX4" fmla="*/ 0 w 2188217"/>
                <a:gd name="connsiteY4" fmla="*/ 167717 h 1520818"/>
                <a:gd name="connsiteX0" fmla="*/ 0 w 2188217"/>
                <a:gd name="connsiteY0" fmla="*/ 167717 h 1520818"/>
                <a:gd name="connsiteX1" fmla="*/ 2188217 w 2188217"/>
                <a:gd name="connsiteY1" fmla="*/ 194145 h 1520818"/>
                <a:gd name="connsiteX2" fmla="*/ 1849942 w 2188217"/>
                <a:gd name="connsiteY2" fmla="*/ 1462677 h 1520818"/>
                <a:gd name="connsiteX3" fmla="*/ 243135 w 2188217"/>
                <a:gd name="connsiteY3" fmla="*/ 1520818 h 1520818"/>
                <a:gd name="connsiteX4" fmla="*/ 0 w 2188217"/>
                <a:gd name="connsiteY4" fmla="*/ 167717 h 1520818"/>
                <a:gd name="connsiteX0" fmla="*/ 0 w 2188217"/>
                <a:gd name="connsiteY0" fmla="*/ 167717 h 1580494"/>
                <a:gd name="connsiteX1" fmla="*/ 2188217 w 2188217"/>
                <a:gd name="connsiteY1" fmla="*/ 194145 h 1580494"/>
                <a:gd name="connsiteX2" fmla="*/ 1849942 w 2188217"/>
                <a:gd name="connsiteY2" fmla="*/ 1462677 h 1580494"/>
                <a:gd name="connsiteX3" fmla="*/ 243135 w 2188217"/>
                <a:gd name="connsiteY3" fmla="*/ 1520818 h 1580494"/>
                <a:gd name="connsiteX4" fmla="*/ 0 w 2188217"/>
                <a:gd name="connsiteY4" fmla="*/ 167717 h 1580494"/>
                <a:gd name="connsiteX0" fmla="*/ 0 w 2188217"/>
                <a:gd name="connsiteY0" fmla="*/ 167717 h 1614140"/>
                <a:gd name="connsiteX1" fmla="*/ 2188217 w 2188217"/>
                <a:gd name="connsiteY1" fmla="*/ 194145 h 1614140"/>
                <a:gd name="connsiteX2" fmla="*/ 1849942 w 2188217"/>
                <a:gd name="connsiteY2" fmla="*/ 1462677 h 1614140"/>
                <a:gd name="connsiteX3" fmla="*/ 243135 w 2188217"/>
                <a:gd name="connsiteY3" fmla="*/ 1520818 h 1614140"/>
                <a:gd name="connsiteX4" fmla="*/ 0 w 2188217"/>
                <a:gd name="connsiteY4" fmla="*/ 167717 h 1614140"/>
                <a:gd name="connsiteX0" fmla="*/ 0 w 2188217"/>
                <a:gd name="connsiteY0" fmla="*/ 167717 h 1571746"/>
                <a:gd name="connsiteX1" fmla="*/ 2188217 w 2188217"/>
                <a:gd name="connsiteY1" fmla="*/ 194145 h 1571746"/>
                <a:gd name="connsiteX2" fmla="*/ 1849942 w 2188217"/>
                <a:gd name="connsiteY2" fmla="*/ 1462677 h 1571746"/>
                <a:gd name="connsiteX3" fmla="*/ 237850 w 2188217"/>
                <a:gd name="connsiteY3" fmla="*/ 1441535 h 1571746"/>
                <a:gd name="connsiteX4" fmla="*/ 0 w 2188217"/>
                <a:gd name="connsiteY4" fmla="*/ 167717 h 1571746"/>
                <a:gd name="connsiteX0" fmla="*/ 18665 w 2206882"/>
                <a:gd name="connsiteY0" fmla="*/ 167717 h 1571746"/>
                <a:gd name="connsiteX1" fmla="*/ 2206882 w 2206882"/>
                <a:gd name="connsiteY1" fmla="*/ 194145 h 1571746"/>
                <a:gd name="connsiteX2" fmla="*/ 1868607 w 2206882"/>
                <a:gd name="connsiteY2" fmla="*/ 1462677 h 1571746"/>
                <a:gd name="connsiteX3" fmla="*/ 256515 w 2206882"/>
                <a:gd name="connsiteY3" fmla="*/ 1441535 h 1571746"/>
                <a:gd name="connsiteX4" fmla="*/ 18665 w 2206882"/>
                <a:gd name="connsiteY4" fmla="*/ 167717 h 1571746"/>
                <a:gd name="connsiteX0" fmla="*/ 18665 w 2206882"/>
                <a:gd name="connsiteY0" fmla="*/ 161918 h 1565947"/>
                <a:gd name="connsiteX1" fmla="*/ 2206882 w 2206882"/>
                <a:gd name="connsiteY1" fmla="*/ 188346 h 1565947"/>
                <a:gd name="connsiteX2" fmla="*/ 1868607 w 2206882"/>
                <a:gd name="connsiteY2" fmla="*/ 1456878 h 1565947"/>
                <a:gd name="connsiteX3" fmla="*/ 256515 w 2206882"/>
                <a:gd name="connsiteY3" fmla="*/ 1435736 h 1565947"/>
                <a:gd name="connsiteX4" fmla="*/ 18665 w 2206882"/>
                <a:gd name="connsiteY4" fmla="*/ 161918 h 1565947"/>
                <a:gd name="connsiteX0" fmla="*/ 18665 w 2218042"/>
                <a:gd name="connsiteY0" fmla="*/ 161918 h 1565947"/>
                <a:gd name="connsiteX1" fmla="*/ 2206882 w 2218042"/>
                <a:gd name="connsiteY1" fmla="*/ 188346 h 1565947"/>
                <a:gd name="connsiteX2" fmla="*/ 1868607 w 2218042"/>
                <a:gd name="connsiteY2" fmla="*/ 1456878 h 1565947"/>
                <a:gd name="connsiteX3" fmla="*/ 256515 w 2218042"/>
                <a:gd name="connsiteY3" fmla="*/ 1435736 h 1565947"/>
                <a:gd name="connsiteX4" fmla="*/ 18665 w 2218042"/>
                <a:gd name="connsiteY4" fmla="*/ 161918 h 1565947"/>
                <a:gd name="connsiteX0" fmla="*/ 18665 w 2107110"/>
                <a:gd name="connsiteY0" fmla="*/ 158561 h 1562590"/>
                <a:gd name="connsiteX1" fmla="*/ 2090599 w 2107110"/>
                <a:gd name="connsiteY1" fmla="*/ 195561 h 1562590"/>
                <a:gd name="connsiteX2" fmla="*/ 1868607 w 2107110"/>
                <a:gd name="connsiteY2" fmla="*/ 1453521 h 1562590"/>
                <a:gd name="connsiteX3" fmla="*/ 256515 w 2107110"/>
                <a:gd name="connsiteY3" fmla="*/ 1432379 h 1562590"/>
                <a:gd name="connsiteX4" fmla="*/ 18665 w 2107110"/>
                <a:gd name="connsiteY4" fmla="*/ 158561 h 1562590"/>
                <a:gd name="connsiteX0" fmla="*/ 18665 w 2107110"/>
                <a:gd name="connsiteY0" fmla="*/ 230473 h 1634502"/>
                <a:gd name="connsiteX1" fmla="*/ 2090599 w 2107110"/>
                <a:gd name="connsiteY1" fmla="*/ 267473 h 1634502"/>
                <a:gd name="connsiteX2" fmla="*/ 1868607 w 2107110"/>
                <a:gd name="connsiteY2" fmla="*/ 1525433 h 1634502"/>
                <a:gd name="connsiteX3" fmla="*/ 256515 w 2107110"/>
                <a:gd name="connsiteY3" fmla="*/ 1504291 h 1634502"/>
                <a:gd name="connsiteX4" fmla="*/ 18665 w 2107110"/>
                <a:gd name="connsiteY4" fmla="*/ 230473 h 1634502"/>
                <a:gd name="connsiteX0" fmla="*/ 18665 w 2107450"/>
                <a:gd name="connsiteY0" fmla="*/ 230473 h 1634502"/>
                <a:gd name="connsiteX1" fmla="*/ 2090599 w 2107450"/>
                <a:gd name="connsiteY1" fmla="*/ 267473 h 1634502"/>
                <a:gd name="connsiteX2" fmla="*/ 1868607 w 2107450"/>
                <a:gd name="connsiteY2" fmla="*/ 1525433 h 1634502"/>
                <a:gd name="connsiteX3" fmla="*/ 256515 w 2107450"/>
                <a:gd name="connsiteY3" fmla="*/ 1504291 h 1634502"/>
                <a:gd name="connsiteX4" fmla="*/ 18665 w 2107450"/>
                <a:gd name="connsiteY4" fmla="*/ 230473 h 1634502"/>
                <a:gd name="connsiteX0" fmla="*/ 18665 w 2107450"/>
                <a:gd name="connsiteY0" fmla="*/ 230473 h 1602563"/>
                <a:gd name="connsiteX1" fmla="*/ 2090599 w 2107450"/>
                <a:gd name="connsiteY1" fmla="*/ 267473 h 1602563"/>
                <a:gd name="connsiteX2" fmla="*/ 1868607 w 2107450"/>
                <a:gd name="connsiteY2" fmla="*/ 1525433 h 1602563"/>
                <a:gd name="connsiteX3" fmla="*/ 256515 w 2107450"/>
                <a:gd name="connsiteY3" fmla="*/ 1504291 h 1602563"/>
                <a:gd name="connsiteX4" fmla="*/ 18665 w 2107450"/>
                <a:gd name="connsiteY4" fmla="*/ 230473 h 1602563"/>
                <a:gd name="connsiteX0" fmla="*/ 13652 w 2102437"/>
                <a:gd name="connsiteY0" fmla="*/ 230473 h 1602563"/>
                <a:gd name="connsiteX1" fmla="*/ 2085586 w 2102437"/>
                <a:gd name="connsiteY1" fmla="*/ 267473 h 1602563"/>
                <a:gd name="connsiteX2" fmla="*/ 1863594 w 2102437"/>
                <a:gd name="connsiteY2" fmla="*/ 1525433 h 1602563"/>
                <a:gd name="connsiteX3" fmla="*/ 251502 w 2102437"/>
                <a:gd name="connsiteY3" fmla="*/ 1504291 h 1602563"/>
                <a:gd name="connsiteX4" fmla="*/ 13652 w 2102437"/>
                <a:gd name="connsiteY4" fmla="*/ 230473 h 1602563"/>
                <a:gd name="connsiteX0" fmla="*/ 13652 w 2102437"/>
                <a:gd name="connsiteY0" fmla="*/ 230473 h 1594232"/>
                <a:gd name="connsiteX1" fmla="*/ 2085586 w 2102437"/>
                <a:gd name="connsiteY1" fmla="*/ 267473 h 1594232"/>
                <a:gd name="connsiteX2" fmla="*/ 1863594 w 2102437"/>
                <a:gd name="connsiteY2" fmla="*/ 1525433 h 1594232"/>
                <a:gd name="connsiteX3" fmla="*/ 251502 w 2102437"/>
                <a:gd name="connsiteY3" fmla="*/ 1504291 h 1594232"/>
                <a:gd name="connsiteX4" fmla="*/ 13652 w 2102437"/>
                <a:gd name="connsiteY4" fmla="*/ 230473 h 1594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2437" h="1594232">
                  <a:moveTo>
                    <a:pt x="13652" y="230473"/>
                  </a:moveTo>
                  <a:cubicBezTo>
                    <a:pt x="434734" y="-84017"/>
                    <a:pt x="1807214" y="-81374"/>
                    <a:pt x="2085586" y="267473"/>
                  </a:cubicBezTo>
                  <a:cubicBezTo>
                    <a:pt x="2157823" y="463038"/>
                    <a:pt x="1981638" y="1430293"/>
                    <a:pt x="1863594" y="1525433"/>
                  </a:cubicBezTo>
                  <a:cubicBezTo>
                    <a:pt x="1655697" y="1602953"/>
                    <a:pt x="501683" y="1638192"/>
                    <a:pt x="251502" y="1504291"/>
                  </a:cubicBezTo>
                  <a:cubicBezTo>
                    <a:pt x="175742" y="1428531"/>
                    <a:pt x="-58584" y="359088"/>
                    <a:pt x="13652" y="23047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10" name="Freeform 11">
              <a:extLst>
                <a:ext uri="{FF2B5EF4-FFF2-40B4-BE49-F238E27FC236}">
                  <a16:creationId xmlns:a16="http://schemas.microsoft.com/office/drawing/2014/main" id="{6A89A83F-F312-4159-97B7-A4797A3D8486}"/>
                </a:ext>
              </a:extLst>
            </p:cNvPr>
            <p:cNvSpPr/>
            <p:nvPr/>
          </p:nvSpPr>
          <p:spPr>
            <a:xfrm>
              <a:off x="9719064" y="1601670"/>
              <a:ext cx="1111280" cy="842659"/>
            </a:xfrm>
            <a:custGeom>
              <a:avLst/>
              <a:gdLst>
                <a:gd name="connsiteX0" fmla="*/ 0 w 1818229"/>
                <a:gd name="connsiteY0" fmla="*/ 21143 h 924972"/>
                <a:gd name="connsiteX1" fmla="*/ 0 w 1818229"/>
                <a:gd name="connsiteY1" fmla="*/ 21143 h 924972"/>
                <a:gd name="connsiteX2" fmla="*/ 89855 w 1818229"/>
                <a:gd name="connsiteY2" fmla="*/ 21143 h 924972"/>
                <a:gd name="connsiteX3" fmla="*/ 1818229 w 1818229"/>
                <a:gd name="connsiteY3" fmla="*/ 0 h 924972"/>
                <a:gd name="connsiteX4" fmla="*/ 1580380 w 1818229"/>
                <a:gd name="connsiteY4" fmla="*/ 924972 h 924972"/>
                <a:gd name="connsiteX5" fmla="*/ 147996 w 1818229"/>
                <a:gd name="connsiteY5" fmla="*/ 872116 h 924972"/>
                <a:gd name="connsiteX6" fmla="*/ 0 w 1818229"/>
                <a:gd name="connsiteY6" fmla="*/ 21143 h 924972"/>
                <a:gd name="connsiteX0" fmla="*/ 0 w 1818229"/>
                <a:gd name="connsiteY0" fmla="*/ 21143 h 924972"/>
                <a:gd name="connsiteX1" fmla="*/ 0 w 1818229"/>
                <a:gd name="connsiteY1" fmla="*/ 21143 h 924972"/>
                <a:gd name="connsiteX2" fmla="*/ 1818229 w 1818229"/>
                <a:gd name="connsiteY2" fmla="*/ 0 h 924972"/>
                <a:gd name="connsiteX3" fmla="*/ 1580380 w 1818229"/>
                <a:gd name="connsiteY3" fmla="*/ 924972 h 924972"/>
                <a:gd name="connsiteX4" fmla="*/ 147996 w 1818229"/>
                <a:gd name="connsiteY4" fmla="*/ 872116 h 924972"/>
                <a:gd name="connsiteX5" fmla="*/ 0 w 1818229"/>
                <a:gd name="connsiteY5" fmla="*/ 21143 h 924972"/>
                <a:gd name="connsiteX0" fmla="*/ 162452 w 1943682"/>
                <a:gd name="connsiteY0" fmla="*/ 68713 h 924972"/>
                <a:gd name="connsiteX1" fmla="*/ 125453 w 1943682"/>
                <a:gd name="connsiteY1" fmla="*/ 21143 h 924972"/>
                <a:gd name="connsiteX2" fmla="*/ 1943682 w 1943682"/>
                <a:gd name="connsiteY2" fmla="*/ 0 h 924972"/>
                <a:gd name="connsiteX3" fmla="*/ 1705833 w 1943682"/>
                <a:gd name="connsiteY3" fmla="*/ 924972 h 924972"/>
                <a:gd name="connsiteX4" fmla="*/ 273449 w 1943682"/>
                <a:gd name="connsiteY4" fmla="*/ 872116 h 924972"/>
                <a:gd name="connsiteX5" fmla="*/ 162452 w 1943682"/>
                <a:gd name="connsiteY5" fmla="*/ 68713 h 924972"/>
                <a:gd name="connsiteX0" fmla="*/ 0 w 1781230"/>
                <a:gd name="connsiteY0" fmla="*/ 148099 h 1004358"/>
                <a:gd name="connsiteX1" fmla="*/ 1781230 w 1781230"/>
                <a:gd name="connsiteY1" fmla="*/ 79386 h 1004358"/>
                <a:gd name="connsiteX2" fmla="*/ 1543381 w 1781230"/>
                <a:gd name="connsiteY2" fmla="*/ 1004358 h 1004358"/>
                <a:gd name="connsiteX3" fmla="*/ 110997 w 1781230"/>
                <a:gd name="connsiteY3" fmla="*/ 951502 h 1004358"/>
                <a:gd name="connsiteX4" fmla="*/ 0 w 1781230"/>
                <a:gd name="connsiteY4" fmla="*/ 148099 h 1004358"/>
                <a:gd name="connsiteX0" fmla="*/ 0 w 1844656"/>
                <a:gd name="connsiteY0" fmla="*/ 174041 h 993302"/>
                <a:gd name="connsiteX1" fmla="*/ 1844656 w 1844656"/>
                <a:gd name="connsiteY1" fmla="*/ 68330 h 993302"/>
                <a:gd name="connsiteX2" fmla="*/ 1606807 w 1844656"/>
                <a:gd name="connsiteY2" fmla="*/ 993302 h 993302"/>
                <a:gd name="connsiteX3" fmla="*/ 174423 w 1844656"/>
                <a:gd name="connsiteY3" fmla="*/ 940446 h 993302"/>
                <a:gd name="connsiteX4" fmla="*/ 0 w 1844656"/>
                <a:gd name="connsiteY4" fmla="*/ 174041 h 993302"/>
                <a:gd name="connsiteX0" fmla="*/ 0 w 1844656"/>
                <a:gd name="connsiteY0" fmla="*/ 224630 h 1043891"/>
                <a:gd name="connsiteX1" fmla="*/ 1844656 w 1844656"/>
                <a:gd name="connsiteY1" fmla="*/ 118919 h 1043891"/>
                <a:gd name="connsiteX2" fmla="*/ 1606807 w 1844656"/>
                <a:gd name="connsiteY2" fmla="*/ 1043891 h 1043891"/>
                <a:gd name="connsiteX3" fmla="*/ 174423 w 1844656"/>
                <a:gd name="connsiteY3" fmla="*/ 991035 h 1043891"/>
                <a:gd name="connsiteX4" fmla="*/ 0 w 1844656"/>
                <a:gd name="connsiteY4" fmla="*/ 224630 h 1043891"/>
                <a:gd name="connsiteX0" fmla="*/ 0 w 2188217"/>
                <a:gd name="connsiteY0" fmla="*/ 167717 h 986978"/>
                <a:gd name="connsiteX1" fmla="*/ 2188217 w 2188217"/>
                <a:gd name="connsiteY1" fmla="*/ 194145 h 986978"/>
                <a:gd name="connsiteX2" fmla="*/ 1606807 w 2188217"/>
                <a:gd name="connsiteY2" fmla="*/ 986978 h 986978"/>
                <a:gd name="connsiteX3" fmla="*/ 174423 w 2188217"/>
                <a:gd name="connsiteY3" fmla="*/ 934122 h 986978"/>
                <a:gd name="connsiteX4" fmla="*/ 0 w 2188217"/>
                <a:gd name="connsiteY4" fmla="*/ 167717 h 986978"/>
                <a:gd name="connsiteX0" fmla="*/ 0 w 2188217"/>
                <a:gd name="connsiteY0" fmla="*/ 167717 h 1462677"/>
                <a:gd name="connsiteX1" fmla="*/ 2188217 w 2188217"/>
                <a:gd name="connsiteY1" fmla="*/ 194145 h 1462677"/>
                <a:gd name="connsiteX2" fmla="*/ 1849942 w 2188217"/>
                <a:gd name="connsiteY2" fmla="*/ 1462677 h 1462677"/>
                <a:gd name="connsiteX3" fmla="*/ 174423 w 2188217"/>
                <a:gd name="connsiteY3" fmla="*/ 934122 h 1462677"/>
                <a:gd name="connsiteX4" fmla="*/ 0 w 2188217"/>
                <a:gd name="connsiteY4" fmla="*/ 167717 h 1462677"/>
                <a:gd name="connsiteX0" fmla="*/ 0 w 2188217"/>
                <a:gd name="connsiteY0" fmla="*/ 167717 h 1520818"/>
                <a:gd name="connsiteX1" fmla="*/ 2188217 w 2188217"/>
                <a:gd name="connsiteY1" fmla="*/ 194145 h 1520818"/>
                <a:gd name="connsiteX2" fmla="*/ 1849942 w 2188217"/>
                <a:gd name="connsiteY2" fmla="*/ 1462677 h 1520818"/>
                <a:gd name="connsiteX3" fmla="*/ 243135 w 2188217"/>
                <a:gd name="connsiteY3" fmla="*/ 1520818 h 1520818"/>
                <a:gd name="connsiteX4" fmla="*/ 0 w 2188217"/>
                <a:gd name="connsiteY4" fmla="*/ 167717 h 1520818"/>
                <a:gd name="connsiteX0" fmla="*/ 0 w 2188217"/>
                <a:gd name="connsiteY0" fmla="*/ 167717 h 1520818"/>
                <a:gd name="connsiteX1" fmla="*/ 2188217 w 2188217"/>
                <a:gd name="connsiteY1" fmla="*/ 194145 h 1520818"/>
                <a:gd name="connsiteX2" fmla="*/ 1849942 w 2188217"/>
                <a:gd name="connsiteY2" fmla="*/ 1462677 h 1520818"/>
                <a:gd name="connsiteX3" fmla="*/ 243135 w 2188217"/>
                <a:gd name="connsiteY3" fmla="*/ 1520818 h 1520818"/>
                <a:gd name="connsiteX4" fmla="*/ 0 w 2188217"/>
                <a:gd name="connsiteY4" fmla="*/ 167717 h 1520818"/>
                <a:gd name="connsiteX0" fmla="*/ 0 w 2188217"/>
                <a:gd name="connsiteY0" fmla="*/ 167717 h 1580494"/>
                <a:gd name="connsiteX1" fmla="*/ 2188217 w 2188217"/>
                <a:gd name="connsiteY1" fmla="*/ 194145 h 1580494"/>
                <a:gd name="connsiteX2" fmla="*/ 1849942 w 2188217"/>
                <a:gd name="connsiteY2" fmla="*/ 1462677 h 1580494"/>
                <a:gd name="connsiteX3" fmla="*/ 243135 w 2188217"/>
                <a:gd name="connsiteY3" fmla="*/ 1520818 h 1580494"/>
                <a:gd name="connsiteX4" fmla="*/ 0 w 2188217"/>
                <a:gd name="connsiteY4" fmla="*/ 167717 h 1580494"/>
                <a:gd name="connsiteX0" fmla="*/ 0 w 2188217"/>
                <a:gd name="connsiteY0" fmla="*/ 167717 h 1614140"/>
                <a:gd name="connsiteX1" fmla="*/ 2188217 w 2188217"/>
                <a:gd name="connsiteY1" fmla="*/ 194145 h 1614140"/>
                <a:gd name="connsiteX2" fmla="*/ 1849942 w 2188217"/>
                <a:gd name="connsiteY2" fmla="*/ 1462677 h 1614140"/>
                <a:gd name="connsiteX3" fmla="*/ 243135 w 2188217"/>
                <a:gd name="connsiteY3" fmla="*/ 1520818 h 1614140"/>
                <a:gd name="connsiteX4" fmla="*/ 0 w 2188217"/>
                <a:gd name="connsiteY4" fmla="*/ 167717 h 1614140"/>
                <a:gd name="connsiteX0" fmla="*/ 0 w 2188217"/>
                <a:gd name="connsiteY0" fmla="*/ 167717 h 1571746"/>
                <a:gd name="connsiteX1" fmla="*/ 2188217 w 2188217"/>
                <a:gd name="connsiteY1" fmla="*/ 194145 h 1571746"/>
                <a:gd name="connsiteX2" fmla="*/ 1849942 w 2188217"/>
                <a:gd name="connsiteY2" fmla="*/ 1462677 h 1571746"/>
                <a:gd name="connsiteX3" fmla="*/ 237850 w 2188217"/>
                <a:gd name="connsiteY3" fmla="*/ 1441535 h 1571746"/>
                <a:gd name="connsiteX4" fmla="*/ 0 w 2188217"/>
                <a:gd name="connsiteY4" fmla="*/ 167717 h 1571746"/>
                <a:gd name="connsiteX0" fmla="*/ 18665 w 2206882"/>
                <a:gd name="connsiteY0" fmla="*/ 167717 h 1571746"/>
                <a:gd name="connsiteX1" fmla="*/ 2206882 w 2206882"/>
                <a:gd name="connsiteY1" fmla="*/ 194145 h 1571746"/>
                <a:gd name="connsiteX2" fmla="*/ 1868607 w 2206882"/>
                <a:gd name="connsiteY2" fmla="*/ 1462677 h 1571746"/>
                <a:gd name="connsiteX3" fmla="*/ 256515 w 2206882"/>
                <a:gd name="connsiteY3" fmla="*/ 1441535 h 1571746"/>
                <a:gd name="connsiteX4" fmla="*/ 18665 w 2206882"/>
                <a:gd name="connsiteY4" fmla="*/ 167717 h 1571746"/>
                <a:gd name="connsiteX0" fmla="*/ 18665 w 2206882"/>
                <a:gd name="connsiteY0" fmla="*/ 161918 h 1565947"/>
                <a:gd name="connsiteX1" fmla="*/ 2206882 w 2206882"/>
                <a:gd name="connsiteY1" fmla="*/ 188346 h 1565947"/>
                <a:gd name="connsiteX2" fmla="*/ 1868607 w 2206882"/>
                <a:gd name="connsiteY2" fmla="*/ 1456878 h 1565947"/>
                <a:gd name="connsiteX3" fmla="*/ 256515 w 2206882"/>
                <a:gd name="connsiteY3" fmla="*/ 1435736 h 1565947"/>
                <a:gd name="connsiteX4" fmla="*/ 18665 w 2206882"/>
                <a:gd name="connsiteY4" fmla="*/ 161918 h 1565947"/>
                <a:gd name="connsiteX0" fmla="*/ 18665 w 2218042"/>
                <a:gd name="connsiteY0" fmla="*/ 161918 h 1565947"/>
                <a:gd name="connsiteX1" fmla="*/ 2206882 w 2218042"/>
                <a:gd name="connsiteY1" fmla="*/ 188346 h 1565947"/>
                <a:gd name="connsiteX2" fmla="*/ 1868607 w 2218042"/>
                <a:gd name="connsiteY2" fmla="*/ 1456878 h 1565947"/>
                <a:gd name="connsiteX3" fmla="*/ 256515 w 2218042"/>
                <a:gd name="connsiteY3" fmla="*/ 1435736 h 1565947"/>
                <a:gd name="connsiteX4" fmla="*/ 18665 w 2218042"/>
                <a:gd name="connsiteY4" fmla="*/ 161918 h 1565947"/>
                <a:gd name="connsiteX0" fmla="*/ 18665 w 2107110"/>
                <a:gd name="connsiteY0" fmla="*/ 158561 h 1562590"/>
                <a:gd name="connsiteX1" fmla="*/ 2090599 w 2107110"/>
                <a:gd name="connsiteY1" fmla="*/ 195561 h 1562590"/>
                <a:gd name="connsiteX2" fmla="*/ 1868607 w 2107110"/>
                <a:gd name="connsiteY2" fmla="*/ 1453521 h 1562590"/>
                <a:gd name="connsiteX3" fmla="*/ 256515 w 2107110"/>
                <a:gd name="connsiteY3" fmla="*/ 1432379 h 1562590"/>
                <a:gd name="connsiteX4" fmla="*/ 18665 w 2107110"/>
                <a:gd name="connsiteY4" fmla="*/ 158561 h 1562590"/>
                <a:gd name="connsiteX0" fmla="*/ 18665 w 2107110"/>
                <a:gd name="connsiteY0" fmla="*/ 230473 h 1634502"/>
                <a:gd name="connsiteX1" fmla="*/ 2090599 w 2107110"/>
                <a:gd name="connsiteY1" fmla="*/ 267473 h 1634502"/>
                <a:gd name="connsiteX2" fmla="*/ 1868607 w 2107110"/>
                <a:gd name="connsiteY2" fmla="*/ 1525433 h 1634502"/>
                <a:gd name="connsiteX3" fmla="*/ 256515 w 2107110"/>
                <a:gd name="connsiteY3" fmla="*/ 1504291 h 1634502"/>
                <a:gd name="connsiteX4" fmla="*/ 18665 w 2107110"/>
                <a:gd name="connsiteY4" fmla="*/ 230473 h 1634502"/>
                <a:gd name="connsiteX0" fmla="*/ 18665 w 2107450"/>
                <a:gd name="connsiteY0" fmla="*/ 230473 h 1634502"/>
                <a:gd name="connsiteX1" fmla="*/ 2090599 w 2107450"/>
                <a:gd name="connsiteY1" fmla="*/ 267473 h 1634502"/>
                <a:gd name="connsiteX2" fmla="*/ 1868607 w 2107450"/>
                <a:gd name="connsiteY2" fmla="*/ 1525433 h 1634502"/>
                <a:gd name="connsiteX3" fmla="*/ 256515 w 2107450"/>
                <a:gd name="connsiteY3" fmla="*/ 1504291 h 1634502"/>
                <a:gd name="connsiteX4" fmla="*/ 18665 w 2107450"/>
                <a:gd name="connsiteY4" fmla="*/ 230473 h 1634502"/>
                <a:gd name="connsiteX0" fmla="*/ 18665 w 2107450"/>
                <a:gd name="connsiteY0" fmla="*/ 230473 h 1602563"/>
                <a:gd name="connsiteX1" fmla="*/ 2090599 w 2107450"/>
                <a:gd name="connsiteY1" fmla="*/ 267473 h 1602563"/>
                <a:gd name="connsiteX2" fmla="*/ 1868607 w 2107450"/>
                <a:gd name="connsiteY2" fmla="*/ 1525433 h 1602563"/>
                <a:gd name="connsiteX3" fmla="*/ 256515 w 2107450"/>
                <a:gd name="connsiteY3" fmla="*/ 1504291 h 1602563"/>
                <a:gd name="connsiteX4" fmla="*/ 18665 w 2107450"/>
                <a:gd name="connsiteY4" fmla="*/ 230473 h 1602563"/>
                <a:gd name="connsiteX0" fmla="*/ 13652 w 2102437"/>
                <a:gd name="connsiteY0" fmla="*/ 230473 h 1602563"/>
                <a:gd name="connsiteX1" fmla="*/ 2085586 w 2102437"/>
                <a:gd name="connsiteY1" fmla="*/ 267473 h 1602563"/>
                <a:gd name="connsiteX2" fmla="*/ 1863594 w 2102437"/>
                <a:gd name="connsiteY2" fmla="*/ 1525433 h 1602563"/>
                <a:gd name="connsiteX3" fmla="*/ 251502 w 2102437"/>
                <a:gd name="connsiteY3" fmla="*/ 1504291 h 1602563"/>
                <a:gd name="connsiteX4" fmla="*/ 13652 w 2102437"/>
                <a:gd name="connsiteY4" fmla="*/ 230473 h 1602563"/>
                <a:gd name="connsiteX0" fmla="*/ 13652 w 2102437"/>
                <a:gd name="connsiteY0" fmla="*/ 230473 h 1594232"/>
                <a:gd name="connsiteX1" fmla="*/ 2085586 w 2102437"/>
                <a:gd name="connsiteY1" fmla="*/ 267473 h 1594232"/>
                <a:gd name="connsiteX2" fmla="*/ 1863594 w 2102437"/>
                <a:gd name="connsiteY2" fmla="*/ 1525433 h 1594232"/>
                <a:gd name="connsiteX3" fmla="*/ 251502 w 2102437"/>
                <a:gd name="connsiteY3" fmla="*/ 1504291 h 1594232"/>
                <a:gd name="connsiteX4" fmla="*/ 13652 w 2102437"/>
                <a:gd name="connsiteY4" fmla="*/ 230473 h 1594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2437" h="1594232">
                  <a:moveTo>
                    <a:pt x="13652" y="230473"/>
                  </a:moveTo>
                  <a:cubicBezTo>
                    <a:pt x="434734" y="-84017"/>
                    <a:pt x="1807214" y="-81374"/>
                    <a:pt x="2085586" y="267473"/>
                  </a:cubicBezTo>
                  <a:cubicBezTo>
                    <a:pt x="2157823" y="463038"/>
                    <a:pt x="1981638" y="1430293"/>
                    <a:pt x="1863594" y="1525433"/>
                  </a:cubicBezTo>
                  <a:cubicBezTo>
                    <a:pt x="1655697" y="1602953"/>
                    <a:pt x="501683" y="1638192"/>
                    <a:pt x="251502" y="1504291"/>
                  </a:cubicBezTo>
                  <a:cubicBezTo>
                    <a:pt x="175742" y="1428531"/>
                    <a:pt x="-58584" y="359088"/>
                    <a:pt x="13652" y="23047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grpSp>
          <p:nvGrpSpPr>
            <p:cNvPr id="311" name="그룹 167">
              <a:extLst>
                <a:ext uri="{FF2B5EF4-FFF2-40B4-BE49-F238E27FC236}">
                  <a16:creationId xmlns:a16="http://schemas.microsoft.com/office/drawing/2014/main" id="{29B63A4D-2BBA-4B61-8E99-32861D842CC4}"/>
                </a:ext>
              </a:extLst>
            </p:cNvPr>
            <p:cNvGrpSpPr/>
            <p:nvPr/>
          </p:nvGrpSpPr>
          <p:grpSpPr>
            <a:xfrm>
              <a:off x="8060641" y="1503156"/>
              <a:ext cx="3004811" cy="1032308"/>
              <a:chOff x="3493700" y="2896331"/>
              <a:chExt cx="5204600" cy="1788050"/>
            </a:xfrm>
            <a:grpFill/>
          </p:grpSpPr>
          <p:sp>
            <p:nvSpPr>
              <p:cNvPr id="312" name="Freeform 4">
                <a:extLst>
                  <a:ext uri="{FF2B5EF4-FFF2-40B4-BE49-F238E27FC236}">
                    <a16:creationId xmlns:a16="http://schemas.microsoft.com/office/drawing/2014/main" id="{27724FB7-B664-408C-AF29-D57F78E4C3F1}"/>
                  </a:ext>
                </a:extLst>
              </p:cNvPr>
              <p:cNvSpPr/>
              <p:nvPr/>
            </p:nvSpPr>
            <p:spPr>
              <a:xfrm>
                <a:off x="6086321" y="2896331"/>
                <a:ext cx="2611979" cy="1788050"/>
              </a:xfrm>
              <a:custGeom>
                <a:avLst/>
                <a:gdLst>
                  <a:gd name="connsiteX0" fmla="*/ 1505638 w 2852982"/>
                  <a:gd name="connsiteY0" fmla="*/ 186211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5638 w 2852982"/>
                  <a:gd name="connsiteY5" fmla="*/ 18621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5638 w 2852982"/>
                  <a:gd name="connsiteY0" fmla="*/ 186211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5638 w 2852982"/>
                  <a:gd name="connsiteY5" fmla="*/ 18621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5638 w 2852982"/>
                  <a:gd name="connsiteY0" fmla="*/ 186211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5638 w 2852982"/>
                  <a:gd name="connsiteY5" fmla="*/ 18621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0352 w 2852982"/>
                  <a:gd name="connsiteY0" fmla="*/ 207354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0352 w 2852982"/>
                  <a:gd name="connsiteY5" fmla="*/ 207354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0352 w 2852982"/>
                  <a:gd name="connsiteY0" fmla="*/ 207354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0352 w 2852982"/>
                  <a:gd name="connsiteY5" fmla="*/ 207354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0352 w 2852982"/>
                  <a:gd name="connsiteY0" fmla="*/ 207354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0352 w 2852982"/>
                  <a:gd name="connsiteY5" fmla="*/ 207354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0352 w 2852982"/>
                  <a:gd name="connsiteY0" fmla="*/ 207354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0352 w 2852982"/>
                  <a:gd name="connsiteY5" fmla="*/ 207354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31639 w 2852982"/>
                  <a:gd name="connsiteY0" fmla="*/ 233781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31639 w 2852982"/>
                  <a:gd name="connsiteY5" fmla="*/ 23378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31639 w 2852982"/>
                  <a:gd name="connsiteY0" fmla="*/ 233781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31639 w 2852982"/>
                  <a:gd name="connsiteY5" fmla="*/ 23378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01571 w 2852982"/>
                  <a:gd name="connsiteY13" fmla="*/ 740601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31639 w 2852982"/>
                  <a:gd name="connsiteY0" fmla="*/ 233781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31639 w 2852982"/>
                  <a:gd name="connsiteY5" fmla="*/ 23378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185714 w 2852982"/>
                  <a:gd name="connsiteY13" fmla="*/ 756457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31639 w 2852982"/>
                  <a:gd name="connsiteY0" fmla="*/ 254912 h 1952672"/>
                  <a:gd name="connsiteX1" fmla="*/ 409745 w 2852982"/>
                  <a:gd name="connsiteY1" fmla="*/ 483554 h 1952672"/>
                  <a:gd name="connsiteX2" fmla="*/ 710473 w 2852982"/>
                  <a:gd name="connsiteY2" fmla="*/ 1614957 h 1952672"/>
                  <a:gd name="connsiteX3" fmla="*/ 2025982 w 2852982"/>
                  <a:gd name="connsiteY3" fmla="*/ 1662907 h 1952672"/>
                  <a:gd name="connsiteX4" fmla="*/ 2292162 w 2852982"/>
                  <a:gd name="connsiteY4" fmla="*/ 417717 h 1952672"/>
                  <a:gd name="connsiteX5" fmla="*/ 1431639 w 2852982"/>
                  <a:gd name="connsiteY5" fmla="*/ 254912 h 1952672"/>
                  <a:gd name="connsiteX6" fmla="*/ 1436523 w 2852982"/>
                  <a:gd name="connsiteY6" fmla="*/ 38 h 1952672"/>
                  <a:gd name="connsiteX7" fmla="*/ 2523744 w 2852982"/>
                  <a:gd name="connsiteY7" fmla="*/ 219605 h 1952672"/>
                  <a:gd name="connsiteX8" fmla="*/ 2830984 w 2852982"/>
                  <a:gd name="connsiteY8" fmla="*/ 278127 h 1952672"/>
                  <a:gd name="connsiteX9" fmla="*/ 2823667 w 2852982"/>
                  <a:gd name="connsiteY9" fmla="*/ 526844 h 1952672"/>
                  <a:gd name="connsiteX10" fmla="*/ 2604212 w 2852982"/>
                  <a:gd name="connsiteY10" fmla="*/ 636571 h 1952672"/>
                  <a:gd name="connsiteX11" fmla="*/ 2296973 w 2852982"/>
                  <a:gd name="connsiteY11" fmla="*/ 1777743 h 1952672"/>
                  <a:gd name="connsiteX12" fmla="*/ 534010 w 2852982"/>
                  <a:gd name="connsiteY12" fmla="*/ 1792373 h 1952672"/>
                  <a:gd name="connsiteX13" fmla="*/ 185714 w 2852982"/>
                  <a:gd name="connsiteY13" fmla="*/ 777588 h 1952672"/>
                  <a:gd name="connsiteX14" fmla="*/ 7315 w 2852982"/>
                  <a:gd name="connsiteY14" fmla="*/ 725573 h 1952672"/>
                  <a:gd name="connsiteX15" fmla="*/ 0 w 2852982"/>
                  <a:gd name="connsiteY15" fmla="*/ 238887 h 1952672"/>
                  <a:gd name="connsiteX16" fmla="*/ 277978 w 2852982"/>
                  <a:gd name="connsiteY16" fmla="*/ 234236 h 1952672"/>
                  <a:gd name="connsiteX17" fmla="*/ 1436523 w 2852982"/>
                  <a:gd name="connsiteY17" fmla="*/ 38 h 1952672"/>
                  <a:gd name="connsiteX0" fmla="*/ 1431639 w 2852982"/>
                  <a:gd name="connsiteY0" fmla="*/ 255592 h 1953352"/>
                  <a:gd name="connsiteX1" fmla="*/ 409745 w 2852982"/>
                  <a:gd name="connsiteY1" fmla="*/ 484234 h 1953352"/>
                  <a:gd name="connsiteX2" fmla="*/ 710473 w 2852982"/>
                  <a:gd name="connsiteY2" fmla="*/ 1615637 h 1953352"/>
                  <a:gd name="connsiteX3" fmla="*/ 2025982 w 2852982"/>
                  <a:gd name="connsiteY3" fmla="*/ 1663587 h 1953352"/>
                  <a:gd name="connsiteX4" fmla="*/ 2292162 w 2852982"/>
                  <a:gd name="connsiteY4" fmla="*/ 418397 h 1953352"/>
                  <a:gd name="connsiteX5" fmla="*/ 1431639 w 2852982"/>
                  <a:gd name="connsiteY5" fmla="*/ 255592 h 1953352"/>
                  <a:gd name="connsiteX6" fmla="*/ 1436523 w 2852982"/>
                  <a:gd name="connsiteY6" fmla="*/ 718 h 1953352"/>
                  <a:gd name="connsiteX7" fmla="*/ 2523744 w 2852982"/>
                  <a:gd name="connsiteY7" fmla="*/ 220285 h 1953352"/>
                  <a:gd name="connsiteX8" fmla="*/ 2830984 w 2852982"/>
                  <a:gd name="connsiteY8" fmla="*/ 278807 h 1953352"/>
                  <a:gd name="connsiteX9" fmla="*/ 2823667 w 2852982"/>
                  <a:gd name="connsiteY9" fmla="*/ 527524 h 1953352"/>
                  <a:gd name="connsiteX10" fmla="*/ 2604212 w 2852982"/>
                  <a:gd name="connsiteY10" fmla="*/ 637251 h 1953352"/>
                  <a:gd name="connsiteX11" fmla="*/ 2296973 w 2852982"/>
                  <a:gd name="connsiteY11" fmla="*/ 1778423 h 1953352"/>
                  <a:gd name="connsiteX12" fmla="*/ 534010 w 2852982"/>
                  <a:gd name="connsiteY12" fmla="*/ 1793053 h 1953352"/>
                  <a:gd name="connsiteX13" fmla="*/ 185714 w 2852982"/>
                  <a:gd name="connsiteY13" fmla="*/ 778268 h 1953352"/>
                  <a:gd name="connsiteX14" fmla="*/ 7315 w 2852982"/>
                  <a:gd name="connsiteY14" fmla="*/ 726253 h 1953352"/>
                  <a:gd name="connsiteX15" fmla="*/ 0 w 2852982"/>
                  <a:gd name="connsiteY15" fmla="*/ 239567 h 1953352"/>
                  <a:gd name="connsiteX16" fmla="*/ 277978 w 2852982"/>
                  <a:gd name="connsiteY16" fmla="*/ 234916 h 1953352"/>
                  <a:gd name="connsiteX17" fmla="*/ 1436523 w 2852982"/>
                  <a:gd name="connsiteY17" fmla="*/ 718 h 1953352"/>
                  <a:gd name="connsiteX0" fmla="*/ 1431639 w 2852982"/>
                  <a:gd name="connsiteY0" fmla="*/ 256008 h 1953768"/>
                  <a:gd name="connsiteX1" fmla="*/ 409745 w 2852982"/>
                  <a:gd name="connsiteY1" fmla="*/ 484650 h 1953768"/>
                  <a:gd name="connsiteX2" fmla="*/ 710473 w 2852982"/>
                  <a:gd name="connsiteY2" fmla="*/ 1616053 h 1953768"/>
                  <a:gd name="connsiteX3" fmla="*/ 2025982 w 2852982"/>
                  <a:gd name="connsiteY3" fmla="*/ 1664003 h 1953768"/>
                  <a:gd name="connsiteX4" fmla="*/ 2292162 w 2852982"/>
                  <a:gd name="connsiteY4" fmla="*/ 418813 h 1953768"/>
                  <a:gd name="connsiteX5" fmla="*/ 1431639 w 2852982"/>
                  <a:gd name="connsiteY5" fmla="*/ 256008 h 1953768"/>
                  <a:gd name="connsiteX6" fmla="*/ 1436523 w 2852982"/>
                  <a:gd name="connsiteY6" fmla="*/ 1134 h 1953768"/>
                  <a:gd name="connsiteX7" fmla="*/ 2523744 w 2852982"/>
                  <a:gd name="connsiteY7" fmla="*/ 220701 h 1953768"/>
                  <a:gd name="connsiteX8" fmla="*/ 2830984 w 2852982"/>
                  <a:gd name="connsiteY8" fmla="*/ 279223 h 1953768"/>
                  <a:gd name="connsiteX9" fmla="*/ 2823667 w 2852982"/>
                  <a:gd name="connsiteY9" fmla="*/ 527940 h 1953768"/>
                  <a:gd name="connsiteX10" fmla="*/ 2604212 w 2852982"/>
                  <a:gd name="connsiteY10" fmla="*/ 637667 h 1953768"/>
                  <a:gd name="connsiteX11" fmla="*/ 2296973 w 2852982"/>
                  <a:gd name="connsiteY11" fmla="*/ 1778839 h 1953768"/>
                  <a:gd name="connsiteX12" fmla="*/ 534010 w 2852982"/>
                  <a:gd name="connsiteY12" fmla="*/ 1793469 h 1953768"/>
                  <a:gd name="connsiteX13" fmla="*/ 185714 w 2852982"/>
                  <a:gd name="connsiteY13" fmla="*/ 778684 h 1953768"/>
                  <a:gd name="connsiteX14" fmla="*/ 7315 w 2852982"/>
                  <a:gd name="connsiteY14" fmla="*/ 726669 h 1953768"/>
                  <a:gd name="connsiteX15" fmla="*/ 0 w 2852982"/>
                  <a:gd name="connsiteY15" fmla="*/ 239983 h 1953768"/>
                  <a:gd name="connsiteX16" fmla="*/ 277978 w 2852982"/>
                  <a:gd name="connsiteY16" fmla="*/ 235332 h 1953768"/>
                  <a:gd name="connsiteX17" fmla="*/ 1436523 w 2852982"/>
                  <a:gd name="connsiteY17" fmla="*/ 1134 h 1953768"/>
                  <a:gd name="connsiteX0" fmla="*/ 1431639 w 2852982"/>
                  <a:gd name="connsiteY0" fmla="*/ 255925 h 1953685"/>
                  <a:gd name="connsiteX1" fmla="*/ 409745 w 2852982"/>
                  <a:gd name="connsiteY1" fmla="*/ 484567 h 1953685"/>
                  <a:gd name="connsiteX2" fmla="*/ 710473 w 2852982"/>
                  <a:gd name="connsiteY2" fmla="*/ 1615970 h 1953685"/>
                  <a:gd name="connsiteX3" fmla="*/ 2025982 w 2852982"/>
                  <a:gd name="connsiteY3" fmla="*/ 1663920 h 1953685"/>
                  <a:gd name="connsiteX4" fmla="*/ 2292162 w 2852982"/>
                  <a:gd name="connsiteY4" fmla="*/ 418730 h 1953685"/>
                  <a:gd name="connsiteX5" fmla="*/ 1431639 w 2852982"/>
                  <a:gd name="connsiteY5" fmla="*/ 255925 h 1953685"/>
                  <a:gd name="connsiteX6" fmla="*/ 1436523 w 2852982"/>
                  <a:gd name="connsiteY6" fmla="*/ 1051 h 1953685"/>
                  <a:gd name="connsiteX7" fmla="*/ 2523744 w 2852982"/>
                  <a:gd name="connsiteY7" fmla="*/ 220618 h 1953685"/>
                  <a:gd name="connsiteX8" fmla="*/ 2830984 w 2852982"/>
                  <a:gd name="connsiteY8" fmla="*/ 279140 h 1953685"/>
                  <a:gd name="connsiteX9" fmla="*/ 2823667 w 2852982"/>
                  <a:gd name="connsiteY9" fmla="*/ 527857 h 1953685"/>
                  <a:gd name="connsiteX10" fmla="*/ 2604212 w 2852982"/>
                  <a:gd name="connsiteY10" fmla="*/ 637584 h 1953685"/>
                  <a:gd name="connsiteX11" fmla="*/ 2296973 w 2852982"/>
                  <a:gd name="connsiteY11" fmla="*/ 1778756 h 1953685"/>
                  <a:gd name="connsiteX12" fmla="*/ 534010 w 2852982"/>
                  <a:gd name="connsiteY12" fmla="*/ 1793386 h 1953685"/>
                  <a:gd name="connsiteX13" fmla="*/ 185714 w 2852982"/>
                  <a:gd name="connsiteY13" fmla="*/ 778601 h 1953685"/>
                  <a:gd name="connsiteX14" fmla="*/ 7315 w 2852982"/>
                  <a:gd name="connsiteY14" fmla="*/ 726586 h 1953685"/>
                  <a:gd name="connsiteX15" fmla="*/ 0 w 2852982"/>
                  <a:gd name="connsiteY15" fmla="*/ 239900 h 1953685"/>
                  <a:gd name="connsiteX16" fmla="*/ 277978 w 2852982"/>
                  <a:gd name="connsiteY16" fmla="*/ 235249 h 1953685"/>
                  <a:gd name="connsiteX17" fmla="*/ 1436523 w 2852982"/>
                  <a:gd name="connsiteY17" fmla="*/ 1051 h 1953685"/>
                  <a:gd name="connsiteX0" fmla="*/ 1431639 w 2852982"/>
                  <a:gd name="connsiteY0" fmla="*/ 255853 h 1953613"/>
                  <a:gd name="connsiteX1" fmla="*/ 409745 w 2852982"/>
                  <a:gd name="connsiteY1" fmla="*/ 484495 h 1953613"/>
                  <a:gd name="connsiteX2" fmla="*/ 710473 w 2852982"/>
                  <a:gd name="connsiteY2" fmla="*/ 1615898 h 1953613"/>
                  <a:gd name="connsiteX3" fmla="*/ 2025982 w 2852982"/>
                  <a:gd name="connsiteY3" fmla="*/ 1663848 h 1953613"/>
                  <a:gd name="connsiteX4" fmla="*/ 2292162 w 2852982"/>
                  <a:gd name="connsiteY4" fmla="*/ 418658 h 1953613"/>
                  <a:gd name="connsiteX5" fmla="*/ 1431639 w 2852982"/>
                  <a:gd name="connsiteY5" fmla="*/ 255853 h 1953613"/>
                  <a:gd name="connsiteX6" fmla="*/ 1436523 w 2852982"/>
                  <a:gd name="connsiteY6" fmla="*/ 979 h 1953613"/>
                  <a:gd name="connsiteX7" fmla="*/ 2523744 w 2852982"/>
                  <a:gd name="connsiteY7" fmla="*/ 220546 h 1953613"/>
                  <a:gd name="connsiteX8" fmla="*/ 2830984 w 2852982"/>
                  <a:gd name="connsiteY8" fmla="*/ 279068 h 1953613"/>
                  <a:gd name="connsiteX9" fmla="*/ 2823667 w 2852982"/>
                  <a:gd name="connsiteY9" fmla="*/ 527785 h 1953613"/>
                  <a:gd name="connsiteX10" fmla="*/ 2604212 w 2852982"/>
                  <a:gd name="connsiteY10" fmla="*/ 637512 h 1953613"/>
                  <a:gd name="connsiteX11" fmla="*/ 2296973 w 2852982"/>
                  <a:gd name="connsiteY11" fmla="*/ 1778684 h 1953613"/>
                  <a:gd name="connsiteX12" fmla="*/ 534010 w 2852982"/>
                  <a:gd name="connsiteY12" fmla="*/ 1793314 h 1953613"/>
                  <a:gd name="connsiteX13" fmla="*/ 185714 w 2852982"/>
                  <a:gd name="connsiteY13" fmla="*/ 778529 h 1953613"/>
                  <a:gd name="connsiteX14" fmla="*/ 7315 w 2852982"/>
                  <a:gd name="connsiteY14" fmla="*/ 726514 h 1953613"/>
                  <a:gd name="connsiteX15" fmla="*/ 0 w 2852982"/>
                  <a:gd name="connsiteY15" fmla="*/ 239828 h 1953613"/>
                  <a:gd name="connsiteX16" fmla="*/ 277978 w 2852982"/>
                  <a:gd name="connsiteY16" fmla="*/ 235177 h 1953613"/>
                  <a:gd name="connsiteX17" fmla="*/ 1436523 w 2852982"/>
                  <a:gd name="connsiteY17" fmla="*/ 979 h 1953613"/>
                  <a:gd name="connsiteX0" fmla="*/ 1431639 w 2852982"/>
                  <a:gd name="connsiteY0" fmla="*/ 255270 h 1953030"/>
                  <a:gd name="connsiteX1" fmla="*/ 409745 w 2852982"/>
                  <a:gd name="connsiteY1" fmla="*/ 483912 h 1953030"/>
                  <a:gd name="connsiteX2" fmla="*/ 710473 w 2852982"/>
                  <a:gd name="connsiteY2" fmla="*/ 1615315 h 1953030"/>
                  <a:gd name="connsiteX3" fmla="*/ 2025982 w 2852982"/>
                  <a:gd name="connsiteY3" fmla="*/ 1663265 h 1953030"/>
                  <a:gd name="connsiteX4" fmla="*/ 2292162 w 2852982"/>
                  <a:gd name="connsiteY4" fmla="*/ 418075 h 1953030"/>
                  <a:gd name="connsiteX5" fmla="*/ 1431639 w 2852982"/>
                  <a:gd name="connsiteY5" fmla="*/ 255270 h 1953030"/>
                  <a:gd name="connsiteX6" fmla="*/ 1436523 w 2852982"/>
                  <a:gd name="connsiteY6" fmla="*/ 396 h 1953030"/>
                  <a:gd name="connsiteX7" fmla="*/ 2523744 w 2852982"/>
                  <a:gd name="connsiteY7" fmla="*/ 219963 h 1953030"/>
                  <a:gd name="connsiteX8" fmla="*/ 2830984 w 2852982"/>
                  <a:gd name="connsiteY8" fmla="*/ 278485 h 1953030"/>
                  <a:gd name="connsiteX9" fmla="*/ 2823667 w 2852982"/>
                  <a:gd name="connsiteY9" fmla="*/ 527202 h 1953030"/>
                  <a:gd name="connsiteX10" fmla="*/ 2604212 w 2852982"/>
                  <a:gd name="connsiteY10" fmla="*/ 636929 h 1953030"/>
                  <a:gd name="connsiteX11" fmla="*/ 2296973 w 2852982"/>
                  <a:gd name="connsiteY11" fmla="*/ 1778101 h 1953030"/>
                  <a:gd name="connsiteX12" fmla="*/ 534010 w 2852982"/>
                  <a:gd name="connsiteY12" fmla="*/ 1792731 h 1953030"/>
                  <a:gd name="connsiteX13" fmla="*/ 185714 w 2852982"/>
                  <a:gd name="connsiteY13" fmla="*/ 777946 h 1953030"/>
                  <a:gd name="connsiteX14" fmla="*/ 7315 w 2852982"/>
                  <a:gd name="connsiteY14" fmla="*/ 725931 h 1953030"/>
                  <a:gd name="connsiteX15" fmla="*/ 0 w 2852982"/>
                  <a:gd name="connsiteY15" fmla="*/ 239245 h 1953030"/>
                  <a:gd name="connsiteX16" fmla="*/ 277978 w 2852982"/>
                  <a:gd name="connsiteY16" fmla="*/ 234594 h 1953030"/>
                  <a:gd name="connsiteX17" fmla="*/ 1436523 w 2852982"/>
                  <a:gd name="connsiteY17" fmla="*/ 396 h 1953030"/>
                  <a:gd name="connsiteX0" fmla="*/ 1431639 w 2852982"/>
                  <a:gd name="connsiteY0" fmla="*/ 255270 h 1953030"/>
                  <a:gd name="connsiteX1" fmla="*/ 409745 w 2852982"/>
                  <a:gd name="connsiteY1" fmla="*/ 483912 h 1953030"/>
                  <a:gd name="connsiteX2" fmla="*/ 710473 w 2852982"/>
                  <a:gd name="connsiteY2" fmla="*/ 1615315 h 1953030"/>
                  <a:gd name="connsiteX3" fmla="*/ 2025982 w 2852982"/>
                  <a:gd name="connsiteY3" fmla="*/ 1663265 h 1953030"/>
                  <a:gd name="connsiteX4" fmla="*/ 2308019 w 2852982"/>
                  <a:gd name="connsiteY4" fmla="*/ 439217 h 1953030"/>
                  <a:gd name="connsiteX5" fmla="*/ 1431639 w 2852982"/>
                  <a:gd name="connsiteY5" fmla="*/ 255270 h 1953030"/>
                  <a:gd name="connsiteX6" fmla="*/ 1436523 w 2852982"/>
                  <a:gd name="connsiteY6" fmla="*/ 396 h 1953030"/>
                  <a:gd name="connsiteX7" fmla="*/ 2523744 w 2852982"/>
                  <a:gd name="connsiteY7" fmla="*/ 219963 h 1953030"/>
                  <a:gd name="connsiteX8" fmla="*/ 2830984 w 2852982"/>
                  <a:gd name="connsiteY8" fmla="*/ 278485 h 1953030"/>
                  <a:gd name="connsiteX9" fmla="*/ 2823667 w 2852982"/>
                  <a:gd name="connsiteY9" fmla="*/ 527202 h 1953030"/>
                  <a:gd name="connsiteX10" fmla="*/ 2604212 w 2852982"/>
                  <a:gd name="connsiteY10" fmla="*/ 636929 h 1953030"/>
                  <a:gd name="connsiteX11" fmla="*/ 2296973 w 2852982"/>
                  <a:gd name="connsiteY11" fmla="*/ 1778101 h 1953030"/>
                  <a:gd name="connsiteX12" fmla="*/ 534010 w 2852982"/>
                  <a:gd name="connsiteY12" fmla="*/ 1792731 h 1953030"/>
                  <a:gd name="connsiteX13" fmla="*/ 185714 w 2852982"/>
                  <a:gd name="connsiteY13" fmla="*/ 777946 h 1953030"/>
                  <a:gd name="connsiteX14" fmla="*/ 7315 w 2852982"/>
                  <a:gd name="connsiteY14" fmla="*/ 725931 h 1953030"/>
                  <a:gd name="connsiteX15" fmla="*/ 0 w 2852982"/>
                  <a:gd name="connsiteY15" fmla="*/ 239245 h 1953030"/>
                  <a:gd name="connsiteX16" fmla="*/ 277978 w 2852982"/>
                  <a:gd name="connsiteY16" fmla="*/ 234594 h 1953030"/>
                  <a:gd name="connsiteX17" fmla="*/ 1436523 w 2852982"/>
                  <a:gd name="connsiteY17" fmla="*/ 396 h 1953030"/>
                  <a:gd name="connsiteX0" fmla="*/ 1431639 w 2852982"/>
                  <a:gd name="connsiteY0" fmla="*/ 255270 h 1953030"/>
                  <a:gd name="connsiteX1" fmla="*/ 409745 w 2852982"/>
                  <a:gd name="connsiteY1" fmla="*/ 483912 h 1953030"/>
                  <a:gd name="connsiteX2" fmla="*/ 710473 w 2852982"/>
                  <a:gd name="connsiteY2" fmla="*/ 1615315 h 1953030"/>
                  <a:gd name="connsiteX3" fmla="*/ 2025982 w 2852982"/>
                  <a:gd name="connsiteY3" fmla="*/ 1663265 h 1953030"/>
                  <a:gd name="connsiteX4" fmla="*/ 2308019 w 2852982"/>
                  <a:gd name="connsiteY4" fmla="*/ 439217 h 1953030"/>
                  <a:gd name="connsiteX5" fmla="*/ 1431639 w 2852982"/>
                  <a:gd name="connsiteY5" fmla="*/ 255270 h 1953030"/>
                  <a:gd name="connsiteX6" fmla="*/ 1436523 w 2852982"/>
                  <a:gd name="connsiteY6" fmla="*/ 396 h 1953030"/>
                  <a:gd name="connsiteX7" fmla="*/ 2523744 w 2852982"/>
                  <a:gd name="connsiteY7" fmla="*/ 219963 h 1953030"/>
                  <a:gd name="connsiteX8" fmla="*/ 2830984 w 2852982"/>
                  <a:gd name="connsiteY8" fmla="*/ 278485 h 1953030"/>
                  <a:gd name="connsiteX9" fmla="*/ 2823667 w 2852982"/>
                  <a:gd name="connsiteY9" fmla="*/ 527202 h 1953030"/>
                  <a:gd name="connsiteX10" fmla="*/ 2604212 w 2852982"/>
                  <a:gd name="connsiteY10" fmla="*/ 636929 h 1953030"/>
                  <a:gd name="connsiteX11" fmla="*/ 2296973 w 2852982"/>
                  <a:gd name="connsiteY11" fmla="*/ 1778101 h 1953030"/>
                  <a:gd name="connsiteX12" fmla="*/ 534010 w 2852982"/>
                  <a:gd name="connsiteY12" fmla="*/ 1792731 h 1953030"/>
                  <a:gd name="connsiteX13" fmla="*/ 185714 w 2852982"/>
                  <a:gd name="connsiteY13" fmla="*/ 777946 h 1953030"/>
                  <a:gd name="connsiteX14" fmla="*/ 7315 w 2852982"/>
                  <a:gd name="connsiteY14" fmla="*/ 725931 h 1953030"/>
                  <a:gd name="connsiteX15" fmla="*/ 0 w 2852982"/>
                  <a:gd name="connsiteY15" fmla="*/ 239245 h 1953030"/>
                  <a:gd name="connsiteX16" fmla="*/ 277978 w 2852982"/>
                  <a:gd name="connsiteY16" fmla="*/ 234594 h 1953030"/>
                  <a:gd name="connsiteX17" fmla="*/ 1436523 w 2852982"/>
                  <a:gd name="connsiteY17" fmla="*/ 396 h 1953030"/>
                  <a:gd name="connsiteX0" fmla="*/ 1431639 w 2852982"/>
                  <a:gd name="connsiteY0" fmla="*/ 255270 h 1953030"/>
                  <a:gd name="connsiteX1" fmla="*/ 409745 w 2852982"/>
                  <a:gd name="connsiteY1" fmla="*/ 483912 h 1953030"/>
                  <a:gd name="connsiteX2" fmla="*/ 710473 w 2852982"/>
                  <a:gd name="connsiteY2" fmla="*/ 1615315 h 1953030"/>
                  <a:gd name="connsiteX3" fmla="*/ 2025982 w 2852982"/>
                  <a:gd name="connsiteY3" fmla="*/ 1663265 h 1953030"/>
                  <a:gd name="connsiteX4" fmla="*/ 2308019 w 2852982"/>
                  <a:gd name="connsiteY4" fmla="*/ 439217 h 1953030"/>
                  <a:gd name="connsiteX5" fmla="*/ 1431639 w 2852982"/>
                  <a:gd name="connsiteY5" fmla="*/ 255270 h 1953030"/>
                  <a:gd name="connsiteX6" fmla="*/ 1436523 w 2852982"/>
                  <a:gd name="connsiteY6" fmla="*/ 396 h 1953030"/>
                  <a:gd name="connsiteX7" fmla="*/ 2523744 w 2852982"/>
                  <a:gd name="connsiteY7" fmla="*/ 219963 h 1953030"/>
                  <a:gd name="connsiteX8" fmla="*/ 2830984 w 2852982"/>
                  <a:gd name="connsiteY8" fmla="*/ 278485 h 1953030"/>
                  <a:gd name="connsiteX9" fmla="*/ 2823667 w 2852982"/>
                  <a:gd name="connsiteY9" fmla="*/ 527202 h 1953030"/>
                  <a:gd name="connsiteX10" fmla="*/ 2604212 w 2852982"/>
                  <a:gd name="connsiteY10" fmla="*/ 636929 h 1953030"/>
                  <a:gd name="connsiteX11" fmla="*/ 2296973 w 2852982"/>
                  <a:gd name="connsiteY11" fmla="*/ 1778101 h 1953030"/>
                  <a:gd name="connsiteX12" fmla="*/ 534010 w 2852982"/>
                  <a:gd name="connsiteY12" fmla="*/ 1792731 h 1953030"/>
                  <a:gd name="connsiteX13" fmla="*/ 185714 w 2852982"/>
                  <a:gd name="connsiteY13" fmla="*/ 777946 h 1953030"/>
                  <a:gd name="connsiteX14" fmla="*/ 7315 w 2852982"/>
                  <a:gd name="connsiteY14" fmla="*/ 725931 h 1953030"/>
                  <a:gd name="connsiteX15" fmla="*/ 0 w 2852982"/>
                  <a:gd name="connsiteY15" fmla="*/ 239245 h 1953030"/>
                  <a:gd name="connsiteX16" fmla="*/ 277978 w 2852982"/>
                  <a:gd name="connsiteY16" fmla="*/ 234594 h 1953030"/>
                  <a:gd name="connsiteX17" fmla="*/ 1436523 w 2852982"/>
                  <a:gd name="connsiteY17" fmla="*/ 396 h 1953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852982" h="1953030">
                    <a:moveTo>
                      <a:pt x="1431639" y="255270"/>
                    </a:moveTo>
                    <a:cubicBezTo>
                      <a:pt x="1059056" y="254353"/>
                      <a:pt x="453324" y="421040"/>
                      <a:pt x="409745" y="483912"/>
                    </a:cubicBezTo>
                    <a:cubicBezTo>
                      <a:pt x="352043" y="631047"/>
                      <a:pt x="579249" y="1544207"/>
                      <a:pt x="710473" y="1615315"/>
                    </a:cubicBezTo>
                    <a:cubicBezTo>
                      <a:pt x="1044490" y="1732344"/>
                      <a:pt x="1862666" y="1767300"/>
                      <a:pt x="2025982" y="1663265"/>
                    </a:cubicBezTo>
                    <a:cubicBezTo>
                      <a:pt x="2288497" y="1462133"/>
                      <a:pt x="2398240" y="522123"/>
                      <a:pt x="2308019" y="439217"/>
                    </a:cubicBezTo>
                    <a:cubicBezTo>
                      <a:pt x="2192280" y="309941"/>
                      <a:pt x="1804222" y="256187"/>
                      <a:pt x="1431639" y="255270"/>
                    </a:cubicBezTo>
                    <a:close/>
                    <a:moveTo>
                      <a:pt x="1436523" y="396"/>
                    </a:moveTo>
                    <a:cubicBezTo>
                      <a:pt x="1830622" y="-8042"/>
                      <a:pt x="2276721" y="120154"/>
                      <a:pt x="2523744" y="219963"/>
                    </a:cubicBezTo>
                    <a:cubicBezTo>
                      <a:pt x="2592464" y="247729"/>
                      <a:pt x="2792142" y="218487"/>
                      <a:pt x="2830984" y="278485"/>
                    </a:cubicBezTo>
                    <a:cubicBezTo>
                      <a:pt x="2870787" y="344701"/>
                      <a:pt x="2849288" y="490248"/>
                      <a:pt x="2823667" y="527202"/>
                    </a:cubicBezTo>
                    <a:cubicBezTo>
                      <a:pt x="2762708" y="601419"/>
                      <a:pt x="2611493" y="592488"/>
                      <a:pt x="2604212" y="636929"/>
                    </a:cubicBezTo>
                    <a:cubicBezTo>
                      <a:pt x="2589582" y="978305"/>
                      <a:pt x="2501799" y="1429410"/>
                      <a:pt x="2296973" y="1778101"/>
                    </a:cubicBezTo>
                    <a:cubicBezTo>
                      <a:pt x="2114092" y="2034134"/>
                      <a:pt x="716890" y="1982925"/>
                      <a:pt x="534010" y="1792731"/>
                    </a:cubicBezTo>
                    <a:cubicBezTo>
                      <a:pt x="453818" y="1716179"/>
                      <a:pt x="197906" y="1238804"/>
                      <a:pt x="185714" y="777946"/>
                    </a:cubicBezTo>
                    <a:cubicBezTo>
                      <a:pt x="182794" y="723747"/>
                      <a:pt x="78957" y="730676"/>
                      <a:pt x="7315" y="725931"/>
                    </a:cubicBezTo>
                    <a:cubicBezTo>
                      <a:pt x="7315" y="571018"/>
                      <a:pt x="0" y="394158"/>
                      <a:pt x="0" y="239245"/>
                    </a:cubicBezTo>
                    <a:cubicBezTo>
                      <a:pt x="81791" y="236688"/>
                      <a:pt x="250861" y="250277"/>
                      <a:pt x="277978" y="234594"/>
                    </a:cubicBezTo>
                    <a:cubicBezTo>
                      <a:pt x="604724" y="85852"/>
                      <a:pt x="1042424" y="8834"/>
                      <a:pt x="1436523" y="39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13" name="Freeform 9">
                <a:extLst>
                  <a:ext uri="{FF2B5EF4-FFF2-40B4-BE49-F238E27FC236}">
                    <a16:creationId xmlns:a16="http://schemas.microsoft.com/office/drawing/2014/main" id="{E8210B31-FE75-4454-9AFC-AB68CD76D953}"/>
                  </a:ext>
                </a:extLst>
              </p:cNvPr>
              <p:cNvSpPr/>
              <p:nvPr/>
            </p:nvSpPr>
            <p:spPr>
              <a:xfrm flipH="1">
                <a:off x="3493700" y="2896331"/>
                <a:ext cx="2611979" cy="1788050"/>
              </a:xfrm>
              <a:custGeom>
                <a:avLst/>
                <a:gdLst>
                  <a:gd name="connsiteX0" fmla="*/ 1505638 w 2852982"/>
                  <a:gd name="connsiteY0" fmla="*/ 186211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5638 w 2852982"/>
                  <a:gd name="connsiteY5" fmla="*/ 18621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5638 w 2852982"/>
                  <a:gd name="connsiteY0" fmla="*/ 186211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5638 w 2852982"/>
                  <a:gd name="connsiteY5" fmla="*/ 18621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5638 w 2852982"/>
                  <a:gd name="connsiteY0" fmla="*/ 186211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5638 w 2852982"/>
                  <a:gd name="connsiteY5" fmla="*/ 18621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0352 w 2852982"/>
                  <a:gd name="connsiteY0" fmla="*/ 207354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0352 w 2852982"/>
                  <a:gd name="connsiteY5" fmla="*/ 207354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0352 w 2852982"/>
                  <a:gd name="connsiteY0" fmla="*/ 207354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0352 w 2852982"/>
                  <a:gd name="connsiteY5" fmla="*/ 207354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0352 w 2852982"/>
                  <a:gd name="connsiteY0" fmla="*/ 207354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0352 w 2852982"/>
                  <a:gd name="connsiteY5" fmla="*/ 207354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0352 w 2852982"/>
                  <a:gd name="connsiteY0" fmla="*/ 207354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0352 w 2852982"/>
                  <a:gd name="connsiteY5" fmla="*/ 207354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31639 w 2852982"/>
                  <a:gd name="connsiteY0" fmla="*/ 233781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31639 w 2852982"/>
                  <a:gd name="connsiteY5" fmla="*/ 23378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31639 w 2852982"/>
                  <a:gd name="connsiteY0" fmla="*/ 233781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31639 w 2852982"/>
                  <a:gd name="connsiteY5" fmla="*/ 23378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01571 w 2852982"/>
                  <a:gd name="connsiteY13" fmla="*/ 740601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31639 w 2852982"/>
                  <a:gd name="connsiteY0" fmla="*/ 233781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31639 w 2852982"/>
                  <a:gd name="connsiteY5" fmla="*/ 23378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185714 w 2852982"/>
                  <a:gd name="connsiteY13" fmla="*/ 756457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31639 w 2852982"/>
                  <a:gd name="connsiteY0" fmla="*/ 254912 h 1952672"/>
                  <a:gd name="connsiteX1" fmla="*/ 409745 w 2852982"/>
                  <a:gd name="connsiteY1" fmla="*/ 483554 h 1952672"/>
                  <a:gd name="connsiteX2" fmla="*/ 710473 w 2852982"/>
                  <a:gd name="connsiteY2" fmla="*/ 1614957 h 1952672"/>
                  <a:gd name="connsiteX3" fmla="*/ 2025982 w 2852982"/>
                  <a:gd name="connsiteY3" fmla="*/ 1662907 h 1952672"/>
                  <a:gd name="connsiteX4" fmla="*/ 2292162 w 2852982"/>
                  <a:gd name="connsiteY4" fmla="*/ 417717 h 1952672"/>
                  <a:gd name="connsiteX5" fmla="*/ 1431639 w 2852982"/>
                  <a:gd name="connsiteY5" fmla="*/ 254912 h 1952672"/>
                  <a:gd name="connsiteX6" fmla="*/ 1436523 w 2852982"/>
                  <a:gd name="connsiteY6" fmla="*/ 38 h 1952672"/>
                  <a:gd name="connsiteX7" fmla="*/ 2523744 w 2852982"/>
                  <a:gd name="connsiteY7" fmla="*/ 219605 h 1952672"/>
                  <a:gd name="connsiteX8" fmla="*/ 2830984 w 2852982"/>
                  <a:gd name="connsiteY8" fmla="*/ 278127 h 1952672"/>
                  <a:gd name="connsiteX9" fmla="*/ 2823667 w 2852982"/>
                  <a:gd name="connsiteY9" fmla="*/ 526844 h 1952672"/>
                  <a:gd name="connsiteX10" fmla="*/ 2604212 w 2852982"/>
                  <a:gd name="connsiteY10" fmla="*/ 636571 h 1952672"/>
                  <a:gd name="connsiteX11" fmla="*/ 2296973 w 2852982"/>
                  <a:gd name="connsiteY11" fmla="*/ 1777743 h 1952672"/>
                  <a:gd name="connsiteX12" fmla="*/ 534010 w 2852982"/>
                  <a:gd name="connsiteY12" fmla="*/ 1792373 h 1952672"/>
                  <a:gd name="connsiteX13" fmla="*/ 185714 w 2852982"/>
                  <a:gd name="connsiteY13" fmla="*/ 777588 h 1952672"/>
                  <a:gd name="connsiteX14" fmla="*/ 7315 w 2852982"/>
                  <a:gd name="connsiteY14" fmla="*/ 725573 h 1952672"/>
                  <a:gd name="connsiteX15" fmla="*/ 0 w 2852982"/>
                  <a:gd name="connsiteY15" fmla="*/ 238887 h 1952672"/>
                  <a:gd name="connsiteX16" fmla="*/ 277978 w 2852982"/>
                  <a:gd name="connsiteY16" fmla="*/ 234236 h 1952672"/>
                  <a:gd name="connsiteX17" fmla="*/ 1436523 w 2852982"/>
                  <a:gd name="connsiteY17" fmla="*/ 38 h 1952672"/>
                  <a:gd name="connsiteX0" fmla="*/ 1431639 w 2852982"/>
                  <a:gd name="connsiteY0" fmla="*/ 255592 h 1953352"/>
                  <a:gd name="connsiteX1" fmla="*/ 409745 w 2852982"/>
                  <a:gd name="connsiteY1" fmla="*/ 484234 h 1953352"/>
                  <a:gd name="connsiteX2" fmla="*/ 710473 w 2852982"/>
                  <a:gd name="connsiteY2" fmla="*/ 1615637 h 1953352"/>
                  <a:gd name="connsiteX3" fmla="*/ 2025982 w 2852982"/>
                  <a:gd name="connsiteY3" fmla="*/ 1663587 h 1953352"/>
                  <a:gd name="connsiteX4" fmla="*/ 2292162 w 2852982"/>
                  <a:gd name="connsiteY4" fmla="*/ 418397 h 1953352"/>
                  <a:gd name="connsiteX5" fmla="*/ 1431639 w 2852982"/>
                  <a:gd name="connsiteY5" fmla="*/ 255592 h 1953352"/>
                  <a:gd name="connsiteX6" fmla="*/ 1436523 w 2852982"/>
                  <a:gd name="connsiteY6" fmla="*/ 718 h 1953352"/>
                  <a:gd name="connsiteX7" fmla="*/ 2523744 w 2852982"/>
                  <a:gd name="connsiteY7" fmla="*/ 220285 h 1953352"/>
                  <a:gd name="connsiteX8" fmla="*/ 2830984 w 2852982"/>
                  <a:gd name="connsiteY8" fmla="*/ 278807 h 1953352"/>
                  <a:gd name="connsiteX9" fmla="*/ 2823667 w 2852982"/>
                  <a:gd name="connsiteY9" fmla="*/ 527524 h 1953352"/>
                  <a:gd name="connsiteX10" fmla="*/ 2604212 w 2852982"/>
                  <a:gd name="connsiteY10" fmla="*/ 637251 h 1953352"/>
                  <a:gd name="connsiteX11" fmla="*/ 2296973 w 2852982"/>
                  <a:gd name="connsiteY11" fmla="*/ 1778423 h 1953352"/>
                  <a:gd name="connsiteX12" fmla="*/ 534010 w 2852982"/>
                  <a:gd name="connsiteY12" fmla="*/ 1793053 h 1953352"/>
                  <a:gd name="connsiteX13" fmla="*/ 185714 w 2852982"/>
                  <a:gd name="connsiteY13" fmla="*/ 778268 h 1953352"/>
                  <a:gd name="connsiteX14" fmla="*/ 7315 w 2852982"/>
                  <a:gd name="connsiteY14" fmla="*/ 726253 h 1953352"/>
                  <a:gd name="connsiteX15" fmla="*/ 0 w 2852982"/>
                  <a:gd name="connsiteY15" fmla="*/ 239567 h 1953352"/>
                  <a:gd name="connsiteX16" fmla="*/ 277978 w 2852982"/>
                  <a:gd name="connsiteY16" fmla="*/ 234916 h 1953352"/>
                  <a:gd name="connsiteX17" fmla="*/ 1436523 w 2852982"/>
                  <a:gd name="connsiteY17" fmla="*/ 718 h 1953352"/>
                  <a:gd name="connsiteX0" fmla="*/ 1431639 w 2852982"/>
                  <a:gd name="connsiteY0" fmla="*/ 256008 h 1953768"/>
                  <a:gd name="connsiteX1" fmla="*/ 409745 w 2852982"/>
                  <a:gd name="connsiteY1" fmla="*/ 484650 h 1953768"/>
                  <a:gd name="connsiteX2" fmla="*/ 710473 w 2852982"/>
                  <a:gd name="connsiteY2" fmla="*/ 1616053 h 1953768"/>
                  <a:gd name="connsiteX3" fmla="*/ 2025982 w 2852982"/>
                  <a:gd name="connsiteY3" fmla="*/ 1664003 h 1953768"/>
                  <a:gd name="connsiteX4" fmla="*/ 2292162 w 2852982"/>
                  <a:gd name="connsiteY4" fmla="*/ 418813 h 1953768"/>
                  <a:gd name="connsiteX5" fmla="*/ 1431639 w 2852982"/>
                  <a:gd name="connsiteY5" fmla="*/ 256008 h 1953768"/>
                  <a:gd name="connsiteX6" fmla="*/ 1436523 w 2852982"/>
                  <a:gd name="connsiteY6" fmla="*/ 1134 h 1953768"/>
                  <a:gd name="connsiteX7" fmla="*/ 2523744 w 2852982"/>
                  <a:gd name="connsiteY7" fmla="*/ 220701 h 1953768"/>
                  <a:gd name="connsiteX8" fmla="*/ 2830984 w 2852982"/>
                  <a:gd name="connsiteY8" fmla="*/ 279223 h 1953768"/>
                  <a:gd name="connsiteX9" fmla="*/ 2823667 w 2852982"/>
                  <a:gd name="connsiteY9" fmla="*/ 527940 h 1953768"/>
                  <a:gd name="connsiteX10" fmla="*/ 2604212 w 2852982"/>
                  <a:gd name="connsiteY10" fmla="*/ 637667 h 1953768"/>
                  <a:gd name="connsiteX11" fmla="*/ 2296973 w 2852982"/>
                  <a:gd name="connsiteY11" fmla="*/ 1778839 h 1953768"/>
                  <a:gd name="connsiteX12" fmla="*/ 534010 w 2852982"/>
                  <a:gd name="connsiteY12" fmla="*/ 1793469 h 1953768"/>
                  <a:gd name="connsiteX13" fmla="*/ 185714 w 2852982"/>
                  <a:gd name="connsiteY13" fmla="*/ 778684 h 1953768"/>
                  <a:gd name="connsiteX14" fmla="*/ 7315 w 2852982"/>
                  <a:gd name="connsiteY14" fmla="*/ 726669 h 1953768"/>
                  <a:gd name="connsiteX15" fmla="*/ 0 w 2852982"/>
                  <a:gd name="connsiteY15" fmla="*/ 239983 h 1953768"/>
                  <a:gd name="connsiteX16" fmla="*/ 277978 w 2852982"/>
                  <a:gd name="connsiteY16" fmla="*/ 235332 h 1953768"/>
                  <a:gd name="connsiteX17" fmla="*/ 1436523 w 2852982"/>
                  <a:gd name="connsiteY17" fmla="*/ 1134 h 1953768"/>
                  <a:gd name="connsiteX0" fmla="*/ 1431639 w 2852982"/>
                  <a:gd name="connsiteY0" fmla="*/ 255925 h 1953685"/>
                  <a:gd name="connsiteX1" fmla="*/ 409745 w 2852982"/>
                  <a:gd name="connsiteY1" fmla="*/ 484567 h 1953685"/>
                  <a:gd name="connsiteX2" fmla="*/ 710473 w 2852982"/>
                  <a:gd name="connsiteY2" fmla="*/ 1615970 h 1953685"/>
                  <a:gd name="connsiteX3" fmla="*/ 2025982 w 2852982"/>
                  <a:gd name="connsiteY3" fmla="*/ 1663920 h 1953685"/>
                  <a:gd name="connsiteX4" fmla="*/ 2292162 w 2852982"/>
                  <a:gd name="connsiteY4" fmla="*/ 418730 h 1953685"/>
                  <a:gd name="connsiteX5" fmla="*/ 1431639 w 2852982"/>
                  <a:gd name="connsiteY5" fmla="*/ 255925 h 1953685"/>
                  <a:gd name="connsiteX6" fmla="*/ 1436523 w 2852982"/>
                  <a:gd name="connsiteY6" fmla="*/ 1051 h 1953685"/>
                  <a:gd name="connsiteX7" fmla="*/ 2523744 w 2852982"/>
                  <a:gd name="connsiteY7" fmla="*/ 220618 h 1953685"/>
                  <a:gd name="connsiteX8" fmla="*/ 2830984 w 2852982"/>
                  <a:gd name="connsiteY8" fmla="*/ 279140 h 1953685"/>
                  <a:gd name="connsiteX9" fmla="*/ 2823667 w 2852982"/>
                  <a:gd name="connsiteY9" fmla="*/ 527857 h 1953685"/>
                  <a:gd name="connsiteX10" fmla="*/ 2604212 w 2852982"/>
                  <a:gd name="connsiteY10" fmla="*/ 637584 h 1953685"/>
                  <a:gd name="connsiteX11" fmla="*/ 2296973 w 2852982"/>
                  <a:gd name="connsiteY11" fmla="*/ 1778756 h 1953685"/>
                  <a:gd name="connsiteX12" fmla="*/ 534010 w 2852982"/>
                  <a:gd name="connsiteY12" fmla="*/ 1793386 h 1953685"/>
                  <a:gd name="connsiteX13" fmla="*/ 185714 w 2852982"/>
                  <a:gd name="connsiteY13" fmla="*/ 778601 h 1953685"/>
                  <a:gd name="connsiteX14" fmla="*/ 7315 w 2852982"/>
                  <a:gd name="connsiteY14" fmla="*/ 726586 h 1953685"/>
                  <a:gd name="connsiteX15" fmla="*/ 0 w 2852982"/>
                  <a:gd name="connsiteY15" fmla="*/ 239900 h 1953685"/>
                  <a:gd name="connsiteX16" fmla="*/ 277978 w 2852982"/>
                  <a:gd name="connsiteY16" fmla="*/ 235249 h 1953685"/>
                  <a:gd name="connsiteX17" fmla="*/ 1436523 w 2852982"/>
                  <a:gd name="connsiteY17" fmla="*/ 1051 h 1953685"/>
                  <a:gd name="connsiteX0" fmla="*/ 1431639 w 2852982"/>
                  <a:gd name="connsiteY0" fmla="*/ 255853 h 1953613"/>
                  <a:gd name="connsiteX1" fmla="*/ 409745 w 2852982"/>
                  <a:gd name="connsiteY1" fmla="*/ 484495 h 1953613"/>
                  <a:gd name="connsiteX2" fmla="*/ 710473 w 2852982"/>
                  <a:gd name="connsiteY2" fmla="*/ 1615898 h 1953613"/>
                  <a:gd name="connsiteX3" fmla="*/ 2025982 w 2852982"/>
                  <a:gd name="connsiteY3" fmla="*/ 1663848 h 1953613"/>
                  <a:gd name="connsiteX4" fmla="*/ 2292162 w 2852982"/>
                  <a:gd name="connsiteY4" fmla="*/ 418658 h 1953613"/>
                  <a:gd name="connsiteX5" fmla="*/ 1431639 w 2852982"/>
                  <a:gd name="connsiteY5" fmla="*/ 255853 h 1953613"/>
                  <a:gd name="connsiteX6" fmla="*/ 1436523 w 2852982"/>
                  <a:gd name="connsiteY6" fmla="*/ 979 h 1953613"/>
                  <a:gd name="connsiteX7" fmla="*/ 2523744 w 2852982"/>
                  <a:gd name="connsiteY7" fmla="*/ 220546 h 1953613"/>
                  <a:gd name="connsiteX8" fmla="*/ 2830984 w 2852982"/>
                  <a:gd name="connsiteY8" fmla="*/ 279068 h 1953613"/>
                  <a:gd name="connsiteX9" fmla="*/ 2823667 w 2852982"/>
                  <a:gd name="connsiteY9" fmla="*/ 527785 h 1953613"/>
                  <a:gd name="connsiteX10" fmla="*/ 2604212 w 2852982"/>
                  <a:gd name="connsiteY10" fmla="*/ 637512 h 1953613"/>
                  <a:gd name="connsiteX11" fmla="*/ 2296973 w 2852982"/>
                  <a:gd name="connsiteY11" fmla="*/ 1778684 h 1953613"/>
                  <a:gd name="connsiteX12" fmla="*/ 534010 w 2852982"/>
                  <a:gd name="connsiteY12" fmla="*/ 1793314 h 1953613"/>
                  <a:gd name="connsiteX13" fmla="*/ 185714 w 2852982"/>
                  <a:gd name="connsiteY13" fmla="*/ 778529 h 1953613"/>
                  <a:gd name="connsiteX14" fmla="*/ 7315 w 2852982"/>
                  <a:gd name="connsiteY14" fmla="*/ 726514 h 1953613"/>
                  <a:gd name="connsiteX15" fmla="*/ 0 w 2852982"/>
                  <a:gd name="connsiteY15" fmla="*/ 239828 h 1953613"/>
                  <a:gd name="connsiteX16" fmla="*/ 277978 w 2852982"/>
                  <a:gd name="connsiteY16" fmla="*/ 235177 h 1953613"/>
                  <a:gd name="connsiteX17" fmla="*/ 1436523 w 2852982"/>
                  <a:gd name="connsiteY17" fmla="*/ 979 h 1953613"/>
                  <a:gd name="connsiteX0" fmla="*/ 1431639 w 2852982"/>
                  <a:gd name="connsiteY0" fmla="*/ 255270 h 1953030"/>
                  <a:gd name="connsiteX1" fmla="*/ 409745 w 2852982"/>
                  <a:gd name="connsiteY1" fmla="*/ 483912 h 1953030"/>
                  <a:gd name="connsiteX2" fmla="*/ 710473 w 2852982"/>
                  <a:gd name="connsiteY2" fmla="*/ 1615315 h 1953030"/>
                  <a:gd name="connsiteX3" fmla="*/ 2025982 w 2852982"/>
                  <a:gd name="connsiteY3" fmla="*/ 1663265 h 1953030"/>
                  <a:gd name="connsiteX4" fmla="*/ 2292162 w 2852982"/>
                  <a:gd name="connsiteY4" fmla="*/ 418075 h 1953030"/>
                  <a:gd name="connsiteX5" fmla="*/ 1431639 w 2852982"/>
                  <a:gd name="connsiteY5" fmla="*/ 255270 h 1953030"/>
                  <a:gd name="connsiteX6" fmla="*/ 1436523 w 2852982"/>
                  <a:gd name="connsiteY6" fmla="*/ 396 h 1953030"/>
                  <a:gd name="connsiteX7" fmla="*/ 2523744 w 2852982"/>
                  <a:gd name="connsiteY7" fmla="*/ 219963 h 1953030"/>
                  <a:gd name="connsiteX8" fmla="*/ 2830984 w 2852982"/>
                  <a:gd name="connsiteY8" fmla="*/ 278485 h 1953030"/>
                  <a:gd name="connsiteX9" fmla="*/ 2823667 w 2852982"/>
                  <a:gd name="connsiteY9" fmla="*/ 527202 h 1953030"/>
                  <a:gd name="connsiteX10" fmla="*/ 2604212 w 2852982"/>
                  <a:gd name="connsiteY10" fmla="*/ 636929 h 1953030"/>
                  <a:gd name="connsiteX11" fmla="*/ 2296973 w 2852982"/>
                  <a:gd name="connsiteY11" fmla="*/ 1778101 h 1953030"/>
                  <a:gd name="connsiteX12" fmla="*/ 534010 w 2852982"/>
                  <a:gd name="connsiteY12" fmla="*/ 1792731 h 1953030"/>
                  <a:gd name="connsiteX13" fmla="*/ 185714 w 2852982"/>
                  <a:gd name="connsiteY13" fmla="*/ 777946 h 1953030"/>
                  <a:gd name="connsiteX14" fmla="*/ 7315 w 2852982"/>
                  <a:gd name="connsiteY14" fmla="*/ 725931 h 1953030"/>
                  <a:gd name="connsiteX15" fmla="*/ 0 w 2852982"/>
                  <a:gd name="connsiteY15" fmla="*/ 239245 h 1953030"/>
                  <a:gd name="connsiteX16" fmla="*/ 277978 w 2852982"/>
                  <a:gd name="connsiteY16" fmla="*/ 234594 h 1953030"/>
                  <a:gd name="connsiteX17" fmla="*/ 1436523 w 2852982"/>
                  <a:gd name="connsiteY17" fmla="*/ 396 h 1953030"/>
                  <a:gd name="connsiteX0" fmla="*/ 1431639 w 2852982"/>
                  <a:gd name="connsiteY0" fmla="*/ 255270 h 1953030"/>
                  <a:gd name="connsiteX1" fmla="*/ 409745 w 2852982"/>
                  <a:gd name="connsiteY1" fmla="*/ 483912 h 1953030"/>
                  <a:gd name="connsiteX2" fmla="*/ 710473 w 2852982"/>
                  <a:gd name="connsiteY2" fmla="*/ 1615315 h 1953030"/>
                  <a:gd name="connsiteX3" fmla="*/ 2025982 w 2852982"/>
                  <a:gd name="connsiteY3" fmla="*/ 1663265 h 1953030"/>
                  <a:gd name="connsiteX4" fmla="*/ 2308019 w 2852982"/>
                  <a:gd name="connsiteY4" fmla="*/ 439217 h 1953030"/>
                  <a:gd name="connsiteX5" fmla="*/ 1431639 w 2852982"/>
                  <a:gd name="connsiteY5" fmla="*/ 255270 h 1953030"/>
                  <a:gd name="connsiteX6" fmla="*/ 1436523 w 2852982"/>
                  <a:gd name="connsiteY6" fmla="*/ 396 h 1953030"/>
                  <a:gd name="connsiteX7" fmla="*/ 2523744 w 2852982"/>
                  <a:gd name="connsiteY7" fmla="*/ 219963 h 1953030"/>
                  <a:gd name="connsiteX8" fmla="*/ 2830984 w 2852982"/>
                  <a:gd name="connsiteY8" fmla="*/ 278485 h 1953030"/>
                  <a:gd name="connsiteX9" fmla="*/ 2823667 w 2852982"/>
                  <a:gd name="connsiteY9" fmla="*/ 527202 h 1953030"/>
                  <a:gd name="connsiteX10" fmla="*/ 2604212 w 2852982"/>
                  <a:gd name="connsiteY10" fmla="*/ 636929 h 1953030"/>
                  <a:gd name="connsiteX11" fmla="*/ 2296973 w 2852982"/>
                  <a:gd name="connsiteY11" fmla="*/ 1778101 h 1953030"/>
                  <a:gd name="connsiteX12" fmla="*/ 534010 w 2852982"/>
                  <a:gd name="connsiteY12" fmla="*/ 1792731 h 1953030"/>
                  <a:gd name="connsiteX13" fmla="*/ 185714 w 2852982"/>
                  <a:gd name="connsiteY13" fmla="*/ 777946 h 1953030"/>
                  <a:gd name="connsiteX14" fmla="*/ 7315 w 2852982"/>
                  <a:gd name="connsiteY14" fmla="*/ 725931 h 1953030"/>
                  <a:gd name="connsiteX15" fmla="*/ 0 w 2852982"/>
                  <a:gd name="connsiteY15" fmla="*/ 239245 h 1953030"/>
                  <a:gd name="connsiteX16" fmla="*/ 277978 w 2852982"/>
                  <a:gd name="connsiteY16" fmla="*/ 234594 h 1953030"/>
                  <a:gd name="connsiteX17" fmla="*/ 1436523 w 2852982"/>
                  <a:gd name="connsiteY17" fmla="*/ 396 h 1953030"/>
                  <a:gd name="connsiteX0" fmla="*/ 1431639 w 2852982"/>
                  <a:gd name="connsiteY0" fmla="*/ 255270 h 1953030"/>
                  <a:gd name="connsiteX1" fmla="*/ 409745 w 2852982"/>
                  <a:gd name="connsiteY1" fmla="*/ 483912 h 1953030"/>
                  <a:gd name="connsiteX2" fmla="*/ 710473 w 2852982"/>
                  <a:gd name="connsiteY2" fmla="*/ 1615315 h 1953030"/>
                  <a:gd name="connsiteX3" fmla="*/ 2025982 w 2852982"/>
                  <a:gd name="connsiteY3" fmla="*/ 1663265 h 1953030"/>
                  <a:gd name="connsiteX4" fmla="*/ 2308019 w 2852982"/>
                  <a:gd name="connsiteY4" fmla="*/ 439217 h 1953030"/>
                  <a:gd name="connsiteX5" fmla="*/ 1431639 w 2852982"/>
                  <a:gd name="connsiteY5" fmla="*/ 255270 h 1953030"/>
                  <a:gd name="connsiteX6" fmla="*/ 1436523 w 2852982"/>
                  <a:gd name="connsiteY6" fmla="*/ 396 h 1953030"/>
                  <a:gd name="connsiteX7" fmla="*/ 2523744 w 2852982"/>
                  <a:gd name="connsiteY7" fmla="*/ 219963 h 1953030"/>
                  <a:gd name="connsiteX8" fmla="*/ 2830984 w 2852982"/>
                  <a:gd name="connsiteY8" fmla="*/ 278485 h 1953030"/>
                  <a:gd name="connsiteX9" fmla="*/ 2823667 w 2852982"/>
                  <a:gd name="connsiteY9" fmla="*/ 527202 h 1953030"/>
                  <a:gd name="connsiteX10" fmla="*/ 2604212 w 2852982"/>
                  <a:gd name="connsiteY10" fmla="*/ 636929 h 1953030"/>
                  <a:gd name="connsiteX11" fmla="*/ 2296973 w 2852982"/>
                  <a:gd name="connsiteY11" fmla="*/ 1778101 h 1953030"/>
                  <a:gd name="connsiteX12" fmla="*/ 534010 w 2852982"/>
                  <a:gd name="connsiteY12" fmla="*/ 1792731 h 1953030"/>
                  <a:gd name="connsiteX13" fmla="*/ 185714 w 2852982"/>
                  <a:gd name="connsiteY13" fmla="*/ 777946 h 1953030"/>
                  <a:gd name="connsiteX14" fmla="*/ 7315 w 2852982"/>
                  <a:gd name="connsiteY14" fmla="*/ 725931 h 1953030"/>
                  <a:gd name="connsiteX15" fmla="*/ 0 w 2852982"/>
                  <a:gd name="connsiteY15" fmla="*/ 239245 h 1953030"/>
                  <a:gd name="connsiteX16" fmla="*/ 277978 w 2852982"/>
                  <a:gd name="connsiteY16" fmla="*/ 234594 h 1953030"/>
                  <a:gd name="connsiteX17" fmla="*/ 1436523 w 2852982"/>
                  <a:gd name="connsiteY17" fmla="*/ 396 h 1953030"/>
                  <a:gd name="connsiteX0" fmla="*/ 1431639 w 2852982"/>
                  <a:gd name="connsiteY0" fmla="*/ 255270 h 1953030"/>
                  <a:gd name="connsiteX1" fmla="*/ 409745 w 2852982"/>
                  <a:gd name="connsiteY1" fmla="*/ 483912 h 1953030"/>
                  <a:gd name="connsiteX2" fmla="*/ 710473 w 2852982"/>
                  <a:gd name="connsiteY2" fmla="*/ 1615315 h 1953030"/>
                  <a:gd name="connsiteX3" fmla="*/ 2025982 w 2852982"/>
                  <a:gd name="connsiteY3" fmla="*/ 1663265 h 1953030"/>
                  <a:gd name="connsiteX4" fmla="*/ 2308019 w 2852982"/>
                  <a:gd name="connsiteY4" fmla="*/ 439217 h 1953030"/>
                  <a:gd name="connsiteX5" fmla="*/ 1431639 w 2852982"/>
                  <a:gd name="connsiteY5" fmla="*/ 255270 h 1953030"/>
                  <a:gd name="connsiteX6" fmla="*/ 1436523 w 2852982"/>
                  <a:gd name="connsiteY6" fmla="*/ 396 h 1953030"/>
                  <a:gd name="connsiteX7" fmla="*/ 2523744 w 2852982"/>
                  <a:gd name="connsiteY7" fmla="*/ 219963 h 1953030"/>
                  <a:gd name="connsiteX8" fmla="*/ 2830984 w 2852982"/>
                  <a:gd name="connsiteY8" fmla="*/ 278485 h 1953030"/>
                  <a:gd name="connsiteX9" fmla="*/ 2823667 w 2852982"/>
                  <a:gd name="connsiteY9" fmla="*/ 527202 h 1953030"/>
                  <a:gd name="connsiteX10" fmla="*/ 2604212 w 2852982"/>
                  <a:gd name="connsiteY10" fmla="*/ 636929 h 1953030"/>
                  <a:gd name="connsiteX11" fmla="*/ 2296973 w 2852982"/>
                  <a:gd name="connsiteY11" fmla="*/ 1778101 h 1953030"/>
                  <a:gd name="connsiteX12" fmla="*/ 534010 w 2852982"/>
                  <a:gd name="connsiteY12" fmla="*/ 1792731 h 1953030"/>
                  <a:gd name="connsiteX13" fmla="*/ 185714 w 2852982"/>
                  <a:gd name="connsiteY13" fmla="*/ 777946 h 1953030"/>
                  <a:gd name="connsiteX14" fmla="*/ 7315 w 2852982"/>
                  <a:gd name="connsiteY14" fmla="*/ 725931 h 1953030"/>
                  <a:gd name="connsiteX15" fmla="*/ 0 w 2852982"/>
                  <a:gd name="connsiteY15" fmla="*/ 239245 h 1953030"/>
                  <a:gd name="connsiteX16" fmla="*/ 277978 w 2852982"/>
                  <a:gd name="connsiteY16" fmla="*/ 234594 h 1953030"/>
                  <a:gd name="connsiteX17" fmla="*/ 1436523 w 2852982"/>
                  <a:gd name="connsiteY17" fmla="*/ 396 h 1953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852982" h="1953030">
                    <a:moveTo>
                      <a:pt x="1431639" y="255270"/>
                    </a:moveTo>
                    <a:cubicBezTo>
                      <a:pt x="1059056" y="254353"/>
                      <a:pt x="453324" y="421040"/>
                      <a:pt x="409745" y="483912"/>
                    </a:cubicBezTo>
                    <a:cubicBezTo>
                      <a:pt x="352043" y="631047"/>
                      <a:pt x="579249" y="1544207"/>
                      <a:pt x="710473" y="1615315"/>
                    </a:cubicBezTo>
                    <a:cubicBezTo>
                      <a:pt x="1044490" y="1732344"/>
                      <a:pt x="1862666" y="1767300"/>
                      <a:pt x="2025982" y="1663265"/>
                    </a:cubicBezTo>
                    <a:cubicBezTo>
                      <a:pt x="2288497" y="1462133"/>
                      <a:pt x="2398240" y="522123"/>
                      <a:pt x="2308019" y="439217"/>
                    </a:cubicBezTo>
                    <a:cubicBezTo>
                      <a:pt x="2192280" y="309941"/>
                      <a:pt x="1804222" y="256187"/>
                      <a:pt x="1431639" y="255270"/>
                    </a:cubicBezTo>
                    <a:close/>
                    <a:moveTo>
                      <a:pt x="1436523" y="396"/>
                    </a:moveTo>
                    <a:cubicBezTo>
                      <a:pt x="1830622" y="-8042"/>
                      <a:pt x="2276721" y="120154"/>
                      <a:pt x="2523744" y="219963"/>
                    </a:cubicBezTo>
                    <a:cubicBezTo>
                      <a:pt x="2592464" y="247729"/>
                      <a:pt x="2792142" y="218487"/>
                      <a:pt x="2830984" y="278485"/>
                    </a:cubicBezTo>
                    <a:cubicBezTo>
                      <a:pt x="2870787" y="344701"/>
                      <a:pt x="2849288" y="490248"/>
                      <a:pt x="2823667" y="527202"/>
                    </a:cubicBezTo>
                    <a:cubicBezTo>
                      <a:pt x="2762708" y="601419"/>
                      <a:pt x="2611493" y="592488"/>
                      <a:pt x="2604212" y="636929"/>
                    </a:cubicBezTo>
                    <a:cubicBezTo>
                      <a:pt x="2589582" y="978305"/>
                      <a:pt x="2501799" y="1429410"/>
                      <a:pt x="2296973" y="1778101"/>
                    </a:cubicBezTo>
                    <a:cubicBezTo>
                      <a:pt x="2114092" y="2034134"/>
                      <a:pt x="716890" y="1982925"/>
                      <a:pt x="534010" y="1792731"/>
                    </a:cubicBezTo>
                    <a:cubicBezTo>
                      <a:pt x="453818" y="1716179"/>
                      <a:pt x="197906" y="1238804"/>
                      <a:pt x="185714" y="777946"/>
                    </a:cubicBezTo>
                    <a:cubicBezTo>
                      <a:pt x="182794" y="723747"/>
                      <a:pt x="78957" y="730676"/>
                      <a:pt x="7315" y="725931"/>
                    </a:cubicBezTo>
                    <a:cubicBezTo>
                      <a:pt x="7315" y="571018"/>
                      <a:pt x="0" y="394158"/>
                      <a:pt x="0" y="239245"/>
                    </a:cubicBezTo>
                    <a:cubicBezTo>
                      <a:pt x="81791" y="236688"/>
                      <a:pt x="250861" y="250277"/>
                      <a:pt x="277978" y="234594"/>
                    </a:cubicBezTo>
                    <a:cubicBezTo>
                      <a:pt x="604724" y="85852"/>
                      <a:pt x="1042424" y="8834"/>
                      <a:pt x="1436523" y="39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262" name="Freeform: Shape 261">
            <a:extLst>
              <a:ext uri="{FF2B5EF4-FFF2-40B4-BE49-F238E27FC236}">
                <a16:creationId xmlns:a16="http://schemas.microsoft.com/office/drawing/2014/main" id="{5FBFF7BF-3911-4C3F-A5DD-28FCAAE0405A}"/>
              </a:ext>
            </a:extLst>
          </p:cNvPr>
          <p:cNvSpPr/>
          <p:nvPr/>
        </p:nvSpPr>
        <p:spPr>
          <a:xfrm rot="18494506">
            <a:off x="9703541" y="6437225"/>
            <a:ext cx="624201" cy="668500"/>
          </a:xfrm>
          <a:custGeom>
            <a:avLst/>
            <a:gdLst>
              <a:gd name="connsiteX0" fmla="*/ 627099 w 627402"/>
              <a:gd name="connsiteY0" fmla="*/ 265576 h 671928"/>
              <a:gd name="connsiteX1" fmla="*/ 622871 w 627402"/>
              <a:gd name="connsiteY1" fmla="*/ 282230 h 671928"/>
              <a:gd name="connsiteX2" fmla="*/ 438705 w 627402"/>
              <a:gd name="connsiteY2" fmla="*/ 670937 h 671928"/>
              <a:gd name="connsiteX3" fmla="*/ 438236 w 627402"/>
              <a:gd name="connsiteY3" fmla="*/ 671928 h 671928"/>
              <a:gd name="connsiteX4" fmla="*/ 0 w 627402"/>
              <a:gd name="connsiteY4" fmla="*/ 115864 h 671928"/>
              <a:gd name="connsiteX5" fmla="*/ 52443 w 627402"/>
              <a:gd name="connsiteY5" fmla="*/ 14129 h 671928"/>
              <a:gd name="connsiteX6" fmla="*/ 94818 w 627402"/>
              <a:gd name="connsiteY6" fmla="*/ 9241 h 671928"/>
              <a:gd name="connsiteX7" fmla="*/ 350695 w 627402"/>
              <a:gd name="connsiteY7" fmla="*/ 128216 h 671928"/>
              <a:gd name="connsiteX8" fmla="*/ 556865 w 627402"/>
              <a:gd name="connsiteY8" fmla="*/ 223558 h 671928"/>
              <a:gd name="connsiteX9" fmla="*/ 577237 w 627402"/>
              <a:gd name="connsiteY9" fmla="*/ 239449 h 671928"/>
              <a:gd name="connsiteX10" fmla="*/ 613907 w 627402"/>
              <a:gd name="connsiteY10" fmla="*/ 255339 h 671928"/>
              <a:gd name="connsiteX11" fmla="*/ 627099 w 627402"/>
              <a:gd name="connsiteY11" fmla="*/ 265576 h 67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27402" h="671928">
                <a:moveTo>
                  <a:pt x="627099" y="265576"/>
                </a:moveTo>
                <a:cubicBezTo>
                  <a:pt x="628168" y="269906"/>
                  <a:pt x="626334" y="275304"/>
                  <a:pt x="622871" y="282230"/>
                </a:cubicBezTo>
                <a:cubicBezTo>
                  <a:pt x="560938" y="411799"/>
                  <a:pt x="499822" y="541369"/>
                  <a:pt x="438705" y="670937"/>
                </a:cubicBezTo>
                <a:lnTo>
                  <a:pt x="438236" y="671928"/>
                </a:lnTo>
                <a:lnTo>
                  <a:pt x="0" y="115864"/>
                </a:lnTo>
                <a:lnTo>
                  <a:pt x="52443" y="14129"/>
                </a:lnTo>
                <a:cubicBezTo>
                  <a:pt x="66297" y="-3798"/>
                  <a:pt x="67111" y="-3798"/>
                  <a:pt x="94818" y="9241"/>
                </a:cubicBezTo>
                <a:cubicBezTo>
                  <a:pt x="180382" y="48355"/>
                  <a:pt x="265131" y="89101"/>
                  <a:pt x="350695" y="128216"/>
                </a:cubicBezTo>
                <a:cubicBezTo>
                  <a:pt x="419554" y="159589"/>
                  <a:pt x="488006" y="192592"/>
                  <a:pt x="556865" y="223558"/>
                </a:cubicBezTo>
                <a:cubicBezTo>
                  <a:pt x="565422" y="227225"/>
                  <a:pt x="574385" y="229670"/>
                  <a:pt x="577237" y="239449"/>
                </a:cubicBezTo>
                <a:cubicBezTo>
                  <a:pt x="589461" y="244745"/>
                  <a:pt x="601276" y="251265"/>
                  <a:pt x="613907" y="255339"/>
                </a:cubicBezTo>
                <a:cubicBezTo>
                  <a:pt x="622056" y="257988"/>
                  <a:pt x="626029" y="261247"/>
                  <a:pt x="627099" y="265576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425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63" name="Freeform: Shape 262">
            <a:extLst>
              <a:ext uri="{FF2B5EF4-FFF2-40B4-BE49-F238E27FC236}">
                <a16:creationId xmlns:a16="http://schemas.microsoft.com/office/drawing/2014/main" id="{7E564F00-341C-429C-9A3C-7E8F9FAB08E0}"/>
              </a:ext>
            </a:extLst>
          </p:cNvPr>
          <p:cNvSpPr/>
          <p:nvPr/>
        </p:nvSpPr>
        <p:spPr>
          <a:xfrm rot="16200000">
            <a:off x="11422846" y="5562250"/>
            <a:ext cx="773915" cy="403411"/>
          </a:xfrm>
          <a:custGeom>
            <a:avLst/>
            <a:gdLst>
              <a:gd name="connsiteX0" fmla="*/ 777580 w 777883"/>
              <a:gd name="connsiteY0" fmla="*/ 265577 h 405480"/>
              <a:gd name="connsiteX1" fmla="*/ 773352 w 777883"/>
              <a:gd name="connsiteY1" fmla="*/ 282231 h 405480"/>
              <a:gd name="connsiteX2" fmla="*/ 714957 w 777883"/>
              <a:gd name="connsiteY2" fmla="*/ 405480 h 405480"/>
              <a:gd name="connsiteX3" fmla="*/ 0 w 777883"/>
              <a:gd name="connsiteY3" fmla="*/ 405480 h 405480"/>
              <a:gd name="connsiteX4" fmla="*/ 128362 w 777883"/>
              <a:gd name="connsiteY4" fmla="*/ 158774 h 405480"/>
              <a:gd name="connsiteX5" fmla="*/ 202924 w 777883"/>
              <a:gd name="connsiteY5" fmla="*/ 14130 h 405480"/>
              <a:gd name="connsiteX6" fmla="*/ 245299 w 777883"/>
              <a:gd name="connsiteY6" fmla="*/ 9241 h 405480"/>
              <a:gd name="connsiteX7" fmla="*/ 501176 w 777883"/>
              <a:gd name="connsiteY7" fmla="*/ 128216 h 405480"/>
              <a:gd name="connsiteX8" fmla="*/ 707346 w 777883"/>
              <a:gd name="connsiteY8" fmla="*/ 223558 h 405480"/>
              <a:gd name="connsiteX9" fmla="*/ 727718 w 777883"/>
              <a:gd name="connsiteY9" fmla="*/ 239449 h 405480"/>
              <a:gd name="connsiteX10" fmla="*/ 764388 w 777883"/>
              <a:gd name="connsiteY10" fmla="*/ 255339 h 405480"/>
              <a:gd name="connsiteX11" fmla="*/ 777580 w 777883"/>
              <a:gd name="connsiteY11" fmla="*/ 265577 h 405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77883" h="405480">
                <a:moveTo>
                  <a:pt x="777580" y="265577"/>
                </a:moveTo>
                <a:cubicBezTo>
                  <a:pt x="778649" y="269906"/>
                  <a:pt x="776815" y="275305"/>
                  <a:pt x="773352" y="282231"/>
                </a:cubicBezTo>
                <a:lnTo>
                  <a:pt x="714957" y="405480"/>
                </a:lnTo>
                <a:lnTo>
                  <a:pt x="0" y="405480"/>
                </a:lnTo>
                <a:lnTo>
                  <a:pt x="128362" y="158774"/>
                </a:lnTo>
                <a:cubicBezTo>
                  <a:pt x="153623" y="110695"/>
                  <a:pt x="178885" y="62617"/>
                  <a:pt x="202924" y="14130"/>
                </a:cubicBezTo>
                <a:cubicBezTo>
                  <a:pt x="216778" y="-3799"/>
                  <a:pt x="217592" y="-3799"/>
                  <a:pt x="245299" y="9241"/>
                </a:cubicBezTo>
                <a:cubicBezTo>
                  <a:pt x="330863" y="48356"/>
                  <a:pt x="415612" y="89101"/>
                  <a:pt x="501176" y="128216"/>
                </a:cubicBezTo>
                <a:cubicBezTo>
                  <a:pt x="570035" y="159589"/>
                  <a:pt x="638487" y="192593"/>
                  <a:pt x="707346" y="223558"/>
                </a:cubicBezTo>
                <a:cubicBezTo>
                  <a:pt x="715902" y="227226"/>
                  <a:pt x="724866" y="229670"/>
                  <a:pt x="727718" y="239449"/>
                </a:cubicBezTo>
                <a:cubicBezTo>
                  <a:pt x="739942" y="244746"/>
                  <a:pt x="751757" y="251265"/>
                  <a:pt x="764388" y="255339"/>
                </a:cubicBezTo>
                <a:cubicBezTo>
                  <a:pt x="772537" y="257988"/>
                  <a:pt x="776510" y="261248"/>
                  <a:pt x="777580" y="26557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425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04ED428A-87F4-499C-B6BE-3BE310D5DFBC}"/>
              </a:ext>
            </a:extLst>
          </p:cNvPr>
          <p:cNvGrpSpPr/>
          <p:nvPr/>
        </p:nvGrpSpPr>
        <p:grpSpPr>
          <a:xfrm>
            <a:off x="4469824" y="3486021"/>
            <a:ext cx="2914566" cy="3395037"/>
            <a:chOff x="4619223" y="3443908"/>
            <a:chExt cx="2929511" cy="3412446"/>
          </a:xfrm>
        </p:grpSpPr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6D5A1D0E-2040-4B68-A21E-46C218F6C7AD}"/>
                </a:ext>
              </a:extLst>
            </p:cNvPr>
            <p:cNvSpPr/>
            <p:nvPr/>
          </p:nvSpPr>
          <p:spPr>
            <a:xfrm>
              <a:off x="4691847" y="3443908"/>
              <a:ext cx="2856887" cy="3092940"/>
            </a:xfrm>
            <a:custGeom>
              <a:avLst/>
              <a:gdLst>
                <a:gd name="connsiteX0" fmla="*/ 2985610 w 2985996"/>
                <a:gd name="connsiteY0" fmla="*/ 94967 h 3232717"/>
                <a:gd name="connsiteX1" fmla="*/ 2979648 w 2985996"/>
                <a:gd name="connsiteY1" fmla="*/ 68990 h 3232717"/>
                <a:gd name="connsiteX2" fmla="*/ 2943023 w 2985996"/>
                <a:gd name="connsiteY2" fmla="*/ 19590 h 3232717"/>
                <a:gd name="connsiteX3" fmla="*/ 2904696 w 2985996"/>
                <a:gd name="connsiteY3" fmla="*/ 0 h 3232717"/>
                <a:gd name="connsiteX4" fmla="*/ 94433 w 2985996"/>
                <a:gd name="connsiteY4" fmla="*/ 8517 h 3232717"/>
                <a:gd name="connsiteX5" fmla="*/ 62493 w 2985996"/>
                <a:gd name="connsiteY5" fmla="*/ 21293 h 3232717"/>
                <a:gd name="connsiteX6" fmla="*/ 8834 w 2985996"/>
                <a:gd name="connsiteY6" fmla="*/ 72822 h 3232717"/>
                <a:gd name="connsiteX7" fmla="*/ 1169 w 2985996"/>
                <a:gd name="connsiteY7" fmla="*/ 108595 h 3232717"/>
                <a:gd name="connsiteX8" fmla="*/ 145110 w 2985996"/>
                <a:gd name="connsiteY8" fmla="*/ 1323153 h 3232717"/>
                <a:gd name="connsiteX9" fmla="*/ 138296 w 2985996"/>
                <a:gd name="connsiteY9" fmla="*/ 1399382 h 3232717"/>
                <a:gd name="connsiteX10" fmla="*/ 136593 w 2985996"/>
                <a:gd name="connsiteY10" fmla="*/ 1418120 h 3232717"/>
                <a:gd name="connsiteX11" fmla="*/ 142129 w 2985996"/>
                <a:gd name="connsiteY11" fmla="*/ 3154785 h 3232717"/>
                <a:gd name="connsiteX12" fmla="*/ 180031 w 2985996"/>
                <a:gd name="connsiteY12" fmla="*/ 3232718 h 3232717"/>
                <a:gd name="connsiteX13" fmla="*/ 2854019 w 2985996"/>
                <a:gd name="connsiteY13" fmla="*/ 3190132 h 3232717"/>
                <a:gd name="connsiteX14" fmla="*/ 2879570 w 2985996"/>
                <a:gd name="connsiteY14" fmla="*/ 3164580 h 3232717"/>
                <a:gd name="connsiteX15" fmla="*/ 2877015 w 2985996"/>
                <a:gd name="connsiteY15" fmla="*/ 1895937 h 3232717"/>
                <a:gd name="connsiteX16" fmla="*/ 2871053 w 2985996"/>
                <a:gd name="connsiteY16" fmla="*/ 1336355 h 3232717"/>
                <a:gd name="connsiteX17" fmla="*/ 2868072 w 2985996"/>
                <a:gd name="connsiteY17" fmla="*/ 1272901 h 3232717"/>
                <a:gd name="connsiteX18" fmla="*/ 2985610 w 2985996"/>
                <a:gd name="connsiteY18" fmla="*/ 94967 h 323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985996" h="3232717">
                  <a:moveTo>
                    <a:pt x="2985610" y="94967"/>
                  </a:moveTo>
                  <a:cubicBezTo>
                    <a:pt x="2986462" y="85598"/>
                    <a:pt x="2986462" y="77081"/>
                    <a:pt x="2979648" y="68990"/>
                  </a:cubicBezTo>
                  <a:cubicBezTo>
                    <a:pt x="2966446" y="53233"/>
                    <a:pt x="2954096" y="36624"/>
                    <a:pt x="2943023" y="19590"/>
                  </a:cubicBezTo>
                  <a:cubicBezTo>
                    <a:pt x="2933655" y="5110"/>
                    <a:pt x="2922582" y="0"/>
                    <a:pt x="2904696" y="0"/>
                  </a:cubicBezTo>
                  <a:cubicBezTo>
                    <a:pt x="2693894" y="2555"/>
                    <a:pt x="237096" y="8517"/>
                    <a:pt x="94433" y="8517"/>
                  </a:cubicBezTo>
                  <a:cubicBezTo>
                    <a:pt x="81231" y="8517"/>
                    <a:pt x="71436" y="11924"/>
                    <a:pt x="62493" y="21293"/>
                  </a:cubicBezTo>
                  <a:cubicBezTo>
                    <a:pt x="45033" y="38753"/>
                    <a:pt x="26721" y="55788"/>
                    <a:pt x="8834" y="72822"/>
                  </a:cubicBezTo>
                  <a:cubicBezTo>
                    <a:pt x="-2664" y="82617"/>
                    <a:pt x="-109" y="95819"/>
                    <a:pt x="1169" y="108595"/>
                  </a:cubicBezTo>
                  <a:cubicBezTo>
                    <a:pt x="5002" y="147774"/>
                    <a:pt x="126798" y="1206893"/>
                    <a:pt x="145110" y="1323153"/>
                  </a:cubicBezTo>
                  <a:cubicBezTo>
                    <a:pt x="148943" y="1348705"/>
                    <a:pt x="160441" y="1375108"/>
                    <a:pt x="138296" y="1399382"/>
                  </a:cubicBezTo>
                  <a:cubicBezTo>
                    <a:pt x="134889" y="1403215"/>
                    <a:pt x="136593" y="1411732"/>
                    <a:pt x="136593" y="1418120"/>
                  </a:cubicBezTo>
                  <a:cubicBezTo>
                    <a:pt x="138722" y="1735813"/>
                    <a:pt x="141703" y="2893732"/>
                    <a:pt x="142129" y="3154785"/>
                  </a:cubicBezTo>
                  <a:cubicBezTo>
                    <a:pt x="141703" y="3200353"/>
                    <a:pt x="119559" y="3232718"/>
                    <a:pt x="180031" y="3232718"/>
                  </a:cubicBezTo>
                  <a:cubicBezTo>
                    <a:pt x="180031" y="3232718"/>
                    <a:pt x="2838687" y="3188428"/>
                    <a:pt x="2854019" y="3190132"/>
                  </a:cubicBezTo>
                  <a:cubicBezTo>
                    <a:pt x="2874460" y="3192261"/>
                    <a:pt x="2879570" y="3185447"/>
                    <a:pt x="2879570" y="3164580"/>
                  </a:cubicBezTo>
                  <a:cubicBezTo>
                    <a:pt x="2877867" y="2741699"/>
                    <a:pt x="2881273" y="2318818"/>
                    <a:pt x="2877015" y="1895937"/>
                  </a:cubicBezTo>
                  <a:cubicBezTo>
                    <a:pt x="2874886" y="1709410"/>
                    <a:pt x="2876163" y="1522882"/>
                    <a:pt x="2871053" y="1336355"/>
                  </a:cubicBezTo>
                  <a:cubicBezTo>
                    <a:pt x="2870627" y="1315062"/>
                    <a:pt x="2865943" y="1294194"/>
                    <a:pt x="2868072" y="1272901"/>
                  </a:cubicBezTo>
                  <a:cubicBezTo>
                    <a:pt x="2877441" y="1177082"/>
                    <a:pt x="2977944" y="170345"/>
                    <a:pt x="2985610" y="94967"/>
                  </a:cubicBezTo>
                  <a:close/>
                </a:path>
              </a:pathLst>
            </a:custGeom>
            <a:solidFill>
              <a:srgbClr val="000000"/>
            </a:solidFill>
            <a:ln w="42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6C558E70-74B2-41D0-B1DC-4FF8D61233B5}"/>
                </a:ext>
              </a:extLst>
            </p:cNvPr>
            <p:cNvSpPr/>
            <p:nvPr/>
          </p:nvSpPr>
          <p:spPr>
            <a:xfrm>
              <a:off x="6638374" y="6120789"/>
              <a:ext cx="874183" cy="735565"/>
            </a:xfrm>
            <a:custGeom>
              <a:avLst/>
              <a:gdLst>
                <a:gd name="connsiteX0" fmla="*/ 577622 w 874183"/>
                <a:gd name="connsiteY0" fmla="*/ 896 h 735565"/>
                <a:gd name="connsiteX1" fmla="*/ 613777 w 874183"/>
                <a:gd name="connsiteY1" fmla="*/ 39170 h 735565"/>
                <a:gd name="connsiteX2" fmla="*/ 715639 w 874183"/>
                <a:gd name="connsiteY2" fmla="*/ 304826 h 735565"/>
                <a:gd name="connsiteX3" fmla="*/ 738863 w 874183"/>
                <a:gd name="connsiteY3" fmla="*/ 375315 h 735565"/>
                <a:gd name="connsiteX4" fmla="*/ 775534 w 874183"/>
                <a:gd name="connsiteY4" fmla="*/ 475955 h 735565"/>
                <a:gd name="connsiteX5" fmla="*/ 850097 w 874183"/>
                <a:gd name="connsiteY5" fmla="*/ 673161 h 735565"/>
                <a:gd name="connsiteX6" fmla="*/ 874183 w 874183"/>
                <a:gd name="connsiteY6" fmla="*/ 735565 h 735565"/>
                <a:gd name="connsiteX7" fmla="*/ 178915 w 874183"/>
                <a:gd name="connsiteY7" fmla="*/ 735565 h 735565"/>
                <a:gd name="connsiteX8" fmla="*/ 162731 w 874183"/>
                <a:gd name="connsiteY8" fmla="*/ 687829 h 735565"/>
                <a:gd name="connsiteX9" fmla="*/ 60869 w 874183"/>
                <a:gd name="connsiteY9" fmla="*/ 392021 h 735565"/>
                <a:gd name="connsiteX10" fmla="*/ 6678 w 874183"/>
                <a:gd name="connsiteY10" fmla="*/ 229041 h 735565"/>
                <a:gd name="connsiteX11" fmla="*/ 27051 w 874183"/>
                <a:gd name="connsiteY11" fmla="*/ 183814 h 735565"/>
                <a:gd name="connsiteX12" fmla="*/ 38053 w 874183"/>
                <a:gd name="connsiteY12" fmla="*/ 178518 h 735565"/>
                <a:gd name="connsiteX13" fmla="*/ 232813 w 874183"/>
                <a:gd name="connsiteY13" fmla="*/ 114956 h 735565"/>
                <a:gd name="connsiteX14" fmla="*/ 550622 w 874183"/>
                <a:gd name="connsiteY14" fmla="*/ 8612 h 735565"/>
                <a:gd name="connsiteX15" fmla="*/ 577622 w 874183"/>
                <a:gd name="connsiteY15" fmla="*/ 896 h 735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74183" h="735565">
                  <a:moveTo>
                    <a:pt x="577622" y="896"/>
                  </a:moveTo>
                  <a:cubicBezTo>
                    <a:pt x="597810" y="-3077"/>
                    <a:pt x="600636" y="5556"/>
                    <a:pt x="613777" y="39170"/>
                  </a:cubicBezTo>
                  <a:cubicBezTo>
                    <a:pt x="648410" y="127586"/>
                    <a:pt x="681006" y="216410"/>
                    <a:pt x="715639" y="304826"/>
                  </a:cubicBezTo>
                  <a:cubicBezTo>
                    <a:pt x="724195" y="327237"/>
                    <a:pt x="734382" y="350461"/>
                    <a:pt x="738863" y="375315"/>
                  </a:cubicBezTo>
                  <a:cubicBezTo>
                    <a:pt x="746198" y="410763"/>
                    <a:pt x="762903" y="442545"/>
                    <a:pt x="775534" y="475955"/>
                  </a:cubicBezTo>
                  <a:cubicBezTo>
                    <a:pt x="799980" y="541962"/>
                    <a:pt x="824835" y="607561"/>
                    <a:pt x="850097" y="673161"/>
                  </a:cubicBezTo>
                  <a:lnTo>
                    <a:pt x="874183" y="735565"/>
                  </a:lnTo>
                  <a:lnTo>
                    <a:pt x="178915" y="735565"/>
                  </a:lnTo>
                  <a:lnTo>
                    <a:pt x="162731" y="687829"/>
                  </a:lnTo>
                  <a:cubicBezTo>
                    <a:pt x="128913" y="589226"/>
                    <a:pt x="97539" y="489401"/>
                    <a:pt x="60869" y="392021"/>
                  </a:cubicBezTo>
                  <a:cubicBezTo>
                    <a:pt x="45386" y="336607"/>
                    <a:pt x="23792" y="283639"/>
                    <a:pt x="6678" y="229041"/>
                  </a:cubicBezTo>
                  <a:cubicBezTo>
                    <a:pt x="-3101" y="198075"/>
                    <a:pt x="-6360" y="194409"/>
                    <a:pt x="27051" y="183814"/>
                  </a:cubicBezTo>
                  <a:cubicBezTo>
                    <a:pt x="30718" y="182593"/>
                    <a:pt x="34385" y="180148"/>
                    <a:pt x="38053" y="178518"/>
                  </a:cubicBezTo>
                  <a:cubicBezTo>
                    <a:pt x="104059" y="160997"/>
                    <a:pt x="168029" y="136144"/>
                    <a:pt x="232813" y="114956"/>
                  </a:cubicBezTo>
                  <a:cubicBezTo>
                    <a:pt x="338749" y="79915"/>
                    <a:pt x="445093" y="44468"/>
                    <a:pt x="550622" y="8612"/>
                  </a:cubicBezTo>
                  <a:cubicBezTo>
                    <a:pt x="562234" y="4945"/>
                    <a:pt x="570893" y="2220"/>
                    <a:pt x="577622" y="896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42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28E02F9C-27B5-4060-B32D-381D2B89E2E6}"/>
                </a:ext>
              </a:extLst>
            </p:cNvPr>
            <p:cNvSpPr/>
            <p:nvPr/>
          </p:nvSpPr>
          <p:spPr>
            <a:xfrm>
              <a:off x="4619223" y="6448563"/>
              <a:ext cx="779087" cy="407791"/>
            </a:xfrm>
            <a:custGeom>
              <a:avLst/>
              <a:gdLst>
                <a:gd name="connsiteX0" fmla="*/ 220120 w 779087"/>
                <a:gd name="connsiteY0" fmla="*/ 73 h 407791"/>
                <a:gd name="connsiteX1" fmla="*/ 246502 w 779087"/>
                <a:gd name="connsiteY1" fmla="*/ 9241 h 407791"/>
                <a:gd name="connsiteX2" fmla="*/ 502380 w 779087"/>
                <a:gd name="connsiteY2" fmla="*/ 128216 h 407791"/>
                <a:gd name="connsiteX3" fmla="*/ 708550 w 779087"/>
                <a:gd name="connsiteY3" fmla="*/ 223558 h 407791"/>
                <a:gd name="connsiteX4" fmla="*/ 728921 w 779087"/>
                <a:gd name="connsiteY4" fmla="*/ 239449 h 407791"/>
                <a:gd name="connsiteX5" fmla="*/ 765591 w 779087"/>
                <a:gd name="connsiteY5" fmla="*/ 255339 h 407791"/>
                <a:gd name="connsiteX6" fmla="*/ 774556 w 779087"/>
                <a:gd name="connsiteY6" fmla="*/ 282231 h 407791"/>
                <a:gd name="connsiteX7" fmla="*/ 715066 w 779087"/>
                <a:gd name="connsiteY7" fmla="*/ 407791 h 407791"/>
                <a:gd name="connsiteX8" fmla="*/ 0 w 779087"/>
                <a:gd name="connsiteY8" fmla="*/ 407791 h 407791"/>
                <a:gd name="connsiteX9" fmla="*/ 129565 w 779087"/>
                <a:gd name="connsiteY9" fmla="*/ 158774 h 407791"/>
                <a:gd name="connsiteX10" fmla="*/ 204128 w 779087"/>
                <a:gd name="connsiteY10" fmla="*/ 14130 h 407791"/>
                <a:gd name="connsiteX11" fmla="*/ 220120 w 779087"/>
                <a:gd name="connsiteY11" fmla="*/ 73 h 407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79087" h="407791">
                  <a:moveTo>
                    <a:pt x="220120" y="73"/>
                  </a:moveTo>
                  <a:cubicBezTo>
                    <a:pt x="225519" y="-539"/>
                    <a:pt x="232649" y="2721"/>
                    <a:pt x="246502" y="9241"/>
                  </a:cubicBezTo>
                  <a:cubicBezTo>
                    <a:pt x="332067" y="48356"/>
                    <a:pt x="416815" y="89101"/>
                    <a:pt x="502380" y="128216"/>
                  </a:cubicBezTo>
                  <a:cubicBezTo>
                    <a:pt x="571239" y="159589"/>
                    <a:pt x="639690" y="192593"/>
                    <a:pt x="708550" y="223558"/>
                  </a:cubicBezTo>
                  <a:cubicBezTo>
                    <a:pt x="717105" y="227225"/>
                    <a:pt x="726070" y="229670"/>
                    <a:pt x="728921" y="239449"/>
                  </a:cubicBezTo>
                  <a:cubicBezTo>
                    <a:pt x="741145" y="244746"/>
                    <a:pt x="752960" y="251265"/>
                    <a:pt x="765591" y="255339"/>
                  </a:cubicBezTo>
                  <a:cubicBezTo>
                    <a:pt x="781890" y="260636"/>
                    <a:pt x="781483" y="268378"/>
                    <a:pt x="774556" y="282231"/>
                  </a:cubicBezTo>
                  <a:lnTo>
                    <a:pt x="715066" y="407791"/>
                  </a:lnTo>
                  <a:lnTo>
                    <a:pt x="0" y="407791"/>
                  </a:lnTo>
                  <a:lnTo>
                    <a:pt x="129565" y="158774"/>
                  </a:lnTo>
                  <a:cubicBezTo>
                    <a:pt x="154826" y="110695"/>
                    <a:pt x="180088" y="62616"/>
                    <a:pt x="204128" y="14130"/>
                  </a:cubicBezTo>
                  <a:cubicBezTo>
                    <a:pt x="211055" y="5166"/>
                    <a:pt x="214722" y="684"/>
                    <a:pt x="220120" y="73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42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0002B6B2-B465-41DA-99FC-FB905B4F8F58}"/>
                </a:ext>
              </a:extLst>
            </p:cNvPr>
            <p:cNvSpPr/>
            <p:nvPr/>
          </p:nvSpPr>
          <p:spPr>
            <a:xfrm>
              <a:off x="4863278" y="5024451"/>
              <a:ext cx="2453282" cy="1663969"/>
            </a:xfrm>
            <a:custGeom>
              <a:avLst/>
              <a:gdLst>
                <a:gd name="connsiteX0" fmla="*/ 532166 w 2453282"/>
                <a:gd name="connsiteY0" fmla="*/ 402375 h 1663969"/>
                <a:gd name="connsiteX1" fmla="*/ 574910 w 2453282"/>
                <a:gd name="connsiteY1" fmla="*/ 445291 h 1663969"/>
                <a:gd name="connsiteX2" fmla="*/ 561465 w 2453282"/>
                <a:gd name="connsiteY2" fmla="*/ 514150 h 1663969"/>
                <a:gd name="connsiteX3" fmla="*/ 489753 w 2453282"/>
                <a:gd name="connsiteY3" fmla="*/ 661646 h 1663969"/>
                <a:gd name="connsiteX4" fmla="*/ 455935 w 2453282"/>
                <a:gd name="connsiteY4" fmla="*/ 913450 h 1663969"/>
                <a:gd name="connsiteX5" fmla="*/ 455935 w 2453282"/>
                <a:gd name="connsiteY5" fmla="*/ 948898 h 1663969"/>
                <a:gd name="connsiteX6" fmla="*/ 565946 w 2453282"/>
                <a:gd name="connsiteY6" fmla="*/ 741914 h 1663969"/>
                <a:gd name="connsiteX7" fmla="*/ 622989 w 2453282"/>
                <a:gd name="connsiteY7" fmla="*/ 553672 h 1663969"/>
                <a:gd name="connsiteX8" fmla="*/ 653141 w 2453282"/>
                <a:gd name="connsiteY8" fmla="*/ 499074 h 1663969"/>
                <a:gd name="connsiteX9" fmla="*/ 711406 w 2453282"/>
                <a:gd name="connsiteY9" fmla="*/ 480739 h 1663969"/>
                <a:gd name="connsiteX10" fmla="*/ 736667 w 2453282"/>
                <a:gd name="connsiteY10" fmla="*/ 527595 h 1663969"/>
                <a:gd name="connsiteX11" fmla="*/ 718739 w 2453282"/>
                <a:gd name="connsiteY11" fmla="*/ 674277 h 1663969"/>
                <a:gd name="connsiteX12" fmla="*/ 650289 w 2453282"/>
                <a:gd name="connsiteY12" fmla="*/ 970899 h 1663969"/>
                <a:gd name="connsiteX13" fmla="*/ 595282 w 2453282"/>
                <a:gd name="connsiteY13" fmla="*/ 1278931 h 1663969"/>
                <a:gd name="connsiteX14" fmla="*/ 595282 w 2453282"/>
                <a:gd name="connsiteY14" fmla="*/ 1287080 h 1663969"/>
                <a:gd name="connsiteX15" fmla="*/ 602617 w 2453282"/>
                <a:gd name="connsiteY15" fmla="*/ 1276079 h 1663969"/>
                <a:gd name="connsiteX16" fmla="*/ 709776 w 2453282"/>
                <a:gd name="connsiteY16" fmla="*/ 1009607 h 1663969"/>
                <a:gd name="connsiteX17" fmla="*/ 828751 w 2453282"/>
                <a:gd name="connsiteY17" fmla="*/ 915487 h 1663969"/>
                <a:gd name="connsiteX18" fmla="*/ 880905 w 2453282"/>
                <a:gd name="connsiteY18" fmla="*/ 919154 h 1663969"/>
                <a:gd name="connsiteX19" fmla="*/ 891498 w 2453282"/>
                <a:gd name="connsiteY19" fmla="*/ 941971 h 1663969"/>
                <a:gd name="connsiteX20" fmla="*/ 774153 w 2453282"/>
                <a:gd name="connsiteY20" fmla="*/ 1252039 h 1663969"/>
                <a:gd name="connsiteX21" fmla="*/ 642954 w 2453282"/>
                <a:gd name="connsiteY21" fmla="*/ 1508732 h 1663969"/>
                <a:gd name="connsiteX22" fmla="*/ 585912 w 2453282"/>
                <a:gd name="connsiteY22" fmla="*/ 1573516 h 1663969"/>
                <a:gd name="connsiteX23" fmla="*/ 506052 w 2453282"/>
                <a:gd name="connsiteY23" fmla="*/ 1650524 h 1663969"/>
                <a:gd name="connsiteX24" fmla="*/ 484457 w 2453282"/>
                <a:gd name="connsiteY24" fmla="*/ 1663969 h 1663969"/>
                <a:gd name="connsiteX25" fmla="*/ 19557 w 2453282"/>
                <a:gd name="connsiteY25" fmla="*/ 1447207 h 1663969"/>
                <a:gd name="connsiteX26" fmla="*/ 0 w 2453282"/>
                <a:gd name="connsiteY26" fmla="*/ 1437428 h 1663969"/>
                <a:gd name="connsiteX27" fmla="*/ 13039 w 2453282"/>
                <a:gd name="connsiteY27" fmla="*/ 1040574 h 1663969"/>
                <a:gd name="connsiteX28" fmla="*/ 57450 w 2453282"/>
                <a:gd name="connsiteY28" fmla="*/ 669795 h 1663969"/>
                <a:gd name="connsiteX29" fmla="*/ 104714 w 2453282"/>
                <a:gd name="connsiteY29" fmla="*/ 560599 h 1663969"/>
                <a:gd name="connsiteX30" fmla="*/ 152793 w 2453282"/>
                <a:gd name="connsiteY30" fmla="*/ 532485 h 1663969"/>
                <a:gd name="connsiteX31" fmla="*/ 191909 w 2453282"/>
                <a:gd name="connsiteY31" fmla="*/ 583009 h 1663969"/>
                <a:gd name="connsiteX32" fmla="*/ 185389 w 2453282"/>
                <a:gd name="connsiteY32" fmla="*/ 651460 h 1663969"/>
                <a:gd name="connsiteX33" fmla="*/ 235913 w 2453282"/>
                <a:gd name="connsiteY33" fmla="*/ 574453 h 1663969"/>
                <a:gd name="connsiteX34" fmla="*/ 314551 w 2453282"/>
                <a:gd name="connsiteY34" fmla="*/ 476257 h 1663969"/>
                <a:gd name="connsiteX35" fmla="*/ 354888 w 2453282"/>
                <a:gd name="connsiteY35" fmla="*/ 445698 h 1663969"/>
                <a:gd name="connsiteX36" fmla="*/ 424154 w 2453282"/>
                <a:gd name="connsiteY36" fmla="*/ 491741 h 1663969"/>
                <a:gd name="connsiteX37" fmla="*/ 475900 w 2453282"/>
                <a:gd name="connsiteY37" fmla="*/ 431845 h 1663969"/>
                <a:gd name="connsiteX38" fmla="*/ 508496 w 2453282"/>
                <a:gd name="connsiteY38" fmla="*/ 408213 h 1663969"/>
                <a:gd name="connsiteX39" fmla="*/ 532166 w 2453282"/>
                <a:gd name="connsiteY39" fmla="*/ 402375 h 1663969"/>
                <a:gd name="connsiteX40" fmla="*/ 2040094 w 2453282"/>
                <a:gd name="connsiteY40" fmla="*/ 1578 h 1663969"/>
                <a:gd name="connsiteX41" fmla="*/ 2089803 w 2453282"/>
                <a:gd name="connsiteY41" fmla="*/ 22358 h 1663969"/>
                <a:gd name="connsiteX42" fmla="*/ 2134622 w 2453282"/>
                <a:gd name="connsiteY42" fmla="*/ 98959 h 1663969"/>
                <a:gd name="connsiteX43" fmla="*/ 2141957 w 2453282"/>
                <a:gd name="connsiteY43" fmla="*/ 116071 h 1663969"/>
                <a:gd name="connsiteX44" fmla="*/ 2172515 w 2453282"/>
                <a:gd name="connsiteY44" fmla="*/ 73697 h 1663969"/>
                <a:gd name="connsiteX45" fmla="*/ 2223854 w 2453282"/>
                <a:gd name="connsiteY45" fmla="*/ 90810 h 1663969"/>
                <a:gd name="connsiteX46" fmla="*/ 2273562 w 2453282"/>
                <a:gd name="connsiteY46" fmla="*/ 167002 h 1663969"/>
                <a:gd name="connsiteX47" fmla="*/ 2326530 w 2453282"/>
                <a:gd name="connsiteY47" fmla="*/ 307164 h 1663969"/>
                <a:gd name="connsiteX48" fmla="*/ 2333864 w 2453282"/>
                <a:gd name="connsiteY48" fmla="*/ 328352 h 1663969"/>
                <a:gd name="connsiteX49" fmla="*/ 2338346 w 2453282"/>
                <a:gd name="connsiteY49" fmla="*/ 282718 h 1663969"/>
                <a:gd name="connsiteX50" fmla="*/ 2350570 w 2453282"/>
                <a:gd name="connsiteY50" fmla="*/ 250937 h 1663969"/>
                <a:gd name="connsiteX51" fmla="*/ 2396611 w 2453282"/>
                <a:gd name="connsiteY51" fmla="*/ 222823 h 1663969"/>
                <a:gd name="connsiteX52" fmla="*/ 2432874 w 2453282"/>
                <a:gd name="connsiteY52" fmla="*/ 257049 h 1663969"/>
                <a:gd name="connsiteX53" fmla="*/ 2453247 w 2453282"/>
                <a:gd name="connsiteY53" fmla="*/ 394766 h 1663969"/>
                <a:gd name="connsiteX54" fmla="*/ 2414132 w 2453282"/>
                <a:gd name="connsiteY54" fmla="*/ 698723 h 1663969"/>
                <a:gd name="connsiteX55" fmla="*/ 2327346 w 2453282"/>
                <a:gd name="connsiteY55" fmla="*/ 1097208 h 1663969"/>
                <a:gd name="connsiteX56" fmla="*/ 2326123 w 2453282"/>
                <a:gd name="connsiteY56" fmla="*/ 1107393 h 1663969"/>
                <a:gd name="connsiteX57" fmla="*/ 2176590 w 2453282"/>
                <a:gd name="connsiteY57" fmla="*/ 1159140 h 1663969"/>
                <a:gd name="connsiteX58" fmla="*/ 1839222 w 2453282"/>
                <a:gd name="connsiteY58" fmla="*/ 1271596 h 1663969"/>
                <a:gd name="connsiteX59" fmla="*/ 1813146 w 2453282"/>
                <a:gd name="connsiteY59" fmla="*/ 1276892 h 1663969"/>
                <a:gd name="connsiteX60" fmla="*/ 1672983 w 2453282"/>
                <a:gd name="connsiteY60" fmla="*/ 1034868 h 1663969"/>
                <a:gd name="connsiteX61" fmla="*/ 1617570 w 2453282"/>
                <a:gd name="connsiteY61" fmla="*/ 796918 h 1663969"/>
                <a:gd name="connsiteX62" fmla="*/ 1597198 w 2453282"/>
                <a:gd name="connsiteY62" fmla="*/ 527187 h 1663969"/>
                <a:gd name="connsiteX63" fmla="*/ 1579270 w 2453282"/>
                <a:gd name="connsiteY63" fmla="*/ 442031 h 1663969"/>
                <a:gd name="connsiteX64" fmla="*/ 1598013 w 2453282"/>
                <a:gd name="connsiteY64" fmla="*/ 416768 h 1663969"/>
                <a:gd name="connsiteX65" fmla="*/ 1695801 w 2453282"/>
                <a:gd name="connsiteY65" fmla="*/ 466478 h 1663969"/>
                <a:gd name="connsiteX66" fmla="*/ 1752029 w 2453282"/>
                <a:gd name="connsiteY66" fmla="*/ 612344 h 1663969"/>
                <a:gd name="connsiteX67" fmla="*/ 1772808 w 2453282"/>
                <a:gd name="connsiteY67" fmla="*/ 812401 h 1663969"/>
                <a:gd name="connsiteX68" fmla="*/ 1777290 w 2453282"/>
                <a:gd name="connsiteY68" fmla="*/ 842145 h 1663969"/>
                <a:gd name="connsiteX69" fmla="*/ 1787883 w 2453282"/>
                <a:gd name="connsiteY69" fmla="*/ 761878 h 1663969"/>
                <a:gd name="connsiteX70" fmla="*/ 1809886 w 2453282"/>
                <a:gd name="connsiteY70" fmla="*/ 251751 h 1663969"/>
                <a:gd name="connsiteX71" fmla="*/ 1824962 w 2453282"/>
                <a:gd name="connsiteY71" fmla="*/ 92032 h 1663969"/>
                <a:gd name="connsiteX72" fmla="*/ 1834741 w 2453282"/>
                <a:gd name="connsiteY72" fmla="*/ 61066 h 1663969"/>
                <a:gd name="connsiteX73" fmla="*/ 1906859 w 2453282"/>
                <a:gd name="connsiteY73" fmla="*/ 50065 h 1663969"/>
                <a:gd name="connsiteX74" fmla="*/ 1934972 w 2453282"/>
                <a:gd name="connsiteY74" fmla="*/ 135222 h 1663969"/>
                <a:gd name="connsiteX75" fmla="*/ 1943529 w 2453282"/>
                <a:gd name="connsiteY75" fmla="*/ 336501 h 1663969"/>
                <a:gd name="connsiteX76" fmla="*/ 1996905 w 2453282"/>
                <a:gd name="connsiteY76" fmla="*/ 549597 h 1663969"/>
                <a:gd name="connsiteX77" fmla="*/ 2040094 w 2453282"/>
                <a:gd name="connsiteY77" fmla="*/ 305942 h 1663969"/>
                <a:gd name="connsiteX78" fmla="*/ 2006683 w 2453282"/>
                <a:gd name="connsiteY78" fmla="*/ 122183 h 1663969"/>
                <a:gd name="connsiteX79" fmla="*/ 2003424 w 2453282"/>
                <a:gd name="connsiteY79" fmla="*/ 43953 h 1663969"/>
                <a:gd name="connsiteX80" fmla="*/ 2040094 w 2453282"/>
                <a:gd name="connsiteY80" fmla="*/ 1578 h 1663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2453282" h="1663969">
                  <a:moveTo>
                    <a:pt x="532166" y="402375"/>
                  </a:moveTo>
                  <a:cubicBezTo>
                    <a:pt x="554436" y="402126"/>
                    <a:pt x="571549" y="418093"/>
                    <a:pt x="574910" y="445291"/>
                  </a:cubicBezTo>
                  <a:cubicBezTo>
                    <a:pt x="577762" y="469738"/>
                    <a:pt x="571650" y="492555"/>
                    <a:pt x="561465" y="514150"/>
                  </a:cubicBezTo>
                  <a:cubicBezTo>
                    <a:pt x="537833" y="563451"/>
                    <a:pt x="512164" y="611938"/>
                    <a:pt x="489753" y="661646"/>
                  </a:cubicBezTo>
                  <a:cubicBezTo>
                    <a:pt x="454305" y="741914"/>
                    <a:pt x="453898" y="827478"/>
                    <a:pt x="455935" y="913450"/>
                  </a:cubicBezTo>
                  <a:cubicBezTo>
                    <a:pt x="456342" y="923228"/>
                    <a:pt x="455935" y="933414"/>
                    <a:pt x="455935" y="948898"/>
                  </a:cubicBezTo>
                  <a:cubicBezTo>
                    <a:pt x="503606" y="881261"/>
                    <a:pt x="542722" y="815662"/>
                    <a:pt x="565946" y="741914"/>
                  </a:cubicBezTo>
                  <a:cubicBezTo>
                    <a:pt x="585504" y="679166"/>
                    <a:pt x="603840" y="616419"/>
                    <a:pt x="622989" y="553672"/>
                  </a:cubicBezTo>
                  <a:cubicBezTo>
                    <a:pt x="629101" y="533707"/>
                    <a:pt x="638065" y="514557"/>
                    <a:pt x="653141" y="499074"/>
                  </a:cubicBezTo>
                  <a:cubicBezTo>
                    <a:pt x="669031" y="482369"/>
                    <a:pt x="688181" y="472590"/>
                    <a:pt x="711406" y="480739"/>
                  </a:cubicBezTo>
                  <a:cubicBezTo>
                    <a:pt x="733001" y="488481"/>
                    <a:pt x="735445" y="508853"/>
                    <a:pt x="736667" y="527595"/>
                  </a:cubicBezTo>
                  <a:cubicBezTo>
                    <a:pt x="740334" y="577304"/>
                    <a:pt x="729741" y="626198"/>
                    <a:pt x="718739" y="674277"/>
                  </a:cubicBezTo>
                  <a:cubicBezTo>
                    <a:pt x="696330" y="773287"/>
                    <a:pt x="671069" y="871482"/>
                    <a:pt x="650289" y="970899"/>
                  </a:cubicBezTo>
                  <a:cubicBezTo>
                    <a:pt x="629101" y="1072762"/>
                    <a:pt x="611173" y="1175846"/>
                    <a:pt x="595282" y="1278931"/>
                  </a:cubicBezTo>
                  <a:cubicBezTo>
                    <a:pt x="594876" y="1281375"/>
                    <a:pt x="595282" y="1284227"/>
                    <a:pt x="595282" y="1287080"/>
                  </a:cubicBezTo>
                  <a:cubicBezTo>
                    <a:pt x="601802" y="1285857"/>
                    <a:pt x="601394" y="1280560"/>
                    <a:pt x="602617" y="1276079"/>
                  </a:cubicBezTo>
                  <a:cubicBezTo>
                    <a:pt x="633583" y="1185217"/>
                    <a:pt x="660474" y="1092727"/>
                    <a:pt x="709776" y="1009607"/>
                  </a:cubicBezTo>
                  <a:cubicBezTo>
                    <a:pt x="737075" y="963566"/>
                    <a:pt x="772930" y="926895"/>
                    <a:pt x="828751" y="915487"/>
                  </a:cubicBezTo>
                  <a:cubicBezTo>
                    <a:pt x="846678" y="911819"/>
                    <a:pt x="864199" y="913857"/>
                    <a:pt x="880905" y="919154"/>
                  </a:cubicBezTo>
                  <a:cubicBezTo>
                    <a:pt x="891090" y="922414"/>
                    <a:pt x="899240" y="928524"/>
                    <a:pt x="891498" y="941971"/>
                  </a:cubicBezTo>
                  <a:cubicBezTo>
                    <a:pt x="834048" y="1038536"/>
                    <a:pt x="810009" y="1147732"/>
                    <a:pt x="774153" y="1252039"/>
                  </a:cubicBezTo>
                  <a:cubicBezTo>
                    <a:pt x="742779" y="1344123"/>
                    <a:pt x="704886" y="1432539"/>
                    <a:pt x="642954" y="1508732"/>
                  </a:cubicBezTo>
                  <a:cubicBezTo>
                    <a:pt x="623804" y="1530327"/>
                    <a:pt x="605061" y="1551921"/>
                    <a:pt x="585912" y="1573516"/>
                  </a:cubicBezTo>
                  <a:cubicBezTo>
                    <a:pt x="559427" y="1599185"/>
                    <a:pt x="532536" y="1625261"/>
                    <a:pt x="506052" y="1650524"/>
                  </a:cubicBezTo>
                  <a:cubicBezTo>
                    <a:pt x="499940" y="1656636"/>
                    <a:pt x="494236" y="1663969"/>
                    <a:pt x="484457" y="1663969"/>
                  </a:cubicBezTo>
                  <a:cubicBezTo>
                    <a:pt x="329626" y="1591851"/>
                    <a:pt x="174388" y="1519733"/>
                    <a:pt x="19557" y="1447207"/>
                  </a:cubicBezTo>
                  <a:cubicBezTo>
                    <a:pt x="13446" y="1443947"/>
                    <a:pt x="6520" y="1440688"/>
                    <a:pt x="0" y="1437428"/>
                  </a:cubicBezTo>
                  <a:cubicBezTo>
                    <a:pt x="3260" y="1305007"/>
                    <a:pt x="4889" y="1172994"/>
                    <a:pt x="13039" y="1040574"/>
                  </a:cubicBezTo>
                  <a:cubicBezTo>
                    <a:pt x="20780" y="916302"/>
                    <a:pt x="26077" y="791215"/>
                    <a:pt x="57450" y="669795"/>
                  </a:cubicBezTo>
                  <a:cubicBezTo>
                    <a:pt x="67229" y="631087"/>
                    <a:pt x="81083" y="593602"/>
                    <a:pt x="104714" y="560599"/>
                  </a:cubicBezTo>
                  <a:cubicBezTo>
                    <a:pt x="116530" y="543894"/>
                    <a:pt x="130384" y="529633"/>
                    <a:pt x="152793" y="532485"/>
                  </a:cubicBezTo>
                  <a:cubicBezTo>
                    <a:pt x="169092" y="534522"/>
                    <a:pt x="188649" y="561006"/>
                    <a:pt x="191909" y="583009"/>
                  </a:cubicBezTo>
                  <a:cubicBezTo>
                    <a:pt x="195168" y="606233"/>
                    <a:pt x="190686" y="628643"/>
                    <a:pt x="185389" y="651460"/>
                  </a:cubicBezTo>
                  <a:cubicBezTo>
                    <a:pt x="202094" y="625791"/>
                    <a:pt x="218800" y="599714"/>
                    <a:pt x="235913" y="574453"/>
                  </a:cubicBezTo>
                  <a:cubicBezTo>
                    <a:pt x="259545" y="539411"/>
                    <a:pt x="284400" y="506001"/>
                    <a:pt x="314551" y="476257"/>
                  </a:cubicBezTo>
                  <a:cubicBezTo>
                    <a:pt x="326774" y="464034"/>
                    <a:pt x="340220" y="453847"/>
                    <a:pt x="354888" y="445698"/>
                  </a:cubicBezTo>
                  <a:cubicBezTo>
                    <a:pt x="394004" y="424918"/>
                    <a:pt x="425784" y="445291"/>
                    <a:pt x="424154" y="491741"/>
                  </a:cubicBezTo>
                  <a:cubicBezTo>
                    <a:pt x="442489" y="470961"/>
                    <a:pt x="456750" y="449366"/>
                    <a:pt x="475900" y="431845"/>
                  </a:cubicBezTo>
                  <a:cubicBezTo>
                    <a:pt x="486086" y="422881"/>
                    <a:pt x="496273" y="413917"/>
                    <a:pt x="508496" y="408213"/>
                  </a:cubicBezTo>
                  <a:cubicBezTo>
                    <a:pt x="516747" y="404343"/>
                    <a:pt x="524743" y="402458"/>
                    <a:pt x="532166" y="402375"/>
                  </a:cubicBezTo>
                  <a:close/>
                  <a:moveTo>
                    <a:pt x="2040094" y="1578"/>
                  </a:moveTo>
                  <a:cubicBezTo>
                    <a:pt x="2061282" y="-4533"/>
                    <a:pt x="2076358" y="8098"/>
                    <a:pt x="2089803" y="22358"/>
                  </a:cubicBezTo>
                  <a:cubicBezTo>
                    <a:pt x="2110175" y="44768"/>
                    <a:pt x="2121991" y="72067"/>
                    <a:pt x="2134622" y="98959"/>
                  </a:cubicBezTo>
                  <a:cubicBezTo>
                    <a:pt x="2136659" y="103440"/>
                    <a:pt x="2138696" y="108330"/>
                    <a:pt x="2141957" y="116071"/>
                  </a:cubicBezTo>
                  <a:cubicBezTo>
                    <a:pt x="2143994" y="93662"/>
                    <a:pt x="2154179" y="79401"/>
                    <a:pt x="2172515" y="73697"/>
                  </a:cubicBezTo>
                  <a:cubicBezTo>
                    <a:pt x="2192887" y="67993"/>
                    <a:pt x="2209593" y="76142"/>
                    <a:pt x="2223854" y="90810"/>
                  </a:cubicBezTo>
                  <a:cubicBezTo>
                    <a:pt x="2245855" y="112811"/>
                    <a:pt x="2260524" y="139296"/>
                    <a:pt x="2273562" y="167002"/>
                  </a:cubicBezTo>
                  <a:cubicBezTo>
                    <a:pt x="2294750" y="212230"/>
                    <a:pt x="2311047" y="259494"/>
                    <a:pt x="2326530" y="307164"/>
                  </a:cubicBezTo>
                  <a:cubicBezTo>
                    <a:pt x="2328567" y="313276"/>
                    <a:pt x="2330605" y="319388"/>
                    <a:pt x="2333864" y="328352"/>
                  </a:cubicBezTo>
                  <a:cubicBezTo>
                    <a:pt x="2335494" y="310831"/>
                    <a:pt x="2336717" y="296571"/>
                    <a:pt x="2338346" y="282718"/>
                  </a:cubicBezTo>
                  <a:cubicBezTo>
                    <a:pt x="2339976" y="271310"/>
                    <a:pt x="2343643" y="260308"/>
                    <a:pt x="2350570" y="250937"/>
                  </a:cubicBezTo>
                  <a:cubicBezTo>
                    <a:pt x="2361978" y="235046"/>
                    <a:pt x="2376239" y="221193"/>
                    <a:pt x="2396611" y="222823"/>
                  </a:cubicBezTo>
                  <a:cubicBezTo>
                    <a:pt x="2416577" y="224046"/>
                    <a:pt x="2425948" y="240343"/>
                    <a:pt x="2432874" y="257049"/>
                  </a:cubicBezTo>
                  <a:cubicBezTo>
                    <a:pt x="2450802" y="301460"/>
                    <a:pt x="2453654" y="347910"/>
                    <a:pt x="2453247" y="394766"/>
                  </a:cubicBezTo>
                  <a:cubicBezTo>
                    <a:pt x="2451617" y="497443"/>
                    <a:pt x="2432874" y="598083"/>
                    <a:pt x="2414132" y="698723"/>
                  </a:cubicBezTo>
                  <a:cubicBezTo>
                    <a:pt x="2389278" y="832366"/>
                    <a:pt x="2359126" y="965195"/>
                    <a:pt x="2327346" y="1097208"/>
                  </a:cubicBezTo>
                  <a:cubicBezTo>
                    <a:pt x="2326530" y="1100467"/>
                    <a:pt x="2326530" y="1104135"/>
                    <a:pt x="2326123" y="1107393"/>
                  </a:cubicBezTo>
                  <a:cubicBezTo>
                    <a:pt x="2276414" y="1124507"/>
                    <a:pt x="2226706" y="1142434"/>
                    <a:pt x="2176590" y="1159140"/>
                  </a:cubicBezTo>
                  <a:cubicBezTo>
                    <a:pt x="2064134" y="1197032"/>
                    <a:pt x="1951678" y="1234517"/>
                    <a:pt x="1839222" y="1271596"/>
                  </a:cubicBezTo>
                  <a:cubicBezTo>
                    <a:pt x="1831074" y="1275263"/>
                    <a:pt x="1822924" y="1282189"/>
                    <a:pt x="1813146" y="1276892"/>
                  </a:cubicBezTo>
                  <a:cubicBezTo>
                    <a:pt x="1763030" y="1198255"/>
                    <a:pt x="1711283" y="1120432"/>
                    <a:pt x="1672983" y="1034868"/>
                  </a:cubicBezTo>
                  <a:cubicBezTo>
                    <a:pt x="1639165" y="959083"/>
                    <a:pt x="1623682" y="879223"/>
                    <a:pt x="1617570" y="796918"/>
                  </a:cubicBezTo>
                  <a:cubicBezTo>
                    <a:pt x="1611051" y="706872"/>
                    <a:pt x="1605347" y="616826"/>
                    <a:pt x="1597198" y="527187"/>
                  </a:cubicBezTo>
                  <a:cubicBezTo>
                    <a:pt x="1594754" y="498259"/>
                    <a:pt x="1585790" y="470144"/>
                    <a:pt x="1579270" y="442031"/>
                  </a:cubicBezTo>
                  <a:cubicBezTo>
                    <a:pt x="1574789" y="422880"/>
                    <a:pt x="1578048" y="416768"/>
                    <a:pt x="1598013" y="416768"/>
                  </a:cubicBezTo>
                  <a:cubicBezTo>
                    <a:pt x="1639165" y="416768"/>
                    <a:pt x="1670539" y="435919"/>
                    <a:pt x="1695801" y="466478"/>
                  </a:cubicBezTo>
                  <a:cubicBezTo>
                    <a:pt x="1730841" y="508852"/>
                    <a:pt x="1742250" y="560191"/>
                    <a:pt x="1752029" y="612344"/>
                  </a:cubicBezTo>
                  <a:cubicBezTo>
                    <a:pt x="1763844" y="678351"/>
                    <a:pt x="1768734" y="745580"/>
                    <a:pt x="1772808" y="812401"/>
                  </a:cubicBezTo>
                  <a:cubicBezTo>
                    <a:pt x="1773623" y="822587"/>
                    <a:pt x="1774846" y="832366"/>
                    <a:pt x="1777290" y="842145"/>
                  </a:cubicBezTo>
                  <a:cubicBezTo>
                    <a:pt x="1785031" y="816068"/>
                    <a:pt x="1785847" y="788769"/>
                    <a:pt x="1787883" y="761878"/>
                  </a:cubicBezTo>
                  <a:cubicBezTo>
                    <a:pt x="1802552" y="591972"/>
                    <a:pt x="1809886" y="422066"/>
                    <a:pt x="1809886" y="251751"/>
                  </a:cubicBezTo>
                  <a:cubicBezTo>
                    <a:pt x="1809886" y="198376"/>
                    <a:pt x="1811923" y="144593"/>
                    <a:pt x="1824962" y="92032"/>
                  </a:cubicBezTo>
                  <a:cubicBezTo>
                    <a:pt x="1827406" y="81438"/>
                    <a:pt x="1830258" y="70845"/>
                    <a:pt x="1834741" y="61066"/>
                  </a:cubicBezTo>
                  <a:cubicBezTo>
                    <a:pt x="1850223" y="28063"/>
                    <a:pt x="1881190" y="23173"/>
                    <a:pt x="1906859" y="50065"/>
                  </a:cubicBezTo>
                  <a:cubicBezTo>
                    <a:pt x="1929269" y="73697"/>
                    <a:pt x="1933343" y="104663"/>
                    <a:pt x="1934972" y="135222"/>
                  </a:cubicBezTo>
                  <a:cubicBezTo>
                    <a:pt x="1938639" y="202043"/>
                    <a:pt x="1939455" y="269272"/>
                    <a:pt x="1943529" y="336501"/>
                  </a:cubicBezTo>
                  <a:cubicBezTo>
                    <a:pt x="1948011" y="409027"/>
                    <a:pt x="1969606" y="477886"/>
                    <a:pt x="1996905" y="549597"/>
                  </a:cubicBezTo>
                  <a:cubicBezTo>
                    <a:pt x="2020945" y="466885"/>
                    <a:pt x="2043762" y="388654"/>
                    <a:pt x="2040094" y="305942"/>
                  </a:cubicBezTo>
                  <a:cubicBezTo>
                    <a:pt x="2037242" y="243195"/>
                    <a:pt x="2019314" y="183300"/>
                    <a:pt x="2006683" y="122183"/>
                  </a:cubicBezTo>
                  <a:cubicBezTo>
                    <a:pt x="2001387" y="96106"/>
                    <a:pt x="1996090" y="70437"/>
                    <a:pt x="2003424" y="43953"/>
                  </a:cubicBezTo>
                  <a:cubicBezTo>
                    <a:pt x="2009128" y="23581"/>
                    <a:pt x="2019314" y="7690"/>
                    <a:pt x="2040094" y="1578"/>
                  </a:cubicBezTo>
                  <a:close/>
                </a:path>
              </a:pathLst>
            </a:custGeom>
            <a:solidFill>
              <a:srgbClr val="FDCA93"/>
            </a:solidFill>
            <a:ln w="42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425C369F-E084-4753-B33F-7DF5E0E2FF0D}"/>
                </a:ext>
              </a:extLst>
            </p:cNvPr>
            <p:cNvSpPr/>
            <p:nvPr/>
          </p:nvSpPr>
          <p:spPr>
            <a:xfrm>
              <a:off x="4805835" y="3545770"/>
              <a:ext cx="2650044" cy="1059772"/>
            </a:xfrm>
            <a:custGeom>
              <a:avLst/>
              <a:gdLst>
                <a:gd name="connsiteX0" fmla="*/ 2748080 w 2769805"/>
                <a:gd name="connsiteY0" fmla="*/ 0 h 1107666"/>
                <a:gd name="connsiteX1" fmla="*/ 2769374 w 2769805"/>
                <a:gd name="connsiteY1" fmla="*/ 22571 h 1107666"/>
                <a:gd name="connsiteX2" fmla="*/ 2667167 w 2769805"/>
                <a:gd name="connsiteY2" fmla="*/ 1082541 h 1107666"/>
                <a:gd name="connsiteX3" fmla="*/ 2647577 w 2769805"/>
                <a:gd name="connsiteY3" fmla="*/ 1101279 h 1107666"/>
                <a:gd name="connsiteX4" fmla="*/ 135843 w 2769805"/>
                <a:gd name="connsiteY4" fmla="*/ 1107667 h 1107666"/>
                <a:gd name="connsiteX5" fmla="*/ 110717 w 2769805"/>
                <a:gd name="connsiteY5" fmla="*/ 1085096 h 1107666"/>
                <a:gd name="connsiteX6" fmla="*/ 5529 w 2769805"/>
                <a:gd name="connsiteY6" fmla="*/ 48974 h 1107666"/>
                <a:gd name="connsiteX7" fmla="*/ 3826 w 2769805"/>
                <a:gd name="connsiteY7" fmla="*/ 11072 h 1107666"/>
                <a:gd name="connsiteX8" fmla="*/ 43005 w 2769805"/>
                <a:gd name="connsiteY8" fmla="*/ 8091 h 1107666"/>
                <a:gd name="connsiteX9" fmla="*/ 2748080 w 2769805"/>
                <a:gd name="connsiteY9" fmla="*/ 0 h 1107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69805" h="1107666">
                  <a:moveTo>
                    <a:pt x="2748080" y="0"/>
                  </a:moveTo>
                  <a:cubicBezTo>
                    <a:pt x="2765966" y="0"/>
                    <a:pt x="2771503" y="2129"/>
                    <a:pt x="2769374" y="22571"/>
                  </a:cubicBezTo>
                  <a:cubicBezTo>
                    <a:pt x="2758301" y="121797"/>
                    <a:pt x="2671851" y="1019088"/>
                    <a:pt x="2667167" y="1082541"/>
                  </a:cubicBezTo>
                  <a:cubicBezTo>
                    <a:pt x="2665889" y="1097446"/>
                    <a:pt x="2662056" y="1101279"/>
                    <a:pt x="2647577" y="1101279"/>
                  </a:cubicBezTo>
                  <a:cubicBezTo>
                    <a:pt x="2514282" y="1101279"/>
                    <a:pt x="256362" y="1106815"/>
                    <a:pt x="135843" y="1107667"/>
                  </a:cubicBezTo>
                  <a:cubicBezTo>
                    <a:pt x="118382" y="1107667"/>
                    <a:pt x="112420" y="1104260"/>
                    <a:pt x="110717" y="1085096"/>
                  </a:cubicBezTo>
                  <a:cubicBezTo>
                    <a:pt x="103051" y="994814"/>
                    <a:pt x="14046" y="140109"/>
                    <a:pt x="5529" y="48974"/>
                  </a:cubicBezTo>
                  <a:cubicBezTo>
                    <a:pt x="4251" y="36198"/>
                    <a:pt x="-5118" y="18738"/>
                    <a:pt x="3826" y="11072"/>
                  </a:cubicBezTo>
                  <a:cubicBezTo>
                    <a:pt x="11917" y="4259"/>
                    <a:pt x="29377" y="8517"/>
                    <a:pt x="43005" y="8091"/>
                  </a:cubicBezTo>
                  <a:cubicBezTo>
                    <a:pt x="111569" y="8091"/>
                    <a:pt x="2492563" y="1703"/>
                    <a:pt x="2748080" y="0"/>
                  </a:cubicBezTo>
                  <a:close/>
                </a:path>
              </a:pathLst>
            </a:custGeom>
            <a:solidFill>
              <a:schemeClr val="accent4"/>
            </a:solidFill>
            <a:ln w="42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6949BAA3-9286-4D73-87A6-B362E9BC041E}"/>
                </a:ext>
              </a:extLst>
            </p:cNvPr>
            <p:cNvSpPr/>
            <p:nvPr/>
          </p:nvSpPr>
          <p:spPr>
            <a:xfrm>
              <a:off x="5816361" y="3545771"/>
              <a:ext cx="1639520" cy="1056893"/>
            </a:xfrm>
            <a:custGeom>
              <a:avLst/>
              <a:gdLst>
                <a:gd name="connsiteX0" fmla="*/ 1492947 w 1513733"/>
                <a:gd name="connsiteY0" fmla="*/ 0 h 1056893"/>
                <a:gd name="connsiteX1" fmla="*/ 1513321 w 1513733"/>
                <a:gd name="connsiteY1" fmla="*/ 21595 h 1056893"/>
                <a:gd name="connsiteX2" fmla="*/ 1415533 w 1513733"/>
                <a:gd name="connsiteY2" fmla="*/ 1035734 h 1056893"/>
                <a:gd name="connsiteX3" fmla="*/ 1396790 w 1513733"/>
                <a:gd name="connsiteY3" fmla="*/ 1053661 h 1056893"/>
                <a:gd name="connsiteX4" fmla="*/ 190641 w 1513733"/>
                <a:gd name="connsiteY4" fmla="*/ 1056412 h 1056893"/>
                <a:gd name="connsiteX5" fmla="*/ 0 w 1513733"/>
                <a:gd name="connsiteY5" fmla="*/ 1056893 h 1056893"/>
                <a:gd name="connsiteX6" fmla="*/ 938674 w 1513733"/>
                <a:gd name="connsiteY6" fmla="*/ 2073 h 1056893"/>
                <a:gd name="connsiteX7" fmla="*/ 994644 w 1513733"/>
                <a:gd name="connsiteY7" fmla="*/ 1897 h 1056893"/>
                <a:gd name="connsiteX8" fmla="*/ 1492947 w 1513733"/>
                <a:gd name="connsiteY8" fmla="*/ 0 h 105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3733" h="1056893">
                  <a:moveTo>
                    <a:pt x="1492947" y="0"/>
                  </a:moveTo>
                  <a:cubicBezTo>
                    <a:pt x="1510060" y="0"/>
                    <a:pt x="1515358" y="2037"/>
                    <a:pt x="1513321" y="21595"/>
                  </a:cubicBezTo>
                  <a:cubicBezTo>
                    <a:pt x="1502727" y="116531"/>
                    <a:pt x="1420014" y="975024"/>
                    <a:pt x="1415533" y="1035734"/>
                  </a:cubicBezTo>
                  <a:cubicBezTo>
                    <a:pt x="1414310" y="1049994"/>
                    <a:pt x="1410643" y="1053661"/>
                    <a:pt x="1396790" y="1053661"/>
                  </a:cubicBezTo>
                  <a:cubicBezTo>
                    <a:pt x="1333024" y="1053661"/>
                    <a:pt x="761068" y="1054986"/>
                    <a:pt x="190641" y="1056412"/>
                  </a:cubicBezTo>
                  <a:lnTo>
                    <a:pt x="0" y="1056893"/>
                  </a:lnTo>
                  <a:lnTo>
                    <a:pt x="938674" y="2073"/>
                  </a:lnTo>
                  <a:lnTo>
                    <a:pt x="994644" y="1897"/>
                  </a:lnTo>
                  <a:cubicBezTo>
                    <a:pt x="1243615" y="1095"/>
                    <a:pt x="1431830" y="407"/>
                    <a:pt x="1492947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42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265" name="Group 264">
            <a:extLst>
              <a:ext uri="{FF2B5EF4-FFF2-40B4-BE49-F238E27FC236}">
                <a16:creationId xmlns:a16="http://schemas.microsoft.com/office/drawing/2014/main" id="{77005DEF-DA3C-46E9-843D-DDAA8A1A05AD}"/>
              </a:ext>
            </a:extLst>
          </p:cNvPr>
          <p:cNvGrpSpPr/>
          <p:nvPr/>
        </p:nvGrpSpPr>
        <p:grpSpPr>
          <a:xfrm rot="900000">
            <a:off x="8479456" y="5620863"/>
            <a:ext cx="610519" cy="827981"/>
            <a:chOff x="4524375" y="1300163"/>
            <a:chExt cx="2665364" cy="3614738"/>
          </a:xfrm>
        </p:grpSpPr>
        <p:grpSp>
          <p:nvGrpSpPr>
            <p:cNvPr id="266" name="Group 265">
              <a:extLst>
                <a:ext uri="{FF2B5EF4-FFF2-40B4-BE49-F238E27FC236}">
                  <a16:creationId xmlns:a16="http://schemas.microsoft.com/office/drawing/2014/main" id="{875B6E84-4912-4B3F-A308-9C8878EA6E11}"/>
                </a:ext>
              </a:extLst>
            </p:cNvPr>
            <p:cNvGrpSpPr/>
            <p:nvPr/>
          </p:nvGrpSpPr>
          <p:grpSpPr>
            <a:xfrm>
              <a:off x="4524375" y="1300163"/>
              <a:ext cx="2665364" cy="3614738"/>
              <a:chOff x="4524375" y="1300162"/>
              <a:chExt cx="3139440" cy="4257675"/>
            </a:xfrm>
          </p:grpSpPr>
          <p:sp>
            <p:nvSpPr>
              <p:cNvPr id="298" name="Freeform: Shape 297">
                <a:extLst>
                  <a:ext uri="{FF2B5EF4-FFF2-40B4-BE49-F238E27FC236}">
                    <a16:creationId xmlns:a16="http://schemas.microsoft.com/office/drawing/2014/main" id="{A7CA4B3C-ED93-47E3-82A0-8AC0F4F32F21}"/>
                  </a:ext>
                </a:extLst>
              </p:cNvPr>
              <p:cNvSpPr/>
              <p:nvPr/>
            </p:nvSpPr>
            <p:spPr>
              <a:xfrm>
                <a:off x="4524375" y="1300162"/>
                <a:ext cx="3139440" cy="4257675"/>
              </a:xfrm>
              <a:custGeom>
                <a:avLst/>
                <a:gdLst>
                  <a:gd name="connsiteX0" fmla="*/ 2950845 w 3139440"/>
                  <a:gd name="connsiteY0" fmla="*/ 4257675 h 4257675"/>
                  <a:gd name="connsiteX1" fmla="*/ 187643 w 3139440"/>
                  <a:gd name="connsiteY1" fmla="*/ 4257675 h 4257675"/>
                  <a:gd name="connsiteX2" fmla="*/ 0 w 3139440"/>
                  <a:gd name="connsiteY2" fmla="*/ 4070033 h 4257675"/>
                  <a:gd name="connsiteX3" fmla="*/ 0 w 3139440"/>
                  <a:gd name="connsiteY3" fmla="*/ 187643 h 4257675"/>
                  <a:gd name="connsiteX4" fmla="*/ 187643 w 3139440"/>
                  <a:gd name="connsiteY4" fmla="*/ 0 h 4257675"/>
                  <a:gd name="connsiteX5" fmla="*/ 2951798 w 3139440"/>
                  <a:gd name="connsiteY5" fmla="*/ 0 h 4257675"/>
                  <a:gd name="connsiteX6" fmla="*/ 3139440 w 3139440"/>
                  <a:gd name="connsiteY6" fmla="*/ 187643 h 4257675"/>
                  <a:gd name="connsiteX7" fmla="*/ 3139440 w 3139440"/>
                  <a:gd name="connsiteY7" fmla="*/ 4070033 h 4257675"/>
                  <a:gd name="connsiteX8" fmla="*/ 2950845 w 3139440"/>
                  <a:gd name="connsiteY8" fmla="*/ 4257675 h 4257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39440" h="4257675">
                    <a:moveTo>
                      <a:pt x="2950845" y="4257675"/>
                    </a:moveTo>
                    <a:lnTo>
                      <a:pt x="187643" y="4257675"/>
                    </a:lnTo>
                    <a:cubicBezTo>
                      <a:pt x="84773" y="4257675"/>
                      <a:pt x="0" y="4172903"/>
                      <a:pt x="0" y="4070033"/>
                    </a:cubicBezTo>
                    <a:lnTo>
                      <a:pt x="0" y="187643"/>
                    </a:lnTo>
                    <a:cubicBezTo>
                      <a:pt x="0" y="84773"/>
                      <a:pt x="84773" y="0"/>
                      <a:pt x="187643" y="0"/>
                    </a:cubicBezTo>
                    <a:lnTo>
                      <a:pt x="2951798" y="0"/>
                    </a:lnTo>
                    <a:cubicBezTo>
                      <a:pt x="3054668" y="0"/>
                      <a:pt x="3139440" y="84773"/>
                      <a:pt x="3139440" y="187643"/>
                    </a:cubicBezTo>
                    <a:lnTo>
                      <a:pt x="3139440" y="4070033"/>
                    </a:lnTo>
                    <a:cubicBezTo>
                      <a:pt x="3138488" y="4172903"/>
                      <a:pt x="3054668" y="4257675"/>
                      <a:pt x="2950845" y="425767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9" name="Freeform: Shape 298">
                <a:extLst>
                  <a:ext uri="{FF2B5EF4-FFF2-40B4-BE49-F238E27FC236}">
                    <a16:creationId xmlns:a16="http://schemas.microsoft.com/office/drawing/2014/main" id="{B78E5357-ABAA-4A85-B582-E2908239134A}"/>
                  </a:ext>
                </a:extLst>
              </p:cNvPr>
              <p:cNvSpPr/>
              <p:nvPr/>
            </p:nvSpPr>
            <p:spPr>
              <a:xfrm>
                <a:off x="4558664" y="1335404"/>
                <a:ext cx="3070860" cy="4173854"/>
              </a:xfrm>
              <a:custGeom>
                <a:avLst/>
                <a:gdLst>
                  <a:gd name="connsiteX0" fmla="*/ 2883218 w 3070860"/>
                  <a:gd name="connsiteY0" fmla="*/ 4173855 h 4173854"/>
                  <a:gd name="connsiteX1" fmla="*/ 187643 w 3070860"/>
                  <a:gd name="connsiteY1" fmla="*/ 4173855 h 4173854"/>
                  <a:gd name="connsiteX2" fmla="*/ 0 w 3070860"/>
                  <a:gd name="connsiteY2" fmla="*/ 3986213 h 4173854"/>
                  <a:gd name="connsiteX3" fmla="*/ 0 w 3070860"/>
                  <a:gd name="connsiteY3" fmla="*/ 187643 h 4173854"/>
                  <a:gd name="connsiteX4" fmla="*/ 187643 w 3070860"/>
                  <a:gd name="connsiteY4" fmla="*/ 0 h 4173854"/>
                  <a:gd name="connsiteX5" fmla="*/ 2883218 w 3070860"/>
                  <a:gd name="connsiteY5" fmla="*/ 0 h 4173854"/>
                  <a:gd name="connsiteX6" fmla="*/ 3070860 w 3070860"/>
                  <a:gd name="connsiteY6" fmla="*/ 187643 h 4173854"/>
                  <a:gd name="connsiteX7" fmla="*/ 3070860 w 3070860"/>
                  <a:gd name="connsiteY7" fmla="*/ 3987165 h 4173854"/>
                  <a:gd name="connsiteX8" fmla="*/ 2883218 w 3070860"/>
                  <a:gd name="connsiteY8" fmla="*/ 4173855 h 4173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0860" h="4173854">
                    <a:moveTo>
                      <a:pt x="2883218" y="4173855"/>
                    </a:moveTo>
                    <a:lnTo>
                      <a:pt x="187643" y="4173855"/>
                    </a:lnTo>
                    <a:cubicBezTo>
                      <a:pt x="84773" y="4173855"/>
                      <a:pt x="0" y="4089083"/>
                      <a:pt x="0" y="3986213"/>
                    </a:cubicBezTo>
                    <a:lnTo>
                      <a:pt x="0" y="187643"/>
                    </a:lnTo>
                    <a:cubicBezTo>
                      <a:pt x="0" y="84773"/>
                      <a:pt x="84773" y="0"/>
                      <a:pt x="187643" y="0"/>
                    </a:cubicBezTo>
                    <a:lnTo>
                      <a:pt x="2883218" y="0"/>
                    </a:lnTo>
                    <a:cubicBezTo>
                      <a:pt x="2986088" y="0"/>
                      <a:pt x="3070860" y="84773"/>
                      <a:pt x="3070860" y="187643"/>
                    </a:cubicBezTo>
                    <a:lnTo>
                      <a:pt x="3070860" y="3987165"/>
                    </a:lnTo>
                    <a:cubicBezTo>
                      <a:pt x="3070860" y="4090035"/>
                      <a:pt x="2986088" y="4173855"/>
                      <a:pt x="2883218" y="417385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0" name="Freeform: Shape 299">
                <a:extLst>
                  <a:ext uri="{FF2B5EF4-FFF2-40B4-BE49-F238E27FC236}">
                    <a16:creationId xmlns:a16="http://schemas.microsoft.com/office/drawing/2014/main" id="{55DF7BF1-548A-45F7-BEEC-72B23A73C763}"/>
                  </a:ext>
                </a:extLst>
              </p:cNvPr>
              <p:cNvSpPr/>
              <p:nvPr/>
            </p:nvSpPr>
            <p:spPr>
              <a:xfrm>
                <a:off x="6061709" y="1582102"/>
                <a:ext cx="64770" cy="3641407"/>
              </a:xfrm>
              <a:custGeom>
                <a:avLst/>
                <a:gdLst>
                  <a:gd name="connsiteX0" fmla="*/ 32385 w 64770"/>
                  <a:gd name="connsiteY0" fmla="*/ 3641408 h 3641407"/>
                  <a:gd name="connsiteX1" fmla="*/ 32385 w 64770"/>
                  <a:gd name="connsiteY1" fmla="*/ 3641408 h 3641407"/>
                  <a:gd name="connsiteX2" fmla="*/ 0 w 64770"/>
                  <a:gd name="connsiteY2" fmla="*/ 3609023 h 3641407"/>
                  <a:gd name="connsiteX3" fmla="*/ 0 w 64770"/>
                  <a:gd name="connsiteY3" fmla="*/ 32385 h 3641407"/>
                  <a:gd name="connsiteX4" fmla="*/ 32385 w 64770"/>
                  <a:gd name="connsiteY4" fmla="*/ 0 h 3641407"/>
                  <a:gd name="connsiteX5" fmla="*/ 32385 w 64770"/>
                  <a:gd name="connsiteY5" fmla="*/ 0 h 3641407"/>
                  <a:gd name="connsiteX6" fmla="*/ 64770 w 64770"/>
                  <a:gd name="connsiteY6" fmla="*/ 32385 h 3641407"/>
                  <a:gd name="connsiteX7" fmla="*/ 64770 w 64770"/>
                  <a:gd name="connsiteY7" fmla="*/ 3608070 h 3641407"/>
                  <a:gd name="connsiteX8" fmla="*/ 32385 w 64770"/>
                  <a:gd name="connsiteY8" fmla="*/ 3641408 h 3641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" h="3641407">
                    <a:moveTo>
                      <a:pt x="32385" y="3641408"/>
                    </a:moveTo>
                    <a:lnTo>
                      <a:pt x="32385" y="3641408"/>
                    </a:lnTo>
                    <a:cubicBezTo>
                      <a:pt x="14288" y="3641408"/>
                      <a:pt x="0" y="3627120"/>
                      <a:pt x="0" y="3609023"/>
                    </a:cubicBezTo>
                    <a:lnTo>
                      <a:pt x="0" y="32385"/>
                    </a:lnTo>
                    <a:cubicBezTo>
                      <a:pt x="0" y="14288"/>
                      <a:pt x="14288" y="0"/>
                      <a:pt x="32385" y="0"/>
                    </a:cubicBezTo>
                    <a:lnTo>
                      <a:pt x="32385" y="0"/>
                    </a:lnTo>
                    <a:cubicBezTo>
                      <a:pt x="50483" y="0"/>
                      <a:pt x="64770" y="14288"/>
                      <a:pt x="64770" y="32385"/>
                    </a:cubicBezTo>
                    <a:lnTo>
                      <a:pt x="64770" y="3608070"/>
                    </a:lnTo>
                    <a:cubicBezTo>
                      <a:pt x="64770" y="3626168"/>
                      <a:pt x="49530" y="3641408"/>
                      <a:pt x="32385" y="364140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67" name="Group 266">
              <a:extLst>
                <a:ext uri="{FF2B5EF4-FFF2-40B4-BE49-F238E27FC236}">
                  <a16:creationId xmlns:a16="http://schemas.microsoft.com/office/drawing/2014/main" id="{5B27DBCE-F208-4B7D-A35A-FDCAD145A65E}"/>
                </a:ext>
              </a:extLst>
            </p:cNvPr>
            <p:cNvGrpSpPr/>
            <p:nvPr/>
          </p:nvGrpSpPr>
          <p:grpSpPr>
            <a:xfrm>
              <a:off x="4788133" y="1765938"/>
              <a:ext cx="2137849" cy="2683189"/>
              <a:chOff x="4787778" y="1766594"/>
              <a:chExt cx="2137849" cy="2683189"/>
            </a:xfrm>
          </p:grpSpPr>
          <p:grpSp>
            <p:nvGrpSpPr>
              <p:cNvPr id="268" name="Group 267">
                <a:extLst>
                  <a:ext uri="{FF2B5EF4-FFF2-40B4-BE49-F238E27FC236}">
                    <a16:creationId xmlns:a16="http://schemas.microsoft.com/office/drawing/2014/main" id="{14B7212F-A0E6-4B1F-A82C-85312B9A8B13}"/>
                  </a:ext>
                </a:extLst>
              </p:cNvPr>
              <p:cNvGrpSpPr/>
              <p:nvPr/>
            </p:nvGrpSpPr>
            <p:grpSpPr>
              <a:xfrm>
                <a:off x="4787778" y="1777071"/>
                <a:ext cx="802957" cy="337184"/>
                <a:chOff x="4919662" y="1750694"/>
                <a:chExt cx="802957" cy="337184"/>
              </a:xfrm>
            </p:grpSpPr>
            <p:sp>
              <p:nvSpPr>
                <p:cNvPr id="296" name="Freeform: Shape 295">
                  <a:extLst>
                    <a:ext uri="{FF2B5EF4-FFF2-40B4-BE49-F238E27FC236}">
                      <a16:creationId xmlns:a16="http://schemas.microsoft.com/office/drawing/2014/main" id="{96E16E3B-2DB9-4D5D-B509-A1C1EC916F2A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97" name="Freeform: Shape 296">
                  <a:extLst>
                    <a:ext uri="{FF2B5EF4-FFF2-40B4-BE49-F238E27FC236}">
                      <a16:creationId xmlns:a16="http://schemas.microsoft.com/office/drawing/2014/main" id="{617D87B3-18BA-4D31-B778-6A3B79DC6AA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0674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69" name="Group 268">
                <a:extLst>
                  <a:ext uri="{FF2B5EF4-FFF2-40B4-BE49-F238E27FC236}">
                    <a16:creationId xmlns:a16="http://schemas.microsoft.com/office/drawing/2014/main" id="{256CCD31-F784-4002-BA6F-28B2A531629C}"/>
                  </a:ext>
                </a:extLst>
              </p:cNvPr>
              <p:cNvGrpSpPr/>
              <p:nvPr/>
            </p:nvGrpSpPr>
            <p:grpSpPr>
              <a:xfrm>
                <a:off x="4787778" y="2360953"/>
                <a:ext cx="802957" cy="337184"/>
                <a:chOff x="4919662" y="1750694"/>
                <a:chExt cx="802957" cy="337184"/>
              </a:xfrm>
            </p:grpSpPr>
            <p:sp>
              <p:nvSpPr>
                <p:cNvPr id="294" name="Freeform: Shape 293">
                  <a:extLst>
                    <a:ext uri="{FF2B5EF4-FFF2-40B4-BE49-F238E27FC236}">
                      <a16:creationId xmlns:a16="http://schemas.microsoft.com/office/drawing/2014/main" id="{4EF7C9D7-A936-4583-BF8F-14A99F76CFFE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95" name="Freeform: Shape 294">
                  <a:extLst>
                    <a:ext uri="{FF2B5EF4-FFF2-40B4-BE49-F238E27FC236}">
                      <a16:creationId xmlns:a16="http://schemas.microsoft.com/office/drawing/2014/main" id="{1704850C-0BA2-48BF-A0BF-B0663D32B24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0674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0" name="Group 269">
                <a:extLst>
                  <a:ext uri="{FF2B5EF4-FFF2-40B4-BE49-F238E27FC236}">
                    <a16:creationId xmlns:a16="http://schemas.microsoft.com/office/drawing/2014/main" id="{BAA6A90C-E4B8-4EFD-8F20-CBC3C31543AE}"/>
                  </a:ext>
                </a:extLst>
              </p:cNvPr>
              <p:cNvGrpSpPr/>
              <p:nvPr/>
            </p:nvGrpSpPr>
            <p:grpSpPr>
              <a:xfrm>
                <a:off x="4787778" y="2944835"/>
                <a:ext cx="802957" cy="337184"/>
                <a:chOff x="4919662" y="1750694"/>
                <a:chExt cx="802957" cy="337184"/>
              </a:xfrm>
            </p:grpSpPr>
            <p:sp>
              <p:nvSpPr>
                <p:cNvPr id="292" name="Freeform: Shape 291">
                  <a:extLst>
                    <a:ext uri="{FF2B5EF4-FFF2-40B4-BE49-F238E27FC236}">
                      <a16:creationId xmlns:a16="http://schemas.microsoft.com/office/drawing/2014/main" id="{5CDBFBE7-5BDE-4AB6-A2F0-0DFDFF3B5463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93" name="Freeform: Shape 292">
                  <a:extLst>
                    <a:ext uri="{FF2B5EF4-FFF2-40B4-BE49-F238E27FC236}">
                      <a16:creationId xmlns:a16="http://schemas.microsoft.com/office/drawing/2014/main" id="{653CD2B2-5ADC-4BA1-B263-FCDE10C1668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0674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1" name="Group 270">
                <a:extLst>
                  <a:ext uri="{FF2B5EF4-FFF2-40B4-BE49-F238E27FC236}">
                    <a16:creationId xmlns:a16="http://schemas.microsoft.com/office/drawing/2014/main" id="{143C536D-18B7-42C2-8FED-A64514DEB4DA}"/>
                  </a:ext>
                </a:extLst>
              </p:cNvPr>
              <p:cNvGrpSpPr/>
              <p:nvPr/>
            </p:nvGrpSpPr>
            <p:grpSpPr>
              <a:xfrm>
                <a:off x="4787778" y="3528717"/>
                <a:ext cx="802957" cy="337184"/>
                <a:chOff x="4919662" y="1750694"/>
                <a:chExt cx="802957" cy="337184"/>
              </a:xfrm>
            </p:grpSpPr>
            <p:sp>
              <p:nvSpPr>
                <p:cNvPr id="290" name="Freeform: Shape 289">
                  <a:extLst>
                    <a:ext uri="{FF2B5EF4-FFF2-40B4-BE49-F238E27FC236}">
                      <a16:creationId xmlns:a16="http://schemas.microsoft.com/office/drawing/2014/main" id="{93D411FF-86B3-4DE3-B76B-2F68754CF04C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id="{70FE01BE-9FB1-4653-A1D2-6095491EA09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0674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2" name="Group 271">
                <a:extLst>
                  <a:ext uri="{FF2B5EF4-FFF2-40B4-BE49-F238E27FC236}">
                    <a16:creationId xmlns:a16="http://schemas.microsoft.com/office/drawing/2014/main" id="{65624B2A-4EF6-469E-9EE6-BF62F5923322}"/>
                  </a:ext>
                </a:extLst>
              </p:cNvPr>
              <p:cNvGrpSpPr/>
              <p:nvPr/>
            </p:nvGrpSpPr>
            <p:grpSpPr>
              <a:xfrm>
                <a:off x="4787778" y="4112599"/>
                <a:ext cx="802957" cy="337184"/>
                <a:chOff x="4919662" y="1750694"/>
                <a:chExt cx="802957" cy="337184"/>
              </a:xfrm>
            </p:grpSpPr>
            <p:sp>
              <p:nvSpPr>
                <p:cNvPr id="288" name="Freeform: Shape 287">
                  <a:extLst>
                    <a:ext uri="{FF2B5EF4-FFF2-40B4-BE49-F238E27FC236}">
                      <a16:creationId xmlns:a16="http://schemas.microsoft.com/office/drawing/2014/main" id="{412AB638-727B-43BD-A1AD-0115148D13EF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89" name="Freeform: Shape 288">
                  <a:extLst>
                    <a:ext uri="{FF2B5EF4-FFF2-40B4-BE49-F238E27FC236}">
                      <a16:creationId xmlns:a16="http://schemas.microsoft.com/office/drawing/2014/main" id="{B8B345F3-54E0-49D1-8B4D-73E0090EEE7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0674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3" name="Group 272">
                <a:extLst>
                  <a:ext uri="{FF2B5EF4-FFF2-40B4-BE49-F238E27FC236}">
                    <a16:creationId xmlns:a16="http://schemas.microsoft.com/office/drawing/2014/main" id="{05490579-67E2-4B64-979C-DA016DB6D862}"/>
                  </a:ext>
                </a:extLst>
              </p:cNvPr>
              <p:cNvGrpSpPr/>
              <p:nvPr/>
            </p:nvGrpSpPr>
            <p:grpSpPr>
              <a:xfrm>
                <a:off x="6122670" y="1766594"/>
                <a:ext cx="802957" cy="337184"/>
                <a:chOff x="4919662" y="1750694"/>
                <a:chExt cx="802957" cy="337184"/>
              </a:xfrm>
            </p:grpSpPr>
            <p:sp>
              <p:nvSpPr>
                <p:cNvPr id="286" name="Freeform: Shape 285">
                  <a:extLst>
                    <a:ext uri="{FF2B5EF4-FFF2-40B4-BE49-F238E27FC236}">
                      <a16:creationId xmlns:a16="http://schemas.microsoft.com/office/drawing/2014/main" id="{930B9A2B-838B-4078-966A-99FFF11BAFDD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87" name="Freeform: Shape 286">
                  <a:extLst>
                    <a:ext uri="{FF2B5EF4-FFF2-40B4-BE49-F238E27FC236}">
                      <a16:creationId xmlns:a16="http://schemas.microsoft.com/office/drawing/2014/main" id="{846132F7-1FA2-453F-A54F-E36B1FA6D5F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5230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4" name="Group 273">
                <a:extLst>
                  <a:ext uri="{FF2B5EF4-FFF2-40B4-BE49-F238E27FC236}">
                    <a16:creationId xmlns:a16="http://schemas.microsoft.com/office/drawing/2014/main" id="{3C1675A9-2129-4246-B954-C6BED2207021}"/>
                  </a:ext>
                </a:extLst>
              </p:cNvPr>
              <p:cNvGrpSpPr/>
              <p:nvPr/>
            </p:nvGrpSpPr>
            <p:grpSpPr>
              <a:xfrm>
                <a:off x="6122670" y="2350476"/>
                <a:ext cx="802957" cy="337184"/>
                <a:chOff x="4919662" y="1750694"/>
                <a:chExt cx="802957" cy="337184"/>
              </a:xfrm>
            </p:grpSpPr>
            <p:sp>
              <p:nvSpPr>
                <p:cNvPr id="284" name="Freeform: Shape 283">
                  <a:extLst>
                    <a:ext uri="{FF2B5EF4-FFF2-40B4-BE49-F238E27FC236}">
                      <a16:creationId xmlns:a16="http://schemas.microsoft.com/office/drawing/2014/main" id="{18D056EE-FAAB-4BA4-A4F9-D1A86D8B4CAB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85" name="Freeform: Shape 284">
                  <a:extLst>
                    <a:ext uri="{FF2B5EF4-FFF2-40B4-BE49-F238E27FC236}">
                      <a16:creationId xmlns:a16="http://schemas.microsoft.com/office/drawing/2014/main" id="{5D7BCAB6-BA39-4243-9235-2482447AB07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5230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5" name="Group 274">
                <a:extLst>
                  <a:ext uri="{FF2B5EF4-FFF2-40B4-BE49-F238E27FC236}">
                    <a16:creationId xmlns:a16="http://schemas.microsoft.com/office/drawing/2014/main" id="{9D91195A-454B-4940-BCBD-DF080D7E60B2}"/>
                  </a:ext>
                </a:extLst>
              </p:cNvPr>
              <p:cNvGrpSpPr/>
              <p:nvPr/>
            </p:nvGrpSpPr>
            <p:grpSpPr>
              <a:xfrm>
                <a:off x="6122670" y="2934358"/>
                <a:ext cx="802957" cy="337184"/>
                <a:chOff x="4919662" y="1750694"/>
                <a:chExt cx="802957" cy="337184"/>
              </a:xfrm>
            </p:grpSpPr>
            <p:sp>
              <p:nvSpPr>
                <p:cNvPr id="282" name="Freeform: Shape 281">
                  <a:extLst>
                    <a:ext uri="{FF2B5EF4-FFF2-40B4-BE49-F238E27FC236}">
                      <a16:creationId xmlns:a16="http://schemas.microsoft.com/office/drawing/2014/main" id="{C8488B94-8948-4443-9269-1C0B224EDFA7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83" name="Freeform: Shape 282">
                  <a:extLst>
                    <a:ext uri="{FF2B5EF4-FFF2-40B4-BE49-F238E27FC236}">
                      <a16:creationId xmlns:a16="http://schemas.microsoft.com/office/drawing/2014/main" id="{3B1127DD-6771-4480-9E3E-574043680CF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5230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6" name="Group 275">
                <a:extLst>
                  <a:ext uri="{FF2B5EF4-FFF2-40B4-BE49-F238E27FC236}">
                    <a16:creationId xmlns:a16="http://schemas.microsoft.com/office/drawing/2014/main" id="{A7AA5F6D-FB0A-4114-AB23-7533D05826EE}"/>
                  </a:ext>
                </a:extLst>
              </p:cNvPr>
              <p:cNvGrpSpPr/>
              <p:nvPr/>
            </p:nvGrpSpPr>
            <p:grpSpPr>
              <a:xfrm>
                <a:off x="6122670" y="3518240"/>
                <a:ext cx="802957" cy="337184"/>
                <a:chOff x="4919662" y="1750694"/>
                <a:chExt cx="802957" cy="337184"/>
              </a:xfrm>
            </p:grpSpPr>
            <p:sp>
              <p:nvSpPr>
                <p:cNvPr id="280" name="Freeform: Shape 279">
                  <a:extLst>
                    <a:ext uri="{FF2B5EF4-FFF2-40B4-BE49-F238E27FC236}">
                      <a16:creationId xmlns:a16="http://schemas.microsoft.com/office/drawing/2014/main" id="{9E1C9043-946C-42F5-BDEC-5B2693224B58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81" name="Freeform: Shape 280">
                  <a:extLst>
                    <a:ext uri="{FF2B5EF4-FFF2-40B4-BE49-F238E27FC236}">
                      <a16:creationId xmlns:a16="http://schemas.microsoft.com/office/drawing/2014/main" id="{39FE800D-06AC-40D2-92F3-A9BA602DE61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5230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7" name="Group 276">
                <a:extLst>
                  <a:ext uri="{FF2B5EF4-FFF2-40B4-BE49-F238E27FC236}">
                    <a16:creationId xmlns:a16="http://schemas.microsoft.com/office/drawing/2014/main" id="{7B35CF1F-3DE2-4C89-9EBF-5375395AAA8D}"/>
                  </a:ext>
                </a:extLst>
              </p:cNvPr>
              <p:cNvGrpSpPr/>
              <p:nvPr/>
            </p:nvGrpSpPr>
            <p:grpSpPr>
              <a:xfrm>
                <a:off x="6122670" y="4102122"/>
                <a:ext cx="802957" cy="337184"/>
                <a:chOff x="4919662" y="1750694"/>
                <a:chExt cx="802957" cy="337184"/>
              </a:xfrm>
            </p:grpSpPr>
            <p:sp>
              <p:nvSpPr>
                <p:cNvPr id="278" name="Freeform: Shape 277">
                  <a:extLst>
                    <a:ext uri="{FF2B5EF4-FFF2-40B4-BE49-F238E27FC236}">
                      <a16:creationId xmlns:a16="http://schemas.microsoft.com/office/drawing/2014/main" id="{682E2905-9C21-413B-9EAB-0AF039B104D9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79" name="Freeform: Shape 278">
                  <a:extLst>
                    <a:ext uri="{FF2B5EF4-FFF2-40B4-BE49-F238E27FC236}">
                      <a16:creationId xmlns:a16="http://schemas.microsoft.com/office/drawing/2014/main" id="{5C56850D-6966-4F65-BA51-9715D79EA99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5230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79" name="Group 378">
            <a:extLst>
              <a:ext uri="{FF2B5EF4-FFF2-40B4-BE49-F238E27FC236}">
                <a16:creationId xmlns:a16="http://schemas.microsoft.com/office/drawing/2014/main" id="{F1BD6830-7BEA-4BA9-A791-C8730836552E}"/>
              </a:ext>
            </a:extLst>
          </p:cNvPr>
          <p:cNvGrpSpPr/>
          <p:nvPr/>
        </p:nvGrpSpPr>
        <p:grpSpPr>
          <a:xfrm>
            <a:off x="10113567" y="904968"/>
            <a:ext cx="635086" cy="2262492"/>
            <a:chOff x="9573713" y="966236"/>
            <a:chExt cx="1554585" cy="5538210"/>
          </a:xfrm>
        </p:grpSpPr>
        <p:sp>
          <p:nvSpPr>
            <p:cNvPr id="380" name="Freeform 9">
              <a:extLst>
                <a:ext uri="{FF2B5EF4-FFF2-40B4-BE49-F238E27FC236}">
                  <a16:creationId xmlns:a16="http://schemas.microsoft.com/office/drawing/2014/main" id="{68EAF47D-4546-4519-933B-008F4D94715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3713" y="966236"/>
              <a:ext cx="777766" cy="5538210"/>
            </a:xfrm>
            <a:custGeom>
              <a:avLst/>
              <a:gdLst/>
              <a:ahLst/>
              <a:cxnLst/>
              <a:rect l="l" t="t" r="r" b="b"/>
              <a:pathLst>
                <a:path w="777766" h="5538209">
                  <a:moveTo>
                    <a:pt x="686205" y="0"/>
                  </a:moveTo>
                  <a:lnTo>
                    <a:pt x="759076" y="6073"/>
                  </a:lnTo>
                  <a:lnTo>
                    <a:pt x="777766" y="11499"/>
                  </a:lnTo>
                  <a:lnTo>
                    <a:pt x="777766" y="2896629"/>
                  </a:lnTo>
                  <a:lnTo>
                    <a:pt x="773245" y="2896629"/>
                  </a:lnTo>
                  <a:lnTo>
                    <a:pt x="773245" y="2906750"/>
                  </a:lnTo>
                  <a:lnTo>
                    <a:pt x="710495" y="3400655"/>
                  </a:lnTo>
                  <a:lnTo>
                    <a:pt x="645721" y="3657728"/>
                  </a:lnTo>
                  <a:lnTo>
                    <a:pt x="633575" y="3767035"/>
                  </a:lnTo>
                  <a:lnTo>
                    <a:pt x="641672" y="3874317"/>
                  </a:lnTo>
                  <a:lnTo>
                    <a:pt x="651793" y="3977552"/>
                  </a:lnTo>
                  <a:lnTo>
                    <a:pt x="667987" y="4084834"/>
                  </a:lnTo>
                  <a:lnTo>
                    <a:pt x="670011" y="4194141"/>
                  </a:lnTo>
                  <a:lnTo>
                    <a:pt x="663938" y="4305472"/>
                  </a:lnTo>
                  <a:lnTo>
                    <a:pt x="651793" y="4356077"/>
                  </a:lnTo>
                  <a:lnTo>
                    <a:pt x="641672" y="4422876"/>
                  </a:lnTo>
                  <a:lnTo>
                    <a:pt x="627503" y="4499795"/>
                  </a:lnTo>
                  <a:lnTo>
                    <a:pt x="615358" y="4580763"/>
                  </a:lnTo>
                  <a:lnTo>
                    <a:pt x="607261" y="4661731"/>
                  </a:lnTo>
                  <a:lnTo>
                    <a:pt x="605237" y="4742699"/>
                  </a:lnTo>
                  <a:lnTo>
                    <a:pt x="607261" y="4817594"/>
                  </a:lnTo>
                  <a:lnTo>
                    <a:pt x="623454" y="4880345"/>
                  </a:lnTo>
                  <a:lnTo>
                    <a:pt x="686205" y="5007869"/>
                  </a:lnTo>
                  <a:lnTo>
                    <a:pt x="663938" y="5082764"/>
                  </a:lnTo>
                  <a:lnTo>
                    <a:pt x="647745" y="5173853"/>
                  </a:lnTo>
                  <a:lnTo>
                    <a:pt x="647745" y="5268991"/>
                  </a:lnTo>
                  <a:lnTo>
                    <a:pt x="655842" y="5358056"/>
                  </a:lnTo>
                  <a:lnTo>
                    <a:pt x="655842" y="5443072"/>
                  </a:lnTo>
                  <a:lnTo>
                    <a:pt x="645721" y="5519992"/>
                  </a:lnTo>
                  <a:lnTo>
                    <a:pt x="605237" y="5534161"/>
                  </a:lnTo>
                  <a:lnTo>
                    <a:pt x="556656" y="5538209"/>
                  </a:lnTo>
                  <a:lnTo>
                    <a:pt x="512123" y="5524040"/>
                  </a:lnTo>
                  <a:lnTo>
                    <a:pt x="467591" y="5501774"/>
                  </a:lnTo>
                  <a:lnTo>
                    <a:pt x="431155" y="5465338"/>
                  </a:lnTo>
                  <a:lnTo>
                    <a:pt x="408889" y="5420806"/>
                  </a:lnTo>
                  <a:lnTo>
                    <a:pt x="402816" y="5366152"/>
                  </a:lnTo>
                  <a:lnTo>
                    <a:pt x="439252" y="5295305"/>
                  </a:lnTo>
                  <a:lnTo>
                    <a:pt x="465567" y="5210289"/>
                  </a:lnTo>
                  <a:lnTo>
                    <a:pt x="475688" y="5119200"/>
                  </a:lnTo>
                  <a:lnTo>
                    <a:pt x="483784" y="5020014"/>
                  </a:lnTo>
                  <a:lnTo>
                    <a:pt x="479736" y="4916780"/>
                  </a:lnTo>
                  <a:lnTo>
                    <a:pt x="467591" y="4809498"/>
                  </a:lnTo>
                  <a:lnTo>
                    <a:pt x="449373" y="4698167"/>
                  </a:lnTo>
                  <a:lnTo>
                    <a:pt x="431155" y="4588860"/>
                  </a:lnTo>
                  <a:lnTo>
                    <a:pt x="408889" y="4485626"/>
                  </a:lnTo>
                  <a:lnTo>
                    <a:pt x="386623" y="4382392"/>
                  </a:lnTo>
                  <a:lnTo>
                    <a:pt x="364356" y="4287254"/>
                  </a:lnTo>
                  <a:lnTo>
                    <a:pt x="346139" y="4198189"/>
                  </a:lnTo>
                  <a:lnTo>
                    <a:pt x="327921" y="4117221"/>
                  </a:lnTo>
                  <a:lnTo>
                    <a:pt x="317800" y="4007915"/>
                  </a:lnTo>
                  <a:lnTo>
                    <a:pt x="323872" y="3892535"/>
                  </a:lnTo>
                  <a:lnTo>
                    <a:pt x="340066" y="3779180"/>
                  </a:lnTo>
                  <a:lnTo>
                    <a:pt x="362332" y="3667849"/>
                  </a:lnTo>
                  <a:lnTo>
                    <a:pt x="376502" y="3554494"/>
                  </a:lnTo>
                  <a:lnTo>
                    <a:pt x="384598" y="3441139"/>
                  </a:lnTo>
                  <a:lnTo>
                    <a:pt x="368405" y="3325759"/>
                  </a:lnTo>
                  <a:lnTo>
                    <a:pt x="354235" y="3252888"/>
                  </a:lnTo>
                  <a:lnTo>
                    <a:pt x="336018" y="3167872"/>
                  </a:lnTo>
                  <a:lnTo>
                    <a:pt x="313751" y="3072735"/>
                  </a:lnTo>
                  <a:lnTo>
                    <a:pt x="291485" y="2969500"/>
                  </a:lnTo>
                  <a:lnTo>
                    <a:pt x="269219" y="2862218"/>
                  </a:lnTo>
                  <a:lnTo>
                    <a:pt x="255050" y="2758984"/>
                  </a:lnTo>
                  <a:lnTo>
                    <a:pt x="246953" y="2655750"/>
                  </a:lnTo>
                  <a:lnTo>
                    <a:pt x="246953" y="2560612"/>
                  </a:lnTo>
                  <a:lnTo>
                    <a:pt x="259098" y="2475596"/>
                  </a:lnTo>
                  <a:lnTo>
                    <a:pt x="291485" y="2354144"/>
                  </a:lnTo>
                  <a:lnTo>
                    <a:pt x="336018" y="2240789"/>
                  </a:lnTo>
                  <a:lnTo>
                    <a:pt x="384598" y="2127434"/>
                  </a:lnTo>
                  <a:lnTo>
                    <a:pt x="431155" y="2020151"/>
                  </a:lnTo>
                  <a:lnTo>
                    <a:pt x="467591" y="1908820"/>
                  </a:lnTo>
                  <a:lnTo>
                    <a:pt x="479736" y="1831900"/>
                  </a:lnTo>
                  <a:lnTo>
                    <a:pt x="475688" y="1759029"/>
                  </a:lnTo>
                  <a:lnTo>
                    <a:pt x="461518" y="1684134"/>
                  </a:lnTo>
                  <a:lnTo>
                    <a:pt x="435204" y="1619360"/>
                  </a:lnTo>
                  <a:lnTo>
                    <a:pt x="408889" y="1556609"/>
                  </a:lnTo>
                  <a:lnTo>
                    <a:pt x="386623" y="1497908"/>
                  </a:lnTo>
                  <a:lnTo>
                    <a:pt x="368405" y="1439206"/>
                  </a:lnTo>
                  <a:lnTo>
                    <a:pt x="362332" y="1439206"/>
                  </a:lnTo>
                  <a:lnTo>
                    <a:pt x="344114" y="1556609"/>
                  </a:lnTo>
                  <a:lnTo>
                    <a:pt x="317800" y="1669965"/>
                  </a:lnTo>
                  <a:lnTo>
                    <a:pt x="283388" y="1777247"/>
                  </a:lnTo>
                  <a:lnTo>
                    <a:pt x="259098" y="1884530"/>
                  </a:lnTo>
                  <a:lnTo>
                    <a:pt x="246953" y="1961449"/>
                  </a:lnTo>
                  <a:lnTo>
                    <a:pt x="246953" y="2034320"/>
                  </a:lnTo>
                  <a:lnTo>
                    <a:pt x="251001" y="2107192"/>
                  </a:lnTo>
                  <a:lnTo>
                    <a:pt x="251001" y="2182087"/>
                  </a:lnTo>
                  <a:lnTo>
                    <a:pt x="240880" y="2248885"/>
                  </a:lnTo>
                  <a:lnTo>
                    <a:pt x="222662" y="2317708"/>
                  </a:lnTo>
                  <a:lnTo>
                    <a:pt x="192299" y="2390579"/>
                  </a:lnTo>
                  <a:lnTo>
                    <a:pt x="165985" y="2475596"/>
                  </a:lnTo>
                  <a:lnTo>
                    <a:pt x="143718" y="2564661"/>
                  </a:lnTo>
                  <a:lnTo>
                    <a:pt x="129549" y="2653725"/>
                  </a:lnTo>
                  <a:lnTo>
                    <a:pt x="125501" y="2748863"/>
                  </a:lnTo>
                  <a:lnTo>
                    <a:pt x="143718" y="2839952"/>
                  </a:lnTo>
                  <a:lnTo>
                    <a:pt x="218614" y="2937113"/>
                  </a:lnTo>
                  <a:lnTo>
                    <a:pt x="210517" y="2947234"/>
                  </a:lnTo>
                  <a:lnTo>
                    <a:pt x="202420" y="2955331"/>
                  </a:lnTo>
                  <a:lnTo>
                    <a:pt x="202420" y="2961404"/>
                  </a:lnTo>
                  <a:lnTo>
                    <a:pt x="202420" y="2973549"/>
                  </a:lnTo>
                  <a:lnTo>
                    <a:pt x="200396" y="2979621"/>
                  </a:lnTo>
                  <a:lnTo>
                    <a:pt x="200396" y="2995815"/>
                  </a:lnTo>
                  <a:lnTo>
                    <a:pt x="159912" y="2997839"/>
                  </a:lnTo>
                  <a:lnTo>
                    <a:pt x="125501" y="2997839"/>
                  </a:lnTo>
                  <a:lnTo>
                    <a:pt x="97162" y="2997839"/>
                  </a:lnTo>
                  <a:lnTo>
                    <a:pt x="62750" y="3001888"/>
                  </a:lnTo>
                  <a:lnTo>
                    <a:pt x="26315" y="2939137"/>
                  </a:lnTo>
                  <a:lnTo>
                    <a:pt x="8097" y="2880436"/>
                  </a:lnTo>
                  <a:lnTo>
                    <a:pt x="0" y="2817685"/>
                  </a:lnTo>
                  <a:lnTo>
                    <a:pt x="4049" y="2754935"/>
                  </a:lnTo>
                  <a:lnTo>
                    <a:pt x="16194" y="2686112"/>
                  </a:lnTo>
                  <a:lnTo>
                    <a:pt x="30363" y="2613241"/>
                  </a:lnTo>
                  <a:lnTo>
                    <a:pt x="44533" y="2532273"/>
                  </a:lnTo>
                  <a:lnTo>
                    <a:pt x="44533" y="2097071"/>
                  </a:lnTo>
                  <a:lnTo>
                    <a:pt x="125501" y="1520174"/>
                  </a:lnTo>
                  <a:lnTo>
                    <a:pt x="137646" y="1435157"/>
                  </a:lnTo>
                  <a:lnTo>
                    <a:pt x="141694" y="1346093"/>
                  </a:lnTo>
                  <a:lnTo>
                    <a:pt x="141694" y="1261076"/>
                  </a:lnTo>
                  <a:lnTo>
                    <a:pt x="143718" y="1176060"/>
                  </a:lnTo>
                  <a:lnTo>
                    <a:pt x="151815" y="1095092"/>
                  </a:lnTo>
                  <a:lnTo>
                    <a:pt x="170033" y="1026269"/>
                  </a:lnTo>
                  <a:lnTo>
                    <a:pt x="200396" y="963519"/>
                  </a:lnTo>
                  <a:lnTo>
                    <a:pt x="236832" y="927083"/>
                  </a:lnTo>
                  <a:lnTo>
                    <a:pt x="281364" y="900769"/>
                  </a:lnTo>
                  <a:lnTo>
                    <a:pt x="331969" y="882551"/>
                  </a:lnTo>
                  <a:lnTo>
                    <a:pt x="390671" y="868382"/>
                  </a:lnTo>
                  <a:lnTo>
                    <a:pt x="449373" y="852188"/>
                  </a:lnTo>
                  <a:lnTo>
                    <a:pt x="508075" y="833970"/>
                  </a:lnTo>
                  <a:lnTo>
                    <a:pt x="556656" y="815752"/>
                  </a:lnTo>
                  <a:lnTo>
                    <a:pt x="601188" y="787414"/>
                  </a:lnTo>
                  <a:lnTo>
                    <a:pt x="629527" y="750978"/>
                  </a:lnTo>
                  <a:lnTo>
                    <a:pt x="651793" y="702397"/>
                  </a:lnTo>
                  <a:lnTo>
                    <a:pt x="647745" y="657865"/>
                  </a:lnTo>
                  <a:lnTo>
                    <a:pt x="633575" y="613332"/>
                  </a:lnTo>
                  <a:lnTo>
                    <a:pt x="605237" y="568800"/>
                  </a:lnTo>
                  <a:lnTo>
                    <a:pt x="570825" y="528316"/>
                  </a:lnTo>
                  <a:lnTo>
                    <a:pt x="538438" y="487832"/>
                  </a:lnTo>
                  <a:lnTo>
                    <a:pt x="512123" y="447348"/>
                  </a:lnTo>
                  <a:lnTo>
                    <a:pt x="502002" y="410913"/>
                  </a:lnTo>
                  <a:lnTo>
                    <a:pt x="512123" y="386622"/>
                  </a:lnTo>
                  <a:lnTo>
                    <a:pt x="512123" y="352211"/>
                  </a:lnTo>
                  <a:lnTo>
                    <a:pt x="506051" y="311727"/>
                  </a:lnTo>
                  <a:lnTo>
                    <a:pt x="506051" y="275291"/>
                  </a:lnTo>
                  <a:lnTo>
                    <a:pt x="508075" y="234807"/>
                  </a:lnTo>
                  <a:lnTo>
                    <a:pt x="530341" y="168009"/>
                  </a:lnTo>
                  <a:lnTo>
                    <a:pt x="566777" y="109307"/>
                  </a:lnTo>
                  <a:lnTo>
                    <a:pt x="611309" y="54653"/>
                  </a:lnTo>
                  <a:lnTo>
                    <a:pt x="651793" y="607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381" name="Freeform 9">
              <a:extLst>
                <a:ext uri="{FF2B5EF4-FFF2-40B4-BE49-F238E27FC236}">
                  <a16:creationId xmlns:a16="http://schemas.microsoft.com/office/drawing/2014/main" id="{9F0789FA-7930-4C7B-B35E-1F784CA158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1477" y="969639"/>
              <a:ext cx="776821" cy="5534807"/>
            </a:xfrm>
            <a:custGeom>
              <a:avLst/>
              <a:gdLst/>
              <a:ahLst/>
              <a:cxnLst/>
              <a:rect l="l" t="t" r="r" b="b"/>
              <a:pathLst>
                <a:path w="776821" h="5534807">
                  <a:moveTo>
                    <a:pt x="0" y="0"/>
                  </a:moveTo>
                  <a:lnTo>
                    <a:pt x="44060" y="12791"/>
                  </a:lnTo>
                  <a:lnTo>
                    <a:pt x="94665" y="43154"/>
                  </a:lnTo>
                  <a:lnTo>
                    <a:pt x="139197" y="79590"/>
                  </a:lnTo>
                  <a:lnTo>
                    <a:pt x="175633" y="128171"/>
                  </a:lnTo>
                  <a:lnTo>
                    <a:pt x="205996" y="178776"/>
                  </a:lnTo>
                  <a:lnTo>
                    <a:pt x="224214" y="237478"/>
                  </a:lnTo>
                  <a:lnTo>
                    <a:pt x="224214" y="358930"/>
                  </a:lnTo>
                  <a:lnTo>
                    <a:pt x="250528" y="393341"/>
                  </a:lnTo>
                  <a:lnTo>
                    <a:pt x="238383" y="435849"/>
                  </a:lnTo>
                  <a:lnTo>
                    <a:pt x="224214" y="474309"/>
                  </a:lnTo>
                  <a:lnTo>
                    <a:pt x="201948" y="506696"/>
                  </a:lnTo>
                  <a:lnTo>
                    <a:pt x="183730" y="537059"/>
                  </a:lnTo>
                  <a:lnTo>
                    <a:pt x="161464" y="569446"/>
                  </a:lnTo>
                  <a:lnTo>
                    <a:pt x="143246" y="601833"/>
                  </a:lnTo>
                  <a:lnTo>
                    <a:pt x="135149" y="642317"/>
                  </a:lnTo>
                  <a:lnTo>
                    <a:pt x="133125" y="694947"/>
                  </a:lnTo>
                  <a:lnTo>
                    <a:pt x="143246" y="757697"/>
                  </a:lnTo>
                  <a:lnTo>
                    <a:pt x="191827" y="775915"/>
                  </a:lnTo>
                  <a:lnTo>
                    <a:pt x="250528" y="798181"/>
                  </a:lnTo>
                  <a:lnTo>
                    <a:pt x="313279" y="816399"/>
                  </a:lnTo>
                  <a:lnTo>
                    <a:pt x="376029" y="838665"/>
                  </a:lnTo>
                  <a:lnTo>
                    <a:pt x="436755" y="860931"/>
                  </a:lnTo>
                  <a:lnTo>
                    <a:pt x="493433" y="889270"/>
                  </a:lnTo>
                  <a:lnTo>
                    <a:pt x="537965" y="919633"/>
                  </a:lnTo>
                  <a:lnTo>
                    <a:pt x="574401" y="960117"/>
                  </a:lnTo>
                  <a:lnTo>
                    <a:pt x="602740" y="1022867"/>
                  </a:lnTo>
                  <a:lnTo>
                    <a:pt x="618933" y="1091690"/>
                  </a:lnTo>
                  <a:lnTo>
                    <a:pt x="620957" y="1168609"/>
                  </a:lnTo>
                  <a:lnTo>
                    <a:pt x="625006" y="1249577"/>
                  </a:lnTo>
                  <a:lnTo>
                    <a:pt x="625006" y="1334594"/>
                  </a:lnTo>
                  <a:lnTo>
                    <a:pt x="637151" y="1419610"/>
                  </a:lnTo>
                  <a:lnTo>
                    <a:pt x="659417" y="1569401"/>
                  </a:lnTo>
                  <a:lnTo>
                    <a:pt x="677635" y="1725264"/>
                  </a:lnTo>
                  <a:lnTo>
                    <a:pt x="695853" y="1873031"/>
                  </a:lnTo>
                  <a:lnTo>
                    <a:pt x="718119" y="2012700"/>
                  </a:lnTo>
                  <a:lnTo>
                    <a:pt x="724192" y="2383129"/>
                  </a:lnTo>
                  <a:lnTo>
                    <a:pt x="724192" y="2553162"/>
                  </a:lnTo>
                  <a:lnTo>
                    <a:pt x="736337" y="2593646"/>
                  </a:lnTo>
                  <a:lnTo>
                    <a:pt x="746458" y="2642226"/>
                  </a:lnTo>
                  <a:lnTo>
                    <a:pt x="758603" y="2692831"/>
                  </a:lnTo>
                  <a:lnTo>
                    <a:pt x="764676" y="2747485"/>
                  </a:lnTo>
                  <a:lnTo>
                    <a:pt x="772773" y="2804162"/>
                  </a:lnTo>
                  <a:lnTo>
                    <a:pt x="776821" y="2854767"/>
                  </a:lnTo>
                  <a:lnTo>
                    <a:pt x="768724" y="2903348"/>
                  </a:lnTo>
                  <a:lnTo>
                    <a:pt x="754555" y="2939784"/>
                  </a:lnTo>
                  <a:lnTo>
                    <a:pt x="724192" y="2972171"/>
                  </a:lnTo>
                  <a:lnTo>
                    <a:pt x="683708" y="2990389"/>
                  </a:lnTo>
                  <a:lnTo>
                    <a:pt x="665490" y="2980268"/>
                  </a:lnTo>
                  <a:lnTo>
                    <a:pt x="637151" y="2980268"/>
                  </a:lnTo>
                  <a:lnTo>
                    <a:pt x="602740" y="2984316"/>
                  </a:lnTo>
                  <a:lnTo>
                    <a:pt x="574401" y="2984316"/>
                  </a:lnTo>
                  <a:lnTo>
                    <a:pt x="556183" y="2909421"/>
                  </a:lnTo>
                  <a:lnTo>
                    <a:pt x="592619" y="2877033"/>
                  </a:lnTo>
                  <a:lnTo>
                    <a:pt x="610836" y="2844646"/>
                  </a:lnTo>
                  <a:lnTo>
                    <a:pt x="614885" y="2810235"/>
                  </a:lnTo>
                  <a:lnTo>
                    <a:pt x="614885" y="2765702"/>
                  </a:lnTo>
                  <a:lnTo>
                    <a:pt x="614885" y="2719146"/>
                  </a:lnTo>
                  <a:lnTo>
                    <a:pt x="620957" y="2660444"/>
                  </a:lnTo>
                  <a:lnTo>
                    <a:pt x="629054" y="2630081"/>
                  </a:lnTo>
                  <a:lnTo>
                    <a:pt x="639175" y="2593646"/>
                  </a:lnTo>
                  <a:lnTo>
                    <a:pt x="637151" y="2553162"/>
                  </a:lnTo>
                  <a:lnTo>
                    <a:pt x="521772" y="2207023"/>
                  </a:lnTo>
                  <a:lnTo>
                    <a:pt x="515699" y="1879103"/>
                  </a:lnTo>
                  <a:lnTo>
                    <a:pt x="452949" y="1662514"/>
                  </a:lnTo>
                  <a:lnTo>
                    <a:pt x="444852" y="1626078"/>
                  </a:lnTo>
                  <a:lnTo>
                    <a:pt x="436755" y="1585594"/>
                  </a:lnTo>
                  <a:lnTo>
                    <a:pt x="434731" y="1541062"/>
                  </a:lnTo>
                  <a:lnTo>
                    <a:pt x="426634" y="1496529"/>
                  </a:lnTo>
                  <a:lnTo>
                    <a:pt x="412465" y="1460094"/>
                  </a:lnTo>
                  <a:lnTo>
                    <a:pt x="394247" y="1433779"/>
                  </a:lnTo>
                  <a:lnTo>
                    <a:pt x="382102" y="1488433"/>
                  </a:lnTo>
                  <a:lnTo>
                    <a:pt x="367932" y="1541062"/>
                  </a:lnTo>
                  <a:lnTo>
                    <a:pt x="345666" y="1591667"/>
                  </a:lnTo>
                  <a:lnTo>
                    <a:pt x="323400" y="1648344"/>
                  </a:lnTo>
                  <a:lnTo>
                    <a:pt x="305182" y="1707046"/>
                  </a:lnTo>
                  <a:lnTo>
                    <a:pt x="295061" y="1769796"/>
                  </a:lnTo>
                  <a:lnTo>
                    <a:pt x="295061" y="1834571"/>
                  </a:lnTo>
                  <a:lnTo>
                    <a:pt x="305182" y="1905418"/>
                  </a:lnTo>
                  <a:lnTo>
                    <a:pt x="327448" y="1978289"/>
                  </a:lnTo>
                  <a:lnTo>
                    <a:pt x="355787" y="2049136"/>
                  </a:lnTo>
                  <a:lnTo>
                    <a:pt x="390198" y="2117959"/>
                  </a:lnTo>
                  <a:lnTo>
                    <a:pt x="426634" y="2192854"/>
                  </a:lnTo>
                  <a:lnTo>
                    <a:pt x="459021" y="2265725"/>
                  </a:lnTo>
                  <a:lnTo>
                    <a:pt x="489384" y="2346693"/>
                  </a:lnTo>
                  <a:lnTo>
                    <a:pt x="511650" y="2431710"/>
                  </a:lnTo>
                  <a:lnTo>
                    <a:pt x="525820" y="2520774"/>
                  </a:lnTo>
                  <a:lnTo>
                    <a:pt x="529868" y="2619960"/>
                  </a:lnTo>
                  <a:lnTo>
                    <a:pt x="515699" y="2723194"/>
                  </a:lnTo>
                  <a:lnTo>
                    <a:pt x="400319" y="3389156"/>
                  </a:lnTo>
                  <a:lnTo>
                    <a:pt x="416513" y="3498463"/>
                  </a:lnTo>
                  <a:lnTo>
                    <a:pt x="434731" y="3615866"/>
                  </a:lnTo>
                  <a:lnTo>
                    <a:pt x="452949" y="3735294"/>
                  </a:lnTo>
                  <a:lnTo>
                    <a:pt x="471166" y="3858770"/>
                  </a:lnTo>
                  <a:lnTo>
                    <a:pt x="471166" y="3980222"/>
                  </a:lnTo>
                  <a:lnTo>
                    <a:pt x="459021" y="4105722"/>
                  </a:lnTo>
                  <a:lnTo>
                    <a:pt x="353763" y="4684643"/>
                  </a:lnTo>
                  <a:lnTo>
                    <a:pt x="337569" y="4747394"/>
                  </a:lnTo>
                  <a:lnTo>
                    <a:pt x="323400" y="4820265"/>
                  </a:lnTo>
                  <a:lnTo>
                    <a:pt x="309230" y="4897184"/>
                  </a:lnTo>
                  <a:lnTo>
                    <a:pt x="305182" y="4974104"/>
                  </a:lnTo>
                  <a:lnTo>
                    <a:pt x="313279" y="5055072"/>
                  </a:lnTo>
                  <a:lnTo>
                    <a:pt x="400319" y="5445742"/>
                  </a:lnTo>
                  <a:lnTo>
                    <a:pt x="353763" y="5476105"/>
                  </a:lnTo>
                  <a:lnTo>
                    <a:pt x="301134" y="5500396"/>
                  </a:lnTo>
                  <a:lnTo>
                    <a:pt x="242432" y="5522662"/>
                  </a:lnTo>
                  <a:lnTo>
                    <a:pt x="175633" y="5534807"/>
                  </a:lnTo>
                  <a:lnTo>
                    <a:pt x="153367" y="5482178"/>
                  </a:lnTo>
                  <a:lnTo>
                    <a:pt x="143246" y="5427525"/>
                  </a:lnTo>
                  <a:lnTo>
                    <a:pt x="139197" y="5364774"/>
                  </a:lnTo>
                  <a:lnTo>
                    <a:pt x="143246" y="5302024"/>
                  </a:lnTo>
                  <a:lnTo>
                    <a:pt x="147294" y="5233201"/>
                  </a:lnTo>
                  <a:lnTo>
                    <a:pt x="143246" y="5162354"/>
                  </a:lnTo>
                  <a:lnTo>
                    <a:pt x="135149" y="5095556"/>
                  </a:lnTo>
                  <a:lnTo>
                    <a:pt x="129076" y="5032806"/>
                  </a:lnTo>
                  <a:lnTo>
                    <a:pt x="133125" y="4970056"/>
                  </a:lnTo>
                  <a:lnTo>
                    <a:pt x="143246" y="4909330"/>
                  </a:lnTo>
                  <a:lnTo>
                    <a:pt x="153367" y="4842531"/>
                  </a:lnTo>
                  <a:lnTo>
                    <a:pt x="169560" y="4771684"/>
                  </a:lnTo>
                  <a:lnTo>
                    <a:pt x="175633" y="4698813"/>
                  </a:lnTo>
                  <a:lnTo>
                    <a:pt x="175633" y="4617845"/>
                  </a:lnTo>
                  <a:lnTo>
                    <a:pt x="169560" y="4528780"/>
                  </a:lnTo>
                  <a:lnTo>
                    <a:pt x="147294" y="4425546"/>
                  </a:lnTo>
                  <a:lnTo>
                    <a:pt x="129076" y="4312191"/>
                  </a:lnTo>
                  <a:lnTo>
                    <a:pt x="110859" y="4186690"/>
                  </a:lnTo>
                  <a:lnTo>
                    <a:pt x="106810" y="4061190"/>
                  </a:lnTo>
                  <a:lnTo>
                    <a:pt x="116931" y="3937714"/>
                  </a:lnTo>
                  <a:lnTo>
                    <a:pt x="129076" y="3885085"/>
                  </a:lnTo>
                  <a:lnTo>
                    <a:pt x="143246" y="3822334"/>
                  </a:lnTo>
                  <a:lnTo>
                    <a:pt x="147294" y="3759584"/>
                  </a:lnTo>
                  <a:lnTo>
                    <a:pt x="143246" y="3694810"/>
                  </a:lnTo>
                  <a:lnTo>
                    <a:pt x="110859" y="3538947"/>
                  </a:lnTo>
                  <a:lnTo>
                    <a:pt x="76447" y="3385107"/>
                  </a:lnTo>
                  <a:lnTo>
                    <a:pt x="44060" y="3223171"/>
                  </a:lnTo>
                  <a:lnTo>
                    <a:pt x="21794" y="3057187"/>
                  </a:lnTo>
                  <a:lnTo>
                    <a:pt x="7624" y="2885130"/>
                  </a:lnTo>
                  <a:lnTo>
                    <a:pt x="0" y="28851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</p:grpSp>
      <p:sp>
        <p:nvSpPr>
          <p:cNvPr id="382" name="Graphic 8">
            <a:extLst>
              <a:ext uri="{FF2B5EF4-FFF2-40B4-BE49-F238E27FC236}">
                <a16:creationId xmlns:a16="http://schemas.microsoft.com/office/drawing/2014/main" id="{DE6B436B-DE18-4C63-BFCE-F7AF9606F05B}"/>
              </a:ext>
            </a:extLst>
          </p:cNvPr>
          <p:cNvSpPr/>
          <p:nvPr/>
        </p:nvSpPr>
        <p:spPr>
          <a:xfrm>
            <a:off x="8441455" y="1236210"/>
            <a:ext cx="1439020" cy="1923399"/>
          </a:xfrm>
          <a:custGeom>
            <a:avLst/>
            <a:gdLst>
              <a:gd name="connsiteX0" fmla="*/ 5125717 w 5132900"/>
              <a:gd name="connsiteY0" fmla="*/ 5988970 h 6860649"/>
              <a:gd name="connsiteX1" fmla="*/ 5094182 w 5132900"/>
              <a:gd name="connsiteY1" fmla="*/ 5972805 h 6860649"/>
              <a:gd name="connsiteX2" fmla="*/ 5014420 w 5132900"/>
              <a:gd name="connsiteY2" fmla="*/ 5975455 h 6860649"/>
              <a:gd name="connsiteX3" fmla="*/ 4829985 w 5132900"/>
              <a:gd name="connsiteY3" fmla="*/ 5945246 h 6860649"/>
              <a:gd name="connsiteX4" fmla="*/ 4685829 w 5132900"/>
              <a:gd name="connsiteY4" fmla="*/ 5901257 h 6860649"/>
              <a:gd name="connsiteX5" fmla="*/ 4604212 w 5132900"/>
              <a:gd name="connsiteY5" fmla="*/ 5823879 h 6860649"/>
              <a:gd name="connsiteX6" fmla="*/ 4557573 w 5132900"/>
              <a:gd name="connsiteY6" fmla="*/ 5732987 h 6860649"/>
              <a:gd name="connsiteX7" fmla="*/ 4529484 w 5132900"/>
              <a:gd name="connsiteY7" fmla="*/ 5660379 h 6860649"/>
              <a:gd name="connsiteX8" fmla="*/ 4511464 w 5132900"/>
              <a:gd name="connsiteY8" fmla="*/ 5633615 h 6860649"/>
              <a:gd name="connsiteX9" fmla="*/ 4514909 w 5132900"/>
              <a:gd name="connsiteY9" fmla="*/ 5557032 h 6860649"/>
              <a:gd name="connsiteX10" fmla="*/ 4515704 w 5132900"/>
              <a:gd name="connsiteY10" fmla="*/ 5355373 h 6860649"/>
              <a:gd name="connsiteX11" fmla="*/ 4501925 w 5132900"/>
              <a:gd name="connsiteY11" fmla="*/ 5114230 h 6860649"/>
              <a:gd name="connsiteX12" fmla="*/ 4455021 w 5132900"/>
              <a:gd name="connsiteY12" fmla="*/ 4735291 h 6860649"/>
              <a:gd name="connsiteX13" fmla="*/ 4420572 w 5132900"/>
              <a:gd name="connsiteY13" fmla="*/ 4528597 h 6860649"/>
              <a:gd name="connsiteX14" fmla="*/ 4401228 w 5132900"/>
              <a:gd name="connsiteY14" fmla="*/ 4474274 h 6860649"/>
              <a:gd name="connsiteX15" fmla="*/ 4321995 w 5132900"/>
              <a:gd name="connsiteY15" fmla="*/ 4375962 h 6860649"/>
              <a:gd name="connsiteX16" fmla="*/ 4187379 w 5132900"/>
              <a:gd name="connsiteY16" fmla="*/ 4296464 h 6860649"/>
              <a:gd name="connsiteX17" fmla="*/ 4005064 w 5132900"/>
              <a:gd name="connsiteY17" fmla="*/ 4256450 h 6860649"/>
              <a:gd name="connsiteX18" fmla="*/ 3887407 w 5132900"/>
              <a:gd name="connsiteY18" fmla="*/ 4236576 h 6860649"/>
              <a:gd name="connsiteX19" fmla="*/ 3777701 w 5132900"/>
              <a:gd name="connsiteY19" fmla="*/ 4207957 h 6860649"/>
              <a:gd name="connsiteX20" fmla="*/ 3709598 w 5132900"/>
              <a:gd name="connsiteY20" fmla="*/ 4135879 h 6860649"/>
              <a:gd name="connsiteX21" fmla="*/ 3571272 w 5132900"/>
              <a:gd name="connsiteY21" fmla="*/ 3982448 h 6860649"/>
              <a:gd name="connsiteX22" fmla="*/ 3502904 w 5132900"/>
              <a:gd name="connsiteY22" fmla="*/ 3919115 h 6860649"/>
              <a:gd name="connsiteX23" fmla="*/ 3379153 w 5132900"/>
              <a:gd name="connsiteY23" fmla="*/ 3848892 h 6860649"/>
              <a:gd name="connsiteX24" fmla="*/ 3263881 w 5132900"/>
              <a:gd name="connsiteY24" fmla="*/ 3799604 h 6860649"/>
              <a:gd name="connsiteX25" fmla="*/ 3202402 w 5132900"/>
              <a:gd name="connsiteY25" fmla="*/ 3794304 h 6860649"/>
              <a:gd name="connsiteX26" fmla="*/ 2900311 w 5132900"/>
              <a:gd name="connsiteY26" fmla="*/ 3800663 h 6860649"/>
              <a:gd name="connsiteX27" fmla="*/ 2828763 w 5132900"/>
              <a:gd name="connsiteY27" fmla="*/ 3790329 h 6860649"/>
              <a:gd name="connsiteX28" fmla="*/ 2808094 w 5132900"/>
              <a:gd name="connsiteY28" fmla="*/ 3758530 h 6860649"/>
              <a:gd name="connsiteX29" fmla="*/ 2818429 w 5132900"/>
              <a:gd name="connsiteY29" fmla="*/ 3681417 h 6860649"/>
              <a:gd name="connsiteX30" fmla="*/ 2820284 w 5132900"/>
              <a:gd name="connsiteY30" fmla="*/ 3575420 h 6860649"/>
              <a:gd name="connsiteX31" fmla="*/ 2763310 w 5132900"/>
              <a:gd name="connsiteY31" fmla="*/ 3452729 h 6860649"/>
              <a:gd name="connsiteX32" fmla="*/ 2714287 w 5132900"/>
              <a:gd name="connsiteY32" fmla="*/ 3359186 h 6860649"/>
              <a:gd name="connsiteX33" fmla="*/ 2612530 w 5132900"/>
              <a:gd name="connsiteY33" fmla="*/ 3153287 h 6860649"/>
              <a:gd name="connsiteX34" fmla="*/ 2609615 w 5132900"/>
              <a:gd name="connsiteY34" fmla="*/ 3091544 h 6860649"/>
              <a:gd name="connsiteX35" fmla="*/ 2602725 w 5132900"/>
              <a:gd name="connsiteY35" fmla="*/ 3044110 h 6860649"/>
              <a:gd name="connsiteX36" fmla="*/ 2557676 w 5132900"/>
              <a:gd name="connsiteY36" fmla="*/ 3022911 h 6860649"/>
              <a:gd name="connsiteX37" fmla="*/ 2550522 w 5132900"/>
              <a:gd name="connsiteY37" fmla="*/ 3011781 h 6860649"/>
              <a:gd name="connsiteX38" fmla="*/ 2556086 w 5132900"/>
              <a:gd name="connsiteY38" fmla="*/ 2911084 h 6860649"/>
              <a:gd name="connsiteX39" fmla="*/ 2591595 w 5132900"/>
              <a:gd name="connsiteY39" fmla="*/ 2766399 h 6860649"/>
              <a:gd name="connsiteX40" fmla="*/ 2632669 w 5132900"/>
              <a:gd name="connsiteY40" fmla="*/ 2722410 h 6860649"/>
              <a:gd name="connsiteX41" fmla="*/ 2779210 w 5132900"/>
              <a:gd name="connsiteY41" fmla="*/ 2681071 h 6860649"/>
              <a:gd name="connsiteX42" fmla="*/ 2817369 w 5132900"/>
              <a:gd name="connsiteY42" fmla="*/ 2655632 h 6860649"/>
              <a:gd name="connsiteX43" fmla="*/ 2825053 w 5132900"/>
              <a:gd name="connsiteY43" fmla="*/ 2563945 h 6860649"/>
              <a:gd name="connsiteX44" fmla="*/ 2828234 w 5132900"/>
              <a:gd name="connsiteY44" fmla="*/ 2536915 h 6860649"/>
              <a:gd name="connsiteX45" fmla="*/ 2818164 w 5132900"/>
              <a:gd name="connsiteY45" fmla="*/ 2486832 h 6860649"/>
              <a:gd name="connsiteX46" fmla="*/ 2814454 w 5132900"/>
              <a:gd name="connsiteY46" fmla="*/ 2463777 h 6860649"/>
              <a:gd name="connsiteX47" fmla="*/ 2852083 w 5132900"/>
              <a:gd name="connsiteY47" fmla="*/ 2451058 h 6860649"/>
              <a:gd name="connsiteX48" fmla="*/ 2891302 w 5132900"/>
              <a:gd name="connsiteY48" fmla="*/ 2426943 h 6860649"/>
              <a:gd name="connsiteX49" fmla="*/ 2888122 w 5132900"/>
              <a:gd name="connsiteY49" fmla="*/ 2387725 h 6860649"/>
              <a:gd name="connsiteX50" fmla="*/ 2838568 w 5132900"/>
              <a:gd name="connsiteY50" fmla="*/ 2304782 h 6860649"/>
              <a:gd name="connsiteX51" fmla="*/ 2829294 w 5132900"/>
              <a:gd name="connsiteY51" fmla="*/ 2261323 h 6860649"/>
              <a:gd name="connsiteX52" fmla="*/ 2829559 w 5132900"/>
              <a:gd name="connsiteY52" fmla="*/ 2187125 h 6860649"/>
              <a:gd name="connsiteX53" fmla="*/ 2811009 w 5132900"/>
              <a:gd name="connsiteY53" fmla="*/ 2117697 h 6860649"/>
              <a:gd name="connsiteX54" fmla="*/ 2793785 w 5132900"/>
              <a:gd name="connsiteY54" fmla="*/ 2087223 h 6860649"/>
              <a:gd name="connsiteX55" fmla="*/ 2777355 w 5132900"/>
              <a:gd name="connsiteY55" fmla="*/ 2056484 h 6860649"/>
              <a:gd name="connsiteX56" fmla="*/ 2752711 w 5132900"/>
              <a:gd name="connsiteY56" fmla="*/ 2010641 h 6860649"/>
              <a:gd name="connsiteX57" fmla="*/ 2776560 w 5132900"/>
              <a:gd name="connsiteY57" fmla="*/ 2000041 h 6860649"/>
              <a:gd name="connsiteX58" fmla="*/ 2694412 w 5132900"/>
              <a:gd name="connsiteY58" fmla="*/ 1928493 h 6860649"/>
              <a:gd name="connsiteX59" fmla="*/ 2755361 w 5132900"/>
              <a:gd name="connsiteY59" fmla="*/ 1968242 h 6860649"/>
              <a:gd name="connsiteX60" fmla="*/ 2662613 w 5132900"/>
              <a:gd name="connsiteY60" fmla="*/ 1899344 h 6860649"/>
              <a:gd name="connsiteX61" fmla="*/ 2662613 w 5132900"/>
              <a:gd name="connsiteY61" fmla="*/ 1901994 h 6860649"/>
              <a:gd name="connsiteX62" fmla="*/ 2628164 w 5132900"/>
              <a:gd name="connsiteY62" fmla="*/ 1864895 h 6860649"/>
              <a:gd name="connsiteX63" fmla="*/ 2646714 w 5132900"/>
              <a:gd name="connsiteY63" fmla="*/ 1888744 h 6860649"/>
              <a:gd name="connsiteX64" fmla="*/ 2644064 w 5132900"/>
              <a:gd name="connsiteY64" fmla="*/ 1878144 h 6860649"/>
              <a:gd name="connsiteX65" fmla="*/ 2723562 w 5132900"/>
              <a:gd name="connsiteY65" fmla="*/ 1936443 h 6860649"/>
              <a:gd name="connsiteX66" fmla="*/ 2614915 w 5132900"/>
              <a:gd name="connsiteY66" fmla="*/ 1859595 h 6860649"/>
              <a:gd name="connsiteX67" fmla="*/ 2620215 w 5132900"/>
              <a:gd name="connsiteY67" fmla="*/ 1872845 h 6860649"/>
              <a:gd name="connsiteX68" fmla="*/ 2606965 w 5132900"/>
              <a:gd name="connsiteY68" fmla="*/ 1846345 h 6860649"/>
              <a:gd name="connsiteX69" fmla="*/ 2659963 w 5132900"/>
              <a:gd name="connsiteY69" fmla="*/ 1888744 h 6860649"/>
              <a:gd name="connsiteX70" fmla="*/ 2599015 w 5132900"/>
              <a:gd name="connsiteY70" fmla="*/ 1846345 h 6860649"/>
              <a:gd name="connsiteX71" fmla="*/ 2612265 w 5132900"/>
              <a:gd name="connsiteY71" fmla="*/ 1867545 h 6860649"/>
              <a:gd name="connsiteX72" fmla="*/ 2604315 w 5132900"/>
              <a:gd name="connsiteY72" fmla="*/ 1851645 h 6860649"/>
              <a:gd name="connsiteX73" fmla="*/ 2689113 w 5132900"/>
              <a:gd name="connsiteY73" fmla="*/ 1904644 h 6860649"/>
              <a:gd name="connsiteX74" fmla="*/ 2599015 w 5132900"/>
              <a:gd name="connsiteY74" fmla="*/ 1851645 h 6860649"/>
              <a:gd name="connsiteX75" fmla="*/ 2606965 w 5132900"/>
              <a:gd name="connsiteY75" fmla="*/ 1864895 h 6860649"/>
              <a:gd name="connsiteX76" fmla="*/ 2585766 w 5132900"/>
              <a:gd name="connsiteY76" fmla="*/ 1833096 h 6860649"/>
              <a:gd name="connsiteX77" fmla="*/ 2606965 w 5132900"/>
              <a:gd name="connsiteY77" fmla="*/ 1859595 h 6860649"/>
              <a:gd name="connsiteX78" fmla="*/ 2583116 w 5132900"/>
              <a:gd name="connsiteY78" fmla="*/ 1827796 h 6860649"/>
              <a:gd name="connsiteX79" fmla="*/ 2593715 w 5132900"/>
              <a:gd name="connsiteY79" fmla="*/ 1848995 h 6860649"/>
              <a:gd name="connsiteX80" fmla="*/ 2583116 w 5132900"/>
              <a:gd name="connsiteY80" fmla="*/ 1827796 h 6860649"/>
              <a:gd name="connsiteX81" fmla="*/ 2575166 w 5132900"/>
              <a:gd name="connsiteY81" fmla="*/ 1843695 h 6860649"/>
              <a:gd name="connsiteX82" fmla="*/ 2577816 w 5132900"/>
              <a:gd name="connsiteY82" fmla="*/ 1830446 h 6860649"/>
              <a:gd name="connsiteX83" fmla="*/ 2596365 w 5132900"/>
              <a:gd name="connsiteY83" fmla="*/ 1856945 h 6860649"/>
              <a:gd name="connsiteX84" fmla="*/ 2588416 w 5132900"/>
              <a:gd name="connsiteY84" fmla="*/ 1838396 h 6860649"/>
              <a:gd name="connsiteX85" fmla="*/ 2641414 w 5132900"/>
              <a:gd name="connsiteY85" fmla="*/ 1859595 h 6860649"/>
              <a:gd name="connsiteX86" fmla="*/ 2585766 w 5132900"/>
              <a:gd name="connsiteY86" fmla="*/ 1835746 h 6860649"/>
              <a:gd name="connsiteX87" fmla="*/ 2591065 w 5132900"/>
              <a:gd name="connsiteY87" fmla="*/ 1856945 h 6860649"/>
              <a:gd name="connsiteX88" fmla="*/ 2535417 w 5132900"/>
              <a:gd name="connsiteY88" fmla="*/ 1835746 h 6860649"/>
              <a:gd name="connsiteX89" fmla="*/ 2580466 w 5132900"/>
              <a:gd name="connsiteY89" fmla="*/ 1854295 h 6860649"/>
              <a:gd name="connsiteX90" fmla="*/ 2569866 w 5132900"/>
              <a:gd name="connsiteY90" fmla="*/ 1825146 h 6860649"/>
              <a:gd name="connsiteX91" fmla="*/ 2556616 w 5132900"/>
              <a:gd name="connsiteY91" fmla="*/ 1835746 h 6860649"/>
              <a:gd name="connsiteX92" fmla="*/ 2575166 w 5132900"/>
              <a:gd name="connsiteY92" fmla="*/ 1827796 h 6860649"/>
              <a:gd name="connsiteX93" fmla="*/ 2577816 w 5132900"/>
              <a:gd name="connsiteY93" fmla="*/ 1851645 h 6860649"/>
              <a:gd name="connsiteX94" fmla="*/ 2516868 w 5132900"/>
              <a:gd name="connsiteY94" fmla="*/ 1833096 h 6860649"/>
              <a:gd name="connsiteX95" fmla="*/ 2585766 w 5132900"/>
              <a:gd name="connsiteY95" fmla="*/ 1854295 h 6860649"/>
              <a:gd name="connsiteX96" fmla="*/ 2583116 w 5132900"/>
              <a:gd name="connsiteY96" fmla="*/ 1827796 h 6860649"/>
              <a:gd name="connsiteX97" fmla="*/ 2612265 w 5132900"/>
              <a:gd name="connsiteY97" fmla="*/ 1846345 h 6860649"/>
              <a:gd name="connsiteX98" fmla="*/ 2580466 w 5132900"/>
              <a:gd name="connsiteY98" fmla="*/ 1833096 h 6860649"/>
              <a:gd name="connsiteX99" fmla="*/ 2583116 w 5132900"/>
              <a:gd name="connsiteY99" fmla="*/ 1854295 h 6860649"/>
              <a:gd name="connsiteX100" fmla="*/ 2503618 w 5132900"/>
              <a:gd name="connsiteY100" fmla="*/ 1830446 h 6860649"/>
              <a:gd name="connsiteX101" fmla="*/ 2569866 w 5132900"/>
              <a:gd name="connsiteY101" fmla="*/ 1827796 h 6860649"/>
              <a:gd name="connsiteX102" fmla="*/ 2572516 w 5132900"/>
              <a:gd name="connsiteY102" fmla="*/ 1851645 h 6860649"/>
              <a:gd name="connsiteX103" fmla="*/ 2559266 w 5132900"/>
              <a:gd name="connsiteY103" fmla="*/ 1822496 h 6860649"/>
              <a:gd name="connsiteX104" fmla="*/ 2540717 w 5132900"/>
              <a:gd name="connsiteY104" fmla="*/ 1830446 h 6860649"/>
              <a:gd name="connsiteX105" fmla="*/ 2567216 w 5132900"/>
              <a:gd name="connsiteY105" fmla="*/ 1822496 h 6860649"/>
              <a:gd name="connsiteX106" fmla="*/ 2567216 w 5132900"/>
              <a:gd name="connsiteY106" fmla="*/ 1851645 h 6860649"/>
              <a:gd name="connsiteX107" fmla="*/ 2553967 w 5132900"/>
              <a:gd name="connsiteY107" fmla="*/ 1822496 h 6860649"/>
              <a:gd name="connsiteX108" fmla="*/ 2477119 w 5132900"/>
              <a:gd name="connsiteY108" fmla="*/ 1827796 h 6860649"/>
              <a:gd name="connsiteX109" fmla="*/ 2575166 w 5132900"/>
              <a:gd name="connsiteY109" fmla="*/ 1851645 h 6860649"/>
              <a:gd name="connsiteX110" fmla="*/ 2577816 w 5132900"/>
              <a:gd name="connsiteY110" fmla="*/ 1822496 h 6860649"/>
              <a:gd name="connsiteX111" fmla="*/ 2580466 w 5132900"/>
              <a:gd name="connsiteY111" fmla="*/ 1835746 h 6860649"/>
              <a:gd name="connsiteX112" fmla="*/ 2577816 w 5132900"/>
              <a:gd name="connsiteY112" fmla="*/ 1822496 h 6860649"/>
              <a:gd name="connsiteX113" fmla="*/ 2572516 w 5132900"/>
              <a:gd name="connsiteY113" fmla="*/ 1851645 h 6860649"/>
              <a:gd name="connsiteX114" fmla="*/ 2548667 w 5132900"/>
              <a:gd name="connsiteY114" fmla="*/ 1822496 h 6860649"/>
              <a:gd name="connsiteX115" fmla="*/ 2469169 w 5132900"/>
              <a:gd name="connsiteY115" fmla="*/ 1827796 h 6860649"/>
              <a:gd name="connsiteX116" fmla="*/ 2564566 w 5132900"/>
              <a:gd name="connsiteY116" fmla="*/ 1830446 h 6860649"/>
              <a:gd name="connsiteX117" fmla="*/ 2561916 w 5132900"/>
              <a:gd name="connsiteY117" fmla="*/ 1848995 h 6860649"/>
              <a:gd name="connsiteX118" fmla="*/ 2564566 w 5132900"/>
              <a:gd name="connsiteY118" fmla="*/ 1822496 h 6860649"/>
              <a:gd name="connsiteX119" fmla="*/ 2527467 w 5132900"/>
              <a:gd name="connsiteY119" fmla="*/ 1827796 h 6860649"/>
              <a:gd name="connsiteX120" fmla="*/ 2561916 w 5132900"/>
              <a:gd name="connsiteY120" fmla="*/ 1822496 h 6860649"/>
              <a:gd name="connsiteX121" fmla="*/ 2556616 w 5132900"/>
              <a:gd name="connsiteY121" fmla="*/ 1846345 h 6860649"/>
              <a:gd name="connsiteX122" fmla="*/ 2561916 w 5132900"/>
              <a:gd name="connsiteY122" fmla="*/ 1830446 h 6860649"/>
              <a:gd name="connsiteX123" fmla="*/ 2548667 w 5132900"/>
              <a:gd name="connsiteY123" fmla="*/ 1822496 h 6860649"/>
              <a:gd name="connsiteX124" fmla="*/ 2440020 w 5132900"/>
              <a:gd name="connsiteY124" fmla="*/ 1827796 h 6860649"/>
              <a:gd name="connsiteX125" fmla="*/ 2548667 w 5132900"/>
              <a:gd name="connsiteY125" fmla="*/ 1825146 h 6860649"/>
              <a:gd name="connsiteX126" fmla="*/ 2532767 w 5132900"/>
              <a:gd name="connsiteY126" fmla="*/ 1841046 h 6860649"/>
              <a:gd name="connsiteX127" fmla="*/ 2561916 w 5132900"/>
              <a:gd name="connsiteY127" fmla="*/ 1825146 h 6860649"/>
              <a:gd name="connsiteX128" fmla="*/ 2535417 w 5132900"/>
              <a:gd name="connsiteY128" fmla="*/ 1841046 h 6860649"/>
              <a:gd name="connsiteX129" fmla="*/ 2553967 w 5132900"/>
              <a:gd name="connsiteY129" fmla="*/ 1825146 h 6860649"/>
              <a:gd name="connsiteX130" fmla="*/ 2450620 w 5132900"/>
              <a:gd name="connsiteY130" fmla="*/ 1827796 h 6860649"/>
              <a:gd name="connsiteX131" fmla="*/ 2567216 w 5132900"/>
              <a:gd name="connsiteY131" fmla="*/ 1830446 h 6860649"/>
              <a:gd name="connsiteX132" fmla="*/ 2561916 w 5132900"/>
              <a:gd name="connsiteY132" fmla="*/ 1846345 h 6860649"/>
              <a:gd name="connsiteX133" fmla="*/ 2561916 w 5132900"/>
              <a:gd name="connsiteY133" fmla="*/ 1819846 h 6860649"/>
              <a:gd name="connsiteX134" fmla="*/ 2540717 w 5132900"/>
              <a:gd name="connsiteY134" fmla="*/ 1825146 h 6860649"/>
              <a:gd name="connsiteX135" fmla="*/ 2561916 w 5132900"/>
              <a:gd name="connsiteY135" fmla="*/ 1817196 h 6860649"/>
              <a:gd name="connsiteX136" fmla="*/ 2559266 w 5132900"/>
              <a:gd name="connsiteY136" fmla="*/ 1846345 h 6860649"/>
              <a:gd name="connsiteX137" fmla="*/ 2546017 w 5132900"/>
              <a:gd name="connsiteY137" fmla="*/ 1819846 h 6860649"/>
              <a:gd name="connsiteX138" fmla="*/ 2440020 w 5132900"/>
              <a:gd name="connsiteY138" fmla="*/ 1827796 h 6860649"/>
              <a:gd name="connsiteX139" fmla="*/ 2551317 w 5132900"/>
              <a:gd name="connsiteY139" fmla="*/ 1822496 h 6860649"/>
              <a:gd name="connsiteX140" fmla="*/ 2527467 w 5132900"/>
              <a:gd name="connsiteY140" fmla="*/ 1841046 h 6860649"/>
              <a:gd name="connsiteX141" fmla="*/ 2559266 w 5132900"/>
              <a:gd name="connsiteY141" fmla="*/ 1825146 h 6860649"/>
              <a:gd name="connsiteX142" fmla="*/ 2519518 w 5132900"/>
              <a:gd name="connsiteY142" fmla="*/ 1838396 h 6860649"/>
              <a:gd name="connsiteX143" fmla="*/ 2546017 w 5132900"/>
              <a:gd name="connsiteY143" fmla="*/ 1825146 h 6860649"/>
              <a:gd name="connsiteX144" fmla="*/ 2416171 w 5132900"/>
              <a:gd name="connsiteY144" fmla="*/ 1827796 h 6860649"/>
              <a:gd name="connsiteX145" fmla="*/ 2553967 w 5132900"/>
              <a:gd name="connsiteY145" fmla="*/ 1830446 h 6860649"/>
              <a:gd name="connsiteX146" fmla="*/ 2543367 w 5132900"/>
              <a:gd name="connsiteY146" fmla="*/ 1843695 h 6860649"/>
              <a:gd name="connsiteX147" fmla="*/ 2556616 w 5132900"/>
              <a:gd name="connsiteY147" fmla="*/ 1825146 h 6860649"/>
              <a:gd name="connsiteX148" fmla="*/ 2498318 w 5132900"/>
              <a:gd name="connsiteY148" fmla="*/ 1822496 h 6860649"/>
              <a:gd name="connsiteX149" fmla="*/ 2556616 w 5132900"/>
              <a:gd name="connsiteY149" fmla="*/ 1825146 h 6860649"/>
              <a:gd name="connsiteX150" fmla="*/ 2540717 w 5132900"/>
              <a:gd name="connsiteY150" fmla="*/ 1841046 h 6860649"/>
              <a:gd name="connsiteX151" fmla="*/ 2561916 w 5132900"/>
              <a:gd name="connsiteY151" fmla="*/ 1825146 h 6860649"/>
              <a:gd name="connsiteX152" fmla="*/ 2508918 w 5132900"/>
              <a:gd name="connsiteY152" fmla="*/ 1838396 h 6860649"/>
              <a:gd name="connsiteX153" fmla="*/ 2532767 w 5132900"/>
              <a:gd name="connsiteY153" fmla="*/ 1827796 h 6860649"/>
              <a:gd name="connsiteX154" fmla="*/ 2392321 w 5132900"/>
              <a:gd name="connsiteY154" fmla="*/ 1830446 h 6860649"/>
              <a:gd name="connsiteX155" fmla="*/ 2527467 w 5132900"/>
              <a:gd name="connsiteY155" fmla="*/ 1822496 h 6860649"/>
              <a:gd name="connsiteX156" fmla="*/ 2485069 w 5132900"/>
              <a:gd name="connsiteY156" fmla="*/ 1835746 h 6860649"/>
              <a:gd name="connsiteX157" fmla="*/ 2540717 w 5132900"/>
              <a:gd name="connsiteY157" fmla="*/ 1825146 h 6860649"/>
              <a:gd name="connsiteX158" fmla="*/ 2474469 w 5132900"/>
              <a:gd name="connsiteY158" fmla="*/ 1835746 h 6860649"/>
              <a:gd name="connsiteX159" fmla="*/ 2516868 w 5132900"/>
              <a:gd name="connsiteY159" fmla="*/ 1825146 h 6860649"/>
              <a:gd name="connsiteX160" fmla="*/ 2363172 w 5132900"/>
              <a:gd name="connsiteY160" fmla="*/ 1835746 h 6860649"/>
              <a:gd name="connsiteX161" fmla="*/ 2519518 w 5132900"/>
              <a:gd name="connsiteY161" fmla="*/ 1822496 h 6860649"/>
              <a:gd name="connsiteX162" fmla="*/ 2487719 w 5132900"/>
              <a:gd name="connsiteY162" fmla="*/ 1835746 h 6860649"/>
              <a:gd name="connsiteX163" fmla="*/ 2551317 w 5132900"/>
              <a:gd name="connsiteY163" fmla="*/ 1825146 h 6860649"/>
              <a:gd name="connsiteX164" fmla="*/ 2519518 w 5132900"/>
              <a:gd name="connsiteY164" fmla="*/ 1838396 h 6860649"/>
              <a:gd name="connsiteX165" fmla="*/ 2551317 w 5132900"/>
              <a:gd name="connsiteY165" fmla="*/ 1825146 h 6860649"/>
              <a:gd name="connsiteX166" fmla="*/ 2450620 w 5132900"/>
              <a:gd name="connsiteY166" fmla="*/ 1825146 h 6860649"/>
              <a:gd name="connsiteX167" fmla="*/ 2548667 w 5132900"/>
              <a:gd name="connsiteY167" fmla="*/ 1825146 h 6860649"/>
              <a:gd name="connsiteX168" fmla="*/ 2516868 w 5132900"/>
              <a:gd name="connsiteY168" fmla="*/ 1838396 h 6860649"/>
              <a:gd name="connsiteX169" fmla="*/ 2551317 w 5132900"/>
              <a:gd name="connsiteY169" fmla="*/ 1825146 h 6860649"/>
              <a:gd name="connsiteX170" fmla="*/ 2479769 w 5132900"/>
              <a:gd name="connsiteY170" fmla="*/ 1835746 h 6860649"/>
              <a:gd name="connsiteX171" fmla="*/ 2514218 w 5132900"/>
              <a:gd name="connsiteY171" fmla="*/ 1825146 h 6860649"/>
              <a:gd name="connsiteX172" fmla="*/ 2347273 w 5132900"/>
              <a:gd name="connsiteY172" fmla="*/ 1841046 h 6860649"/>
              <a:gd name="connsiteX173" fmla="*/ 2357872 w 5132900"/>
              <a:gd name="connsiteY173" fmla="*/ 1835746 h 6860649"/>
              <a:gd name="connsiteX174" fmla="*/ 2347273 w 5132900"/>
              <a:gd name="connsiteY174" fmla="*/ 1841046 h 6860649"/>
              <a:gd name="connsiteX175" fmla="*/ 2506268 w 5132900"/>
              <a:gd name="connsiteY175" fmla="*/ 1825146 h 6860649"/>
              <a:gd name="connsiteX176" fmla="*/ 2461219 w 5132900"/>
              <a:gd name="connsiteY176" fmla="*/ 1835746 h 6860649"/>
              <a:gd name="connsiteX177" fmla="*/ 2532767 w 5132900"/>
              <a:gd name="connsiteY177" fmla="*/ 1822496 h 6860649"/>
              <a:gd name="connsiteX178" fmla="*/ 2469169 w 5132900"/>
              <a:gd name="connsiteY178" fmla="*/ 1835746 h 6860649"/>
              <a:gd name="connsiteX179" fmla="*/ 2514218 w 5132900"/>
              <a:gd name="connsiteY179" fmla="*/ 1825146 h 6860649"/>
              <a:gd name="connsiteX180" fmla="*/ 2365822 w 5132900"/>
              <a:gd name="connsiteY180" fmla="*/ 1838396 h 6860649"/>
              <a:gd name="connsiteX181" fmla="*/ 2524817 w 5132900"/>
              <a:gd name="connsiteY181" fmla="*/ 1825146 h 6860649"/>
              <a:gd name="connsiteX182" fmla="*/ 2495668 w 5132900"/>
              <a:gd name="connsiteY182" fmla="*/ 1838396 h 6860649"/>
              <a:gd name="connsiteX183" fmla="*/ 2556616 w 5132900"/>
              <a:gd name="connsiteY183" fmla="*/ 1825146 h 6860649"/>
              <a:gd name="connsiteX184" fmla="*/ 2535417 w 5132900"/>
              <a:gd name="connsiteY184" fmla="*/ 1841046 h 6860649"/>
              <a:gd name="connsiteX185" fmla="*/ 2556616 w 5132900"/>
              <a:gd name="connsiteY185" fmla="*/ 1819846 h 6860649"/>
              <a:gd name="connsiteX186" fmla="*/ 2482419 w 5132900"/>
              <a:gd name="connsiteY186" fmla="*/ 1827796 h 6860649"/>
              <a:gd name="connsiteX187" fmla="*/ 2556616 w 5132900"/>
              <a:gd name="connsiteY187" fmla="*/ 1819846 h 6860649"/>
              <a:gd name="connsiteX188" fmla="*/ 2532767 w 5132900"/>
              <a:gd name="connsiteY188" fmla="*/ 1841046 h 6860649"/>
              <a:gd name="connsiteX189" fmla="*/ 2553967 w 5132900"/>
              <a:gd name="connsiteY189" fmla="*/ 1825146 h 6860649"/>
              <a:gd name="connsiteX190" fmla="*/ 2490368 w 5132900"/>
              <a:gd name="connsiteY190" fmla="*/ 1838396 h 6860649"/>
              <a:gd name="connsiteX191" fmla="*/ 2519518 w 5132900"/>
              <a:gd name="connsiteY191" fmla="*/ 1825146 h 6860649"/>
              <a:gd name="connsiteX192" fmla="*/ 2349923 w 5132900"/>
              <a:gd name="connsiteY192" fmla="*/ 1841046 h 6860649"/>
              <a:gd name="connsiteX193" fmla="*/ 2360522 w 5132900"/>
              <a:gd name="connsiteY193" fmla="*/ 1838396 h 6860649"/>
              <a:gd name="connsiteX194" fmla="*/ 2349923 w 5132900"/>
              <a:gd name="connsiteY194" fmla="*/ 1841046 h 6860649"/>
              <a:gd name="connsiteX195" fmla="*/ 2503618 w 5132900"/>
              <a:gd name="connsiteY195" fmla="*/ 1825146 h 6860649"/>
              <a:gd name="connsiteX196" fmla="*/ 2453270 w 5132900"/>
              <a:gd name="connsiteY196" fmla="*/ 1835746 h 6860649"/>
              <a:gd name="connsiteX197" fmla="*/ 2522168 w 5132900"/>
              <a:gd name="connsiteY197" fmla="*/ 1825146 h 6860649"/>
              <a:gd name="connsiteX198" fmla="*/ 2434720 w 5132900"/>
              <a:gd name="connsiteY198" fmla="*/ 1835746 h 6860649"/>
              <a:gd name="connsiteX199" fmla="*/ 2477119 w 5132900"/>
              <a:gd name="connsiteY199" fmla="*/ 1825146 h 6860649"/>
              <a:gd name="connsiteX200" fmla="*/ 2310174 w 5132900"/>
              <a:gd name="connsiteY200" fmla="*/ 1856945 h 6860649"/>
              <a:gd name="connsiteX201" fmla="*/ 2334023 w 5132900"/>
              <a:gd name="connsiteY201" fmla="*/ 1843695 h 6860649"/>
              <a:gd name="connsiteX202" fmla="*/ 2310174 w 5132900"/>
              <a:gd name="connsiteY202" fmla="*/ 1856945 h 6860649"/>
              <a:gd name="connsiteX203" fmla="*/ 2482419 w 5132900"/>
              <a:gd name="connsiteY203" fmla="*/ 1825146 h 6860649"/>
              <a:gd name="connsiteX204" fmla="*/ 2453270 w 5132900"/>
              <a:gd name="connsiteY204" fmla="*/ 1838396 h 6860649"/>
              <a:gd name="connsiteX205" fmla="*/ 2535417 w 5132900"/>
              <a:gd name="connsiteY205" fmla="*/ 1825146 h 6860649"/>
              <a:gd name="connsiteX206" fmla="*/ 2490368 w 5132900"/>
              <a:gd name="connsiteY206" fmla="*/ 1841046 h 6860649"/>
              <a:gd name="connsiteX207" fmla="*/ 2527467 w 5132900"/>
              <a:gd name="connsiteY207" fmla="*/ 1827796 h 6860649"/>
              <a:gd name="connsiteX208" fmla="*/ 2405571 w 5132900"/>
              <a:gd name="connsiteY208" fmla="*/ 1835746 h 6860649"/>
              <a:gd name="connsiteX209" fmla="*/ 2527467 w 5132900"/>
              <a:gd name="connsiteY209" fmla="*/ 1827796 h 6860649"/>
              <a:gd name="connsiteX210" fmla="*/ 2490368 w 5132900"/>
              <a:gd name="connsiteY210" fmla="*/ 1841046 h 6860649"/>
              <a:gd name="connsiteX211" fmla="*/ 2532767 w 5132900"/>
              <a:gd name="connsiteY211" fmla="*/ 1825146 h 6860649"/>
              <a:gd name="connsiteX212" fmla="*/ 2447970 w 5132900"/>
              <a:gd name="connsiteY212" fmla="*/ 1838396 h 6860649"/>
              <a:gd name="connsiteX213" fmla="*/ 2479769 w 5132900"/>
              <a:gd name="connsiteY213" fmla="*/ 1827796 h 6860649"/>
              <a:gd name="connsiteX214" fmla="*/ 2304874 w 5132900"/>
              <a:gd name="connsiteY214" fmla="*/ 1856945 h 6860649"/>
              <a:gd name="connsiteX215" fmla="*/ 2331373 w 5132900"/>
              <a:gd name="connsiteY215" fmla="*/ 1843695 h 6860649"/>
              <a:gd name="connsiteX216" fmla="*/ 2310174 w 5132900"/>
              <a:gd name="connsiteY216" fmla="*/ 1856945 h 6860649"/>
              <a:gd name="connsiteX217" fmla="*/ 2466519 w 5132900"/>
              <a:gd name="connsiteY217" fmla="*/ 1827796 h 6860649"/>
              <a:gd name="connsiteX218" fmla="*/ 2429420 w 5132900"/>
              <a:gd name="connsiteY218" fmla="*/ 1835746 h 6860649"/>
              <a:gd name="connsiteX219" fmla="*/ 2514218 w 5132900"/>
              <a:gd name="connsiteY219" fmla="*/ 1825146 h 6860649"/>
              <a:gd name="connsiteX220" fmla="*/ 2440020 w 5132900"/>
              <a:gd name="connsiteY220" fmla="*/ 1835746 h 6860649"/>
              <a:gd name="connsiteX221" fmla="*/ 2490368 w 5132900"/>
              <a:gd name="connsiteY221" fmla="*/ 1825146 h 6860649"/>
              <a:gd name="connsiteX222" fmla="*/ 2334023 w 5132900"/>
              <a:gd name="connsiteY222" fmla="*/ 1848995 h 6860649"/>
              <a:gd name="connsiteX223" fmla="*/ 2349923 w 5132900"/>
              <a:gd name="connsiteY223" fmla="*/ 1841046 h 6860649"/>
              <a:gd name="connsiteX224" fmla="*/ 2336673 w 5132900"/>
              <a:gd name="connsiteY224" fmla="*/ 1848995 h 6860649"/>
              <a:gd name="connsiteX225" fmla="*/ 2506268 w 5132900"/>
              <a:gd name="connsiteY225" fmla="*/ 1827796 h 6860649"/>
              <a:gd name="connsiteX226" fmla="*/ 2479769 w 5132900"/>
              <a:gd name="connsiteY226" fmla="*/ 1838396 h 6860649"/>
              <a:gd name="connsiteX227" fmla="*/ 2551317 w 5132900"/>
              <a:gd name="connsiteY227" fmla="*/ 1825146 h 6860649"/>
              <a:gd name="connsiteX228" fmla="*/ 2524817 w 5132900"/>
              <a:gd name="connsiteY228" fmla="*/ 1841046 h 6860649"/>
              <a:gd name="connsiteX229" fmla="*/ 2551317 w 5132900"/>
              <a:gd name="connsiteY229" fmla="*/ 1822496 h 6860649"/>
              <a:gd name="connsiteX230" fmla="*/ 2466519 w 5132900"/>
              <a:gd name="connsiteY230" fmla="*/ 1827796 h 6860649"/>
              <a:gd name="connsiteX231" fmla="*/ 2551317 w 5132900"/>
              <a:gd name="connsiteY231" fmla="*/ 1822496 h 6860649"/>
              <a:gd name="connsiteX232" fmla="*/ 2522168 w 5132900"/>
              <a:gd name="connsiteY232" fmla="*/ 1841046 h 6860649"/>
              <a:gd name="connsiteX233" fmla="*/ 2551317 w 5132900"/>
              <a:gd name="connsiteY233" fmla="*/ 1825146 h 6860649"/>
              <a:gd name="connsiteX234" fmla="*/ 2477119 w 5132900"/>
              <a:gd name="connsiteY234" fmla="*/ 1838396 h 6860649"/>
              <a:gd name="connsiteX235" fmla="*/ 2503618 w 5132900"/>
              <a:gd name="connsiteY235" fmla="*/ 1827796 h 6860649"/>
              <a:gd name="connsiteX236" fmla="*/ 2328723 w 5132900"/>
              <a:gd name="connsiteY236" fmla="*/ 1848995 h 6860649"/>
              <a:gd name="connsiteX237" fmla="*/ 2347273 w 5132900"/>
              <a:gd name="connsiteY237" fmla="*/ 1841046 h 6860649"/>
              <a:gd name="connsiteX238" fmla="*/ 2328723 w 5132900"/>
              <a:gd name="connsiteY238" fmla="*/ 1848995 h 6860649"/>
              <a:gd name="connsiteX239" fmla="*/ 2482419 w 5132900"/>
              <a:gd name="connsiteY239" fmla="*/ 1825146 h 6860649"/>
              <a:gd name="connsiteX240" fmla="*/ 2429420 w 5132900"/>
              <a:gd name="connsiteY240" fmla="*/ 1835746 h 6860649"/>
              <a:gd name="connsiteX241" fmla="*/ 2506268 w 5132900"/>
              <a:gd name="connsiteY241" fmla="*/ 1825146 h 6860649"/>
              <a:gd name="connsiteX242" fmla="*/ 2410871 w 5132900"/>
              <a:gd name="connsiteY242" fmla="*/ 1835746 h 6860649"/>
              <a:gd name="connsiteX243" fmla="*/ 2442670 w 5132900"/>
              <a:gd name="connsiteY243" fmla="*/ 1827796 h 6860649"/>
              <a:gd name="connsiteX244" fmla="*/ 2296924 w 5132900"/>
              <a:gd name="connsiteY244" fmla="*/ 1859595 h 6860649"/>
              <a:gd name="connsiteX245" fmla="*/ 2320773 w 5132900"/>
              <a:gd name="connsiteY245" fmla="*/ 1846345 h 6860649"/>
              <a:gd name="connsiteX246" fmla="*/ 2296924 w 5132900"/>
              <a:gd name="connsiteY246" fmla="*/ 1856945 h 6860649"/>
              <a:gd name="connsiteX247" fmla="*/ 2463869 w 5132900"/>
              <a:gd name="connsiteY247" fmla="*/ 1827796 h 6860649"/>
              <a:gd name="connsiteX248" fmla="*/ 2429420 w 5132900"/>
              <a:gd name="connsiteY248" fmla="*/ 1838396 h 6860649"/>
              <a:gd name="connsiteX249" fmla="*/ 2519518 w 5132900"/>
              <a:gd name="connsiteY249" fmla="*/ 1827796 h 6860649"/>
              <a:gd name="connsiteX250" fmla="*/ 2466519 w 5132900"/>
              <a:gd name="connsiteY250" fmla="*/ 1838396 h 6860649"/>
              <a:gd name="connsiteX251" fmla="*/ 2506268 w 5132900"/>
              <a:gd name="connsiteY251" fmla="*/ 1827796 h 6860649"/>
              <a:gd name="connsiteX252" fmla="*/ 2376422 w 5132900"/>
              <a:gd name="connsiteY252" fmla="*/ 1841046 h 6860649"/>
              <a:gd name="connsiteX253" fmla="*/ 2508918 w 5132900"/>
              <a:gd name="connsiteY253" fmla="*/ 1825146 h 6860649"/>
              <a:gd name="connsiteX254" fmla="*/ 2466519 w 5132900"/>
              <a:gd name="connsiteY254" fmla="*/ 1838396 h 6860649"/>
              <a:gd name="connsiteX255" fmla="*/ 2519518 w 5132900"/>
              <a:gd name="connsiteY255" fmla="*/ 1827796 h 6860649"/>
              <a:gd name="connsiteX256" fmla="*/ 2426770 w 5132900"/>
              <a:gd name="connsiteY256" fmla="*/ 1838396 h 6860649"/>
              <a:gd name="connsiteX257" fmla="*/ 2450620 w 5132900"/>
              <a:gd name="connsiteY257" fmla="*/ 1827796 h 6860649"/>
              <a:gd name="connsiteX258" fmla="*/ 2294274 w 5132900"/>
              <a:gd name="connsiteY258" fmla="*/ 1859595 h 6860649"/>
              <a:gd name="connsiteX259" fmla="*/ 2318123 w 5132900"/>
              <a:gd name="connsiteY259" fmla="*/ 1846345 h 6860649"/>
              <a:gd name="connsiteX260" fmla="*/ 2294274 w 5132900"/>
              <a:gd name="connsiteY260" fmla="*/ 1859595 h 6860649"/>
              <a:gd name="connsiteX261" fmla="*/ 2434720 w 5132900"/>
              <a:gd name="connsiteY261" fmla="*/ 1827796 h 6860649"/>
              <a:gd name="connsiteX262" fmla="*/ 2397621 w 5132900"/>
              <a:gd name="connsiteY262" fmla="*/ 1838396 h 6860649"/>
              <a:gd name="connsiteX263" fmla="*/ 2405571 w 5132900"/>
              <a:gd name="connsiteY263" fmla="*/ 1835746 h 6860649"/>
              <a:gd name="connsiteX264" fmla="*/ 2402921 w 5132900"/>
              <a:gd name="connsiteY264" fmla="*/ 1835746 h 6860649"/>
              <a:gd name="connsiteX265" fmla="*/ 2495668 w 5132900"/>
              <a:gd name="connsiteY265" fmla="*/ 1825146 h 6860649"/>
              <a:gd name="connsiteX266" fmla="*/ 2418821 w 5132900"/>
              <a:gd name="connsiteY266" fmla="*/ 1835746 h 6860649"/>
              <a:gd name="connsiteX267" fmla="*/ 2469169 w 5132900"/>
              <a:gd name="connsiteY267" fmla="*/ 1825146 h 6860649"/>
              <a:gd name="connsiteX268" fmla="*/ 2326073 w 5132900"/>
              <a:gd name="connsiteY268" fmla="*/ 1851645 h 6860649"/>
              <a:gd name="connsiteX269" fmla="*/ 2339323 w 5132900"/>
              <a:gd name="connsiteY269" fmla="*/ 1841046 h 6860649"/>
              <a:gd name="connsiteX270" fmla="*/ 2320773 w 5132900"/>
              <a:gd name="connsiteY270" fmla="*/ 1851645 h 6860649"/>
              <a:gd name="connsiteX271" fmla="*/ 2498318 w 5132900"/>
              <a:gd name="connsiteY271" fmla="*/ 1825146 h 6860649"/>
              <a:gd name="connsiteX272" fmla="*/ 2461219 w 5132900"/>
              <a:gd name="connsiteY272" fmla="*/ 1835746 h 6860649"/>
              <a:gd name="connsiteX273" fmla="*/ 2546017 w 5132900"/>
              <a:gd name="connsiteY273" fmla="*/ 1825146 h 6860649"/>
              <a:gd name="connsiteX274" fmla="*/ 2508918 w 5132900"/>
              <a:gd name="connsiteY274" fmla="*/ 1838396 h 6860649"/>
              <a:gd name="connsiteX275" fmla="*/ 2546017 w 5132900"/>
              <a:gd name="connsiteY275" fmla="*/ 1825146 h 6860649"/>
              <a:gd name="connsiteX276" fmla="*/ 2445320 w 5132900"/>
              <a:gd name="connsiteY276" fmla="*/ 1827796 h 6860649"/>
              <a:gd name="connsiteX277" fmla="*/ 2543367 w 5132900"/>
              <a:gd name="connsiteY277" fmla="*/ 1822496 h 6860649"/>
              <a:gd name="connsiteX278" fmla="*/ 2493018 w 5132900"/>
              <a:gd name="connsiteY278" fmla="*/ 1835746 h 6860649"/>
              <a:gd name="connsiteX279" fmla="*/ 2532767 w 5132900"/>
              <a:gd name="connsiteY279" fmla="*/ 1822496 h 6860649"/>
              <a:gd name="connsiteX280" fmla="*/ 2421470 w 5132900"/>
              <a:gd name="connsiteY280" fmla="*/ 1835746 h 6860649"/>
              <a:gd name="connsiteX281" fmla="*/ 2458569 w 5132900"/>
              <a:gd name="connsiteY281" fmla="*/ 1825146 h 6860649"/>
              <a:gd name="connsiteX282" fmla="*/ 2286324 w 5132900"/>
              <a:gd name="connsiteY282" fmla="*/ 1862245 h 6860649"/>
              <a:gd name="connsiteX283" fmla="*/ 2310174 w 5132900"/>
              <a:gd name="connsiteY283" fmla="*/ 1846345 h 6860649"/>
              <a:gd name="connsiteX284" fmla="*/ 2286324 w 5132900"/>
              <a:gd name="connsiteY284" fmla="*/ 1862245 h 6860649"/>
              <a:gd name="connsiteX285" fmla="*/ 2450620 w 5132900"/>
              <a:gd name="connsiteY285" fmla="*/ 1825146 h 6860649"/>
              <a:gd name="connsiteX286" fmla="*/ 2384372 w 5132900"/>
              <a:gd name="connsiteY286" fmla="*/ 1838396 h 6860649"/>
              <a:gd name="connsiteX287" fmla="*/ 2402921 w 5132900"/>
              <a:gd name="connsiteY287" fmla="*/ 1835746 h 6860649"/>
              <a:gd name="connsiteX288" fmla="*/ 2397621 w 5132900"/>
              <a:gd name="connsiteY288" fmla="*/ 1838396 h 6860649"/>
              <a:gd name="connsiteX289" fmla="*/ 2477119 w 5132900"/>
              <a:gd name="connsiteY289" fmla="*/ 1822496 h 6860649"/>
              <a:gd name="connsiteX290" fmla="*/ 2341973 w 5132900"/>
              <a:gd name="connsiteY290" fmla="*/ 1835746 h 6860649"/>
              <a:gd name="connsiteX291" fmla="*/ 2471819 w 5132900"/>
              <a:gd name="connsiteY291" fmla="*/ 1822496 h 6860649"/>
              <a:gd name="connsiteX292" fmla="*/ 2376422 w 5132900"/>
              <a:gd name="connsiteY292" fmla="*/ 1841046 h 6860649"/>
              <a:gd name="connsiteX293" fmla="*/ 2424120 w 5132900"/>
              <a:gd name="connsiteY293" fmla="*/ 1827796 h 6860649"/>
              <a:gd name="connsiteX294" fmla="*/ 2281025 w 5132900"/>
              <a:gd name="connsiteY294" fmla="*/ 1862245 h 6860649"/>
              <a:gd name="connsiteX295" fmla="*/ 2302224 w 5132900"/>
              <a:gd name="connsiteY295" fmla="*/ 1848995 h 6860649"/>
              <a:gd name="connsiteX296" fmla="*/ 2281025 w 5132900"/>
              <a:gd name="connsiteY296" fmla="*/ 1862245 h 6860649"/>
              <a:gd name="connsiteX297" fmla="*/ 2421470 w 5132900"/>
              <a:gd name="connsiteY297" fmla="*/ 1827796 h 6860649"/>
              <a:gd name="connsiteX298" fmla="*/ 2397621 w 5132900"/>
              <a:gd name="connsiteY298" fmla="*/ 1838396 h 6860649"/>
              <a:gd name="connsiteX299" fmla="*/ 2516868 w 5132900"/>
              <a:gd name="connsiteY299" fmla="*/ 1825146 h 6860649"/>
              <a:gd name="connsiteX300" fmla="*/ 2463869 w 5132900"/>
              <a:gd name="connsiteY300" fmla="*/ 1835746 h 6860649"/>
              <a:gd name="connsiteX301" fmla="*/ 2527467 w 5132900"/>
              <a:gd name="connsiteY301" fmla="*/ 1822496 h 6860649"/>
              <a:gd name="connsiteX302" fmla="*/ 2405571 w 5132900"/>
              <a:gd name="connsiteY302" fmla="*/ 1830446 h 6860649"/>
              <a:gd name="connsiteX303" fmla="*/ 2524817 w 5132900"/>
              <a:gd name="connsiteY303" fmla="*/ 1822496 h 6860649"/>
              <a:gd name="connsiteX304" fmla="*/ 2461219 w 5132900"/>
              <a:gd name="connsiteY304" fmla="*/ 1833096 h 6860649"/>
              <a:gd name="connsiteX305" fmla="*/ 2514218 w 5132900"/>
              <a:gd name="connsiteY305" fmla="*/ 1825146 h 6860649"/>
              <a:gd name="connsiteX306" fmla="*/ 2384372 w 5132900"/>
              <a:gd name="connsiteY306" fmla="*/ 1838396 h 6860649"/>
              <a:gd name="connsiteX307" fmla="*/ 2405571 w 5132900"/>
              <a:gd name="connsiteY307" fmla="*/ 1830446 h 6860649"/>
              <a:gd name="connsiteX308" fmla="*/ 2270425 w 5132900"/>
              <a:gd name="connsiteY308" fmla="*/ 1862245 h 6860649"/>
              <a:gd name="connsiteX309" fmla="*/ 2291624 w 5132900"/>
              <a:gd name="connsiteY309" fmla="*/ 1851645 h 6860649"/>
              <a:gd name="connsiteX310" fmla="*/ 2265125 w 5132900"/>
              <a:gd name="connsiteY310" fmla="*/ 1870195 h 6860649"/>
              <a:gd name="connsiteX311" fmla="*/ 2381722 w 5132900"/>
              <a:gd name="connsiteY311" fmla="*/ 1833096 h 6860649"/>
              <a:gd name="connsiteX312" fmla="*/ 2302224 w 5132900"/>
              <a:gd name="connsiteY312" fmla="*/ 1862245 h 6860649"/>
              <a:gd name="connsiteX313" fmla="*/ 2349923 w 5132900"/>
              <a:gd name="connsiteY313" fmla="*/ 1841046 h 6860649"/>
              <a:gd name="connsiteX314" fmla="*/ 2302224 w 5132900"/>
              <a:gd name="connsiteY314" fmla="*/ 1862245 h 6860649"/>
              <a:gd name="connsiteX315" fmla="*/ 2381722 w 5132900"/>
              <a:gd name="connsiteY315" fmla="*/ 1833096 h 6860649"/>
              <a:gd name="connsiteX316" fmla="*/ 2265125 w 5132900"/>
              <a:gd name="connsiteY316" fmla="*/ 1870195 h 6860649"/>
              <a:gd name="connsiteX317" fmla="*/ 2288974 w 5132900"/>
              <a:gd name="connsiteY317" fmla="*/ 1851645 h 6860649"/>
              <a:gd name="connsiteX318" fmla="*/ 2259825 w 5132900"/>
              <a:gd name="connsiteY318" fmla="*/ 1870195 h 6860649"/>
              <a:gd name="connsiteX319" fmla="*/ 2373772 w 5132900"/>
              <a:gd name="connsiteY319" fmla="*/ 1833096 h 6860649"/>
              <a:gd name="connsiteX320" fmla="*/ 2291624 w 5132900"/>
              <a:gd name="connsiteY320" fmla="*/ 1864895 h 6860649"/>
              <a:gd name="connsiteX321" fmla="*/ 2339323 w 5132900"/>
              <a:gd name="connsiteY321" fmla="*/ 1846345 h 6860649"/>
              <a:gd name="connsiteX322" fmla="*/ 2281025 w 5132900"/>
              <a:gd name="connsiteY322" fmla="*/ 1870195 h 6860649"/>
              <a:gd name="connsiteX323" fmla="*/ 2357872 w 5132900"/>
              <a:gd name="connsiteY323" fmla="*/ 1838396 h 6860649"/>
              <a:gd name="connsiteX324" fmla="*/ 2241276 w 5132900"/>
              <a:gd name="connsiteY324" fmla="*/ 1880794 h 6860649"/>
              <a:gd name="connsiteX325" fmla="*/ 2278375 w 5132900"/>
              <a:gd name="connsiteY325" fmla="*/ 1854295 h 6860649"/>
              <a:gd name="connsiteX326" fmla="*/ 2251875 w 5132900"/>
              <a:gd name="connsiteY326" fmla="*/ 1872845 h 6860649"/>
              <a:gd name="connsiteX327" fmla="*/ 2387021 w 5132900"/>
              <a:gd name="connsiteY327" fmla="*/ 1833096 h 6860649"/>
              <a:gd name="connsiteX328" fmla="*/ 2341973 w 5132900"/>
              <a:gd name="connsiteY328" fmla="*/ 1851645 h 6860649"/>
              <a:gd name="connsiteX329" fmla="*/ 2384372 w 5132900"/>
              <a:gd name="connsiteY329" fmla="*/ 1838396 h 6860649"/>
              <a:gd name="connsiteX330" fmla="*/ 2360522 w 5132900"/>
              <a:gd name="connsiteY330" fmla="*/ 1846345 h 6860649"/>
              <a:gd name="connsiteX331" fmla="*/ 2447970 w 5132900"/>
              <a:gd name="connsiteY331" fmla="*/ 1827796 h 6860649"/>
              <a:gd name="connsiteX332" fmla="*/ 2318123 w 5132900"/>
              <a:gd name="connsiteY332" fmla="*/ 1854295 h 6860649"/>
              <a:gd name="connsiteX333" fmla="*/ 2336673 w 5132900"/>
              <a:gd name="connsiteY333" fmla="*/ 1843695 h 6860649"/>
              <a:gd name="connsiteX334" fmla="*/ 2318123 w 5132900"/>
              <a:gd name="connsiteY334" fmla="*/ 1854295 h 6860649"/>
              <a:gd name="connsiteX335" fmla="*/ 2447970 w 5132900"/>
              <a:gd name="connsiteY335" fmla="*/ 1827796 h 6860649"/>
              <a:gd name="connsiteX336" fmla="*/ 2352572 w 5132900"/>
              <a:gd name="connsiteY336" fmla="*/ 1846345 h 6860649"/>
              <a:gd name="connsiteX337" fmla="*/ 2379072 w 5132900"/>
              <a:gd name="connsiteY337" fmla="*/ 1841046 h 6860649"/>
              <a:gd name="connsiteX338" fmla="*/ 2326073 w 5132900"/>
              <a:gd name="connsiteY338" fmla="*/ 1856945 h 6860649"/>
              <a:gd name="connsiteX339" fmla="*/ 2376422 w 5132900"/>
              <a:gd name="connsiteY339" fmla="*/ 1835746 h 6860649"/>
              <a:gd name="connsiteX340" fmla="*/ 2246576 w 5132900"/>
              <a:gd name="connsiteY340" fmla="*/ 1875495 h 6860649"/>
              <a:gd name="connsiteX341" fmla="*/ 2273075 w 5132900"/>
              <a:gd name="connsiteY341" fmla="*/ 1856945 h 6860649"/>
              <a:gd name="connsiteX342" fmla="*/ 2204177 w 5132900"/>
              <a:gd name="connsiteY342" fmla="*/ 1899344 h 6860649"/>
              <a:gd name="connsiteX343" fmla="*/ 2283674 w 5132900"/>
              <a:gd name="connsiteY343" fmla="*/ 1856945 h 6860649"/>
              <a:gd name="connsiteX344" fmla="*/ 2185627 w 5132900"/>
              <a:gd name="connsiteY344" fmla="*/ 1907294 h 6860649"/>
              <a:gd name="connsiteX345" fmla="*/ 2233326 w 5132900"/>
              <a:gd name="connsiteY345" fmla="*/ 1875495 h 6860649"/>
              <a:gd name="connsiteX346" fmla="*/ 2182977 w 5132900"/>
              <a:gd name="connsiteY346" fmla="*/ 1907294 h 6860649"/>
              <a:gd name="connsiteX347" fmla="*/ 2270425 w 5132900"/>
              <a:gd name="connsiteY347" fmla="*/ 1859595 h 6860649"/>
              <a:gd name="connsiteX348" fmla="*/ 2182977 w 5132900"/>
              <a:gd name="connsiteY348" fmla="*/ 1907294 h 6860649"/>
              <a:gd name="connsiteX349" fmla="*/ 2230676 w 5132900"/>
              <a:gd name="connsiteY349" fmla="*/ 1880794 h 6860649"/>
              <a:gd name="connsiteX350" fmla="*/ 2180327 w 5132900"/>
              <a:gd name="connsiteY350" fmla="*/ 1909944 h 6860649"/>
              <a:gd name="connsiteX351" fmla="*/ 2249225 w 5132900"/>
              <a:gd name="connsiteY351" fmla="*/ 1864895 h 6860649"/>
              <a:gd name="connsiteX352" fmla="*/ 2182977 w 5132900"/>
              <a:gd name="connsiteY352" fmla="*/ 1907294 h 6860649"/>
              <a:gd name="connsiteX353" fmla="*/ 2238626 w 5132900"/>
              <a:gd name="connsiteY353" fmla="*/ 1872845 h 6860649"/>
              <a:gd name="connsiteX354" fmla="*/ 2156478 w 5132900"/>
              <a:gd name="connsiteY354" fmla="*/ 1917893 h 6860649"/>
              <a:gd name="connsiteX355" fmla="*/ 2172378 w 5132900"/>
              <a:gd name="connsiteY355" fmla="*/ 1901994 h 6860649"/>
              <a:gd name="connsiteX356" fmla="*/ 2156478 w 5132900"/>
              <a:gd name="connsiteY356" fmla="*/ 1915243 h 6860649"/>
              <a:gd name="connsiteX357" fmla="*/ 2222726 w 5132900"/>
              <a:gd name="connsiteY357" fmla="*/ 1878144 h 6860649"/>
              <a:gd name="connsiteX358" fmla="*/ 2159128 w 5132900"/>
              <a:gd name="connsiteY358" fmla="*/ 1915243 h 6860649"/>
              <a:gd name="connsiteX359" fmla="*/ 2185627 w 5132900"/>
              <a:gd name="connsiteY359" fmla="*/ 1896694 h 6860649"/>
              <a:gd name="connsiteX360" fmla="*/ 2106130 w 5132900"/>
              <a:gd name="connsiteY360" fmla="*/ 1933793 h 6860649"/>
              <a:gd name="connsiteX361" fmla="*/ 2140579 w 5132900"/>
              <a:gd name="connsiteY361" fmla="*/ 1915243 h 6860649"/>
              <a:gd name="connsiteX362" fmla="*/ 2101360 w 5132900"/>
              <a:gd name="connsiteY362" fmla="*/ 1945187 h 6860649"/>
              <a:gd name="connsiteX363" fmla="*/ 2058166 w 5132900"/>
              <a:gd name="connsiteY363" fmla="*/ 1962942 h 6860649"/>
              <a:gd name="connsiteX364" fmla="*/ 2113814 w 5132900"/>
              <a:gd name="connsiteY364" fmla="*/ 1941478 h 6860649"/>
              <a:gd name="connsiteX365" fmla="*/ 2072476 w 5132900"/>
              <a:gd name="connsiteY365" fmla="*/ 1962942 h 6860649"/>
              <a:gd name="connsiteX366" fmla="*/ 2036967 w 5132900"/>
              <a:gd name="connsiteY366" fmla="*/ 1992091 h 6860649"/>
              <a:gd name="connsiteX367" fmla="*/ 2065851 w 5132900"/>
              <a:gd name="connsiteY367" fmla="*/ 1968242 h 6860649"/>
              <a:gd name="connsiteX368" fmla="*/ 2100565 w 5132900"/>
              <a:gd name="connsiteY368" fmla="*/ 1952342 h 6860649"/>
              <a:gd name="connsiteX369" fmla="*/ 2061876 w 5132900"/>
              <a:gd name="connsiteY369" fmla="*/ 1988911 h 6860649"/>
              <a:gd name="connsiteX370" fmla="*/ 2029017 w 5132900"/>
              <a:gd name="connsiteY370" fmla="*/ 2029455 h 6860649"/>
              <a:gd name="connsiteX371" fmla="*/ 2060816 w 5132900"/>
              <a:gd name="connsiteY371" fmla="*/ 2000306 h 6860649"/>
              <a:gd name="connsiteX372" fmla="*/ 2042266 w 5132900"/>
              <a:gd name="connsiteY372" fmla="*/ 2101003 h 6860649"/>
              <a:gd name="connsiteX373" fmla="*/ 2040676 w 5132900"/>
              <a:gd name="connsiteY373" fmla="*/ 2158241 h 6860649"/>
              <a:gd name="connsiteX374" fmla="*/ 2036172 w 5132900"/>
              <a:gd name="connsiteY374" fmla="*/ 2314587 h 6860649"/>
              <a:gd name="connsiteX375" fmla="*/ 2056841 w 5132900"/>
              <a:gd name="connsiteY375" fmla="*/ 2429593 h 6860649"/>
              <a:gd name="connsiteX376" fmla="*/ 2132364 w 5132900"/>
              <a:gd name="connsiteY376" fmla="*/ 2536915 h 6860649"/>
              <a:gd name="connsiteX377" fmla="*/ 2172113 w 5132900"/>
              <a:gd name="connsiteY377" fmla="*/ 2581964 h 6860649"/>
              <a:gd name="connsiteX378" fmla="*/ 2191987 w 5132900"/>
              <a:gd name="connsiteY378" fmla="*/ 2664377 h 6860649"/>
              <a:gd name="connsiteX379" fmla="*/ 2176618 w 5132900"/>
              <a:gd name="connsiteY379" fmla="*/ 2722410 h 6860649"/>
              <a:gd name="connsiteX380" fmla="*/ 2042001 w 5132900"/>
              <a:gd name="connsiteY380" fmla="*/ 2860736 h 6860649"/>
              <a:gd name="connsiteX381" fmla="*/ 1975753 w 5132900"/>
              <a:gd name="connsiteY381" fmla="*/ 2911084 h 6860649"/>
              <a:gd name="connsiteX382" fmla="*/ 1943689 w 5132900"/>
              <a:gd name="connsiteY382" fmla="*/ 2966468 h 6860649"/>
              <a:gd name="connsiteX383" fmla="*/ 1927525 w 5132900"/>
              <a:gd name="connsiteY383" fmla="*/ 3022381 h 6860649"/>
              <a:gd name="connsiteX384" fmla="*/ 1911625 w 5132900"/>
              <a:gd name="connsiteY384" fmla="*/ 3105324 h 6860649"/>
              <a:gd name="connsiteX385" fmla="*/ 1893871 w 5132900"/>
              <a:gd name="connsiteY385" fmla="*/ 3080679 h 6860649"/>
              <a:gd name="connsiteX386" fmla="*/ 1840872 w 5132900"/>
              <a:gd name="connsiteY386" fmla="*/ 3006217 h 6860649"/>
              <a:gd name="connsiteX387" fmla="*/ 1707846 w 5132900"/>
              <a:gd name="connsiteY387" fmla="*/ 2980247 h 6860649"/>
              <a:gd name="connsiteX388" fmla="*/ 1535866 w 5132900"/>
              <a:gd name="connsiteY388" fmla="*/ 3012311 h 6860649"/>
              <a:gd name="connsiteX389" fmla="*/ 1466968 w 5132900"/>
              <a:gd name="connsiteY389" fmla="*/ 3018936 h 6860649"/>
              <a:gd name="connsiteX390" fmla="*/ 1431724 w 5132900"/>
              <a:gd name="connsiteY390" fmla="*/ 3009927 h 6860649"/>
              <a:gd name="connsiteX391" fmla="*/ 1425629 w 5132900"/>
              <a:gd name="connsiteY391" fmla="*/ 2994292 h 6860649"/>
              <a:gd name="connsiteX392" fmla="*/ 1414500 w 5132900"/>
              <a:gd name="connsiteY392" fmla="*/ 2894920 h 6860649"/>
              <a:gd name="connsiteX393" fmla="*/ 1390651 w 5132900"/>
              <a:gd name="connsiteY393" fmla="*/ 2476232 h 6860649"/>
              <a:gd name="connsiteX394" fmla="*/ 1378196 w 5132900"/>
              <a:gd name="connsiteY394" fmla="*/ 2055159 h 6860649"/>
              <a:gd name="connsiteX395" fmla="*/ 1382701 w 5132900"/>
              <a:gd name="connsiteY395" fmla="*/ 1975662 h 6860649"/>
              <a:gd name="connsiteX396" fmla="*/ 1421390 w 5132900"/>
              <a:gd name="connsiteY396" fmla="*/ 1879734 h 6860649"/>
              <a:gd name="connsiteX397" fmla="*/ 1508307 w 5132900"/>
              <a:gd name="connsiteY397" fmla="*/ 1760488 h 6860649"/>
              <a:gd name="connsiteX398" fmla="*/ 1520232 w 5132900"/>
              <a:gd name="connsiteY398" fmla="*/ 1604937 h 6860649"/>
              <a:gd name="connsiteX399" fmla="*/ 1487108 w 5132900"/>
              <a:gd name="connsiteY399" fmla="*/ 1521465 h 6860649"/>
              <a:gd name="connsiteX400" fmla="*/ 1424039 w 5132900"/>
              <a:gd name="connsiteY400" fmla="*/ 1441172 h 6860649"/>
              <a:gd name="connsiteX401" fmla="*/ 1340037 w 5132900"/>
              <a:gd name="connsiteY401" fmla="*/ 1329345 h 6860649"/>
              <a:gd name="connsiteX402" fmla="*/ 1283594 w 5132900"/>
              <a:gd name="connsiteY402" fmla="*/ 1239778 h 6860649"/>
              <a:gd name="connsiteX403" fmla="*/ 1244110 w 5132900"/>
              <a:gd name="connsiteY403" fmla="*/ 1162135 h 6860649"/>
              <a:gd name="connsiteX404" fmla="*/ 1239340 w 5132900"/>
              <a:gd name="connsiteY404" fmla="*/ 1090322 h 6860649"/>
              <a:gd name="connsiteX405" fmla="*/ 1243050 w 5132900"/>
              <a:gd name="connsiteY405" fmla="*/ 958356 h 6860649"/>
              <a:gd name="connsiteX406" fmla="*/ 1256034 w 5132900"/>
              <a:gd name="connsiteY406" fmla="*/ 908538 h 6860649"/>
              <a:gd name="connsiteX407" fmla="*/ 1291808 w 5132900"/>
              <a:gd name="connsiteY407" fmla="*/ 892638 h 6860649"/>
              <a:gd name="connsiteX408" fmla="*/ 1380051 w 5132900"/>
              <a:gd name="connsiteY408" fmla="*/ 889458 h 6860649"/>
              <a:gd name="connsiteX409" fmla="*/ 1418475 w 5132900"/>
              <a:gd name="connsiteY409" fmla="*/ 829040 h 6860649"/>
              <a:gd name="connsiteX410" fmla="*/ 1454779 w 5132900"/>
              <a:gd name="connsiteY410" fmla="*/ 702374 h 6860649"/>
              <a:gd name="connsiteX411" fmla="*/ 1473328 w 5132900"/>
              <a:gd name="connsiteY411" fmla="*/ 673225 h 6860649"/>
              <a:gd name="connsiteX412" fmla="*/ 1519437 w 5132900"/>
              <a:gd name="connsiteY412" fmla="*/ 641955 h 6860649"/>
              <a:gd name="connsiteX413" fmla="*/ 1512812 w 5132900"/>
              <a:gd name="connsiteY413" fmla="*/ 588692 h 6860649"/>
              <a:gd name="connsiteX414" fmla="*/ 1490552 w 5132900"/>
              <a:gd name="connsiteY414" fmla="*/ 544968 h 6860649"/>
              <a:gd name="connsiteX415" fmla="*/ 1470413 w 5132900"/>
              <a:gd name="connsiteY415" fmla="*/ 512374 h 6860649"/>
              <a:gd name="connsiteX416" fmla="*/ 1470148 w 5132900"/>
              <a:gd name="connsiteY416" fmla="*/ 484020 h 6860649"/>
              <a:gd name="connsiteX417" fmla="*/ 1494262 w 5132900"/>
              <a:gd name="connsiteY417" fmla="*/ 425722 h 6860649"/>
              <a:gd name="connsiteX418" fmla="*/ 1518642 w 5132900"/>
              <a:gd name="connsiteY418" fmla="*/ 324495 h 6860649"/>
              <a:gd name="connsiteX419" fmla="*/ 1514137 w 5132900"/>
              <a:gd name="connsiteY419" fmla="*/ 274941 h 6860649"/>
              <a:gd name="connsiteX420" fmla="*/ 1496382 w 5132900"/>
              <a:gd name="connsiteY420" fmla="*/ 228302 h 6860649"/>
              <a:gd name="connsiteX421" fmla="*/ 1471208 w 5132900"/>
              <a:gd name="connsiteY421" fmla="*/ 186699 h 6860649"/>
              <a:gd name="connsiteX422" fmla="*/ 1439144 w 5132900"/>
              <a:gd name="connsiteY422" fmla="*/ 150395 h 6860649"/>
              <a:gd name="connsiteX423" fmla="*/ 1408670 w 5132900"/>
              <a:gd name="connsiteY423" fmla="*/ 131580 h 6860649"/>
              <a:gd name="connsiteX424" fmla="*/ 1374221 w 5132900"/>
              <a:gd name="connsiteY424" fmla="*/ 120451 h 6860649"/>
              <a:gd name="connsiteX425" fmla="*/ 1340037 w 5132900"/>
              <a:gd name="connsiteY425" fmla="*/ 104551 h 6860649"/>
              <a:gd name="connsiteX426" fmla="*/ 1319633 w 5132900"/>
              <a:gd name="connsiteY426" fmla="*/ 69307 h 6860649"/>
              <a:gd name="connsiteX427" fmla="*/ 1289423 w 5132900"/>
              <a:gd name="connsiteY427" fmla="*/ 44663 h 6860649"/>
              <a:gd name="connsiteX428" fmla="*/ 1256299 w 5132900"/>
              <a:gd name="connsiteY428" fmla="*/ 40423 h 6860649"/>
              <a:gd name="connsiteX429" fmla="*/ 1222910 w 5132900"/>
              <a:gd name="connsiteY429" fmla="*/ 41218 h 6860649"/>
              <a:gd name="connsiteX430" fmla="*/ 1197206 w 5132900"/>
              <a:gd name="connsiteY430" fmla="*/ 40688 h 6860649"/>
              <a:gd name="connsiteX431" fmla="*/ 1164612 w 5132900"/>
              <a:gd name="connsiteY431" fmla="*/ 25053 h 6860649"/>
              <a:gd name="connsiteX432" fmla="*/ 1131488 w 5132900"/>
              <a:gd name="connsiteY432" fmla="*/ 11009 h 6860649"/>
              <a:gd name="connsiteX433" fmla="*/ 1082464 w 5132900"/>
              <a:gd name="connsiteY433" fmla="*/ 5709 h 6860649"/>
              <a:gd name="connsiteX434" fmla="*/ 1031586 w 5132900"/>
              <a:gd name="connsiteY434" fmla="*/ 9684 h 6860649"/>
              <a:gd name="connsiteX435" fmla="*/ 982032 w 5132900"/>
              <a:gd name="connsiteY435" fmla="*/ 21079 h 6860649"/>
              <a:gd name="connsiteX436" fmla="*/ 950233 w 5132900"/>
              <a:gd name="connsiteY436" fmla="*/ 39098 h 6860649"/>
              <a:gd name="connsiteX437" fmla="*/ 919759 w 5132900"/>
              <a:gd name="connsiteY437" fmla="*/ 49433 h 6860649"/>
              <a:gd name="connsiteX438" fmla="*/ 890610 w 5132900"/>
              <a:gd name="connsiteY438" fmla="*/ 65862 h 6860649"/>
              <a:gd name="connsiteX439" fmla="*/ 862521 w 5132900"/>
              <a:gd name="connsiteY439" fmla="*/ 86797 h 6860649"/>
              <a:gd name="connsiteX440" fmla="*/ 837612 w 5132900"/>
              <a:gd name="connsiteY440" fmla="*/ 106936 h 6860649"/>
              <a:gd name="connsiteX441" fmla="*/ 814027 w 5132900"/>
              <a:gd name="connsiteY441" fmla="*/ 128665 h 6860649"/>
              <a:gd name="connsiteX442" fmla="*/ 792298 w 5132900"/>
              <a:gd name="connsiteY442" fmla="*/ 151985 h 6860649"/>
              <a:gd name="connsiteX443" fmla="*/ 773218 w 5132900"/>
              <a:gd name="connsiteY443" fmla="*/ 177689 h 6860649"/>
              <a:gd name="connsiteX444" fmla="*/ 756259 w 5132900"/>
              <a:gd name="connsiteY444" fmla="*/ 201273 h 6860649"/>
              <a:gd name="connsiteX445" fmla="*/ 740094 w 5132900"/>
              <a:gd name="connsiteY445" fmla="*/ 231217 h 6860649"/>
              <a:gd name="connsiteX446" fmla="*/ 724460 w 5132900"/>
              <a:gd name="connsiteY446" fmla="*/ 254537 h 6860649"/>
              <a:gd name="connsiteX447" fmla="*/ 709355 w 5132900"/>
              <a:gd name="connsiteY447" fmla="*/ 286071 h 6860649"/>
              <a:gd name="connsiteX448" fmla="*/ 694781 w 5132900"/>
              <a:gd name="connsiteY448" fmla="*/ 311245 h 6860649"/>
              <a:gd name="connsiteX449" fmla="*/ 680471 w 5132900"/>
              <a:gd name="connsiteY449" fmla="*/ 341189 h 6860649"/>
              <a:gd name="connsiteX450" fmla="*/ 666162 w 5132900"/>
              <a:gd name="connsiteY450" fmla="*/ 365304 h 6860649"/>
              <a:gd name="connsiteX451" fmla="*/ 652117 w 5132900"/>
              <a:gd name="connsiteY451" fmla="*/ 396838 h 6860649"/>
              <a:gd name="connsiteX452" fmla="*/ 638337 w 5132900"/>
              <a:gd name="connsiteY452" fmla="*/ 426252 h 6860649"/>
              <a:gd name="connsiteX453" fmla="*/ 624558 w 5132900"/>
              <a:gd name="connsiteY453" fmla="*/ 452751 h 6860649"/>
              <a:gd name="connsiteX454" fmla="*/ 609983 w 5132900"/>
              <a:gd name="connsiteY454" fmla="*/ 482695 h 6860649"/>
              <a:gd name="connsiteX455" fmla="*/ 595409 w 5132900"/>
              <a:gd name="connsiteY455" fmla="*/ 512639 h 6860649"/>
              <a:gd name="connsiteX456" fmla="*/ 581099 w 5132900"/>
              <a:gd name="connsiteY456" fmla="*/ 542848 h 6860649"/>
              <a:gd name="connsiteX457" fmla="*/ 567584 w 5132900"/>
              <a:gd name="connsiteY457" fmla="*/ 573322 h 6860649"/>
              <a:gd name="connsiteX458" fmla="*/ 557250 w 5132900"/>
              <a:gd name="connsiteY458" fmla="*/ 596112 h 6860649"/>
              <a:gd name="connsiteX459" fmla="*/ 547445 w 5132900"/>
              <a:gd name="connsiteY459" fmla="*/ 621816 h 6860649"/>
              <a:gd name="connsiteX460" fmla="*/ 537110 w 5132900"/>
              <a:gd name="connsiteY460" fmla="*/ 645930 h 6860649"/>
              <a:gd name="connsiteX461" fmla="*/ 525981 w 5132900"/>
              <a:gd name="connsiteY461" fmla="*/ 669780 h 6860649"/>
              <a:gd name="connsiteX462" fmla="*/ 512201 w 5132900"/>
              <a:gd name="connsiteY462" fmla="*/ 694159 h 6860649"/>
              <a:gd name="connsiteX463" fmla="*/ 498951 w 5132900"/>
              <a:gd name="connsiteY463" fmla="*/ 726223 h 6860649"/>
              <a:gd name="connsiteX464" fmla="*/ 488882 w 5132900"/>
              <a:gd name="connsiteY464" fmla="*/ 764382 h 6860649"/>
              <a:gd name="connsiteX465" fmla="*/ 484112 w 5132900"/>
              <a:gd name="connsiteY465" fmla="*/ 786641 h 6860649"/>
              <a:gd name="connsiteX466" fmla="*/ 486497 w 5132900"/>
              <a:gd name="connsiteY466" fmla="*/ 810756 h 6860649"/>
              <a:gd name="connsiteX467" fmla="*/ 494447 w 5132900"/>
              <a:gd name="connsiteY467" fmla="*/ 831160 h 6860649"/>
              <a:gd name="connsiteX468" fmla="*/ 506106 w 5132900"/>
              <a:gd name="connsiteY468" fmla="*/ 849179 h 6860649"/>
              <a:gd name="connsiteX469" fmla="*/ 519356 w 5132900"/>
              <a:gd name="connsiteY469" fmla="*/ 870114 h 6860649"/>
              <a:gd name="connsiteX470" fmla="*/ 533665 w 5132900"/>
              <a:gd name="connsiteY470" fmla="*/ 891843 h 6860649"/>
              <a:gd name="connsiteX471" fmla="*/ 539230 w 5132900"/>
              <a:gd name="connsiteY471" fmla="*/ 916752 h 6860649"/>
              <a:gd name="connsiteX472" fmla="*/ 527836 w 5132900"/>
              <a:gd name="connsiteY472" fmla="*/ 945637 h 6860649"/>
              <a:gd name="connsiteX473" fmla="*/ 509286 w 5132900"/>
              <a:gd name="connsiteY473" fmla="*/ 971076 h 6860649"/>
              <a:gd name="connsiteX474" fmla="*/ 492062 w 5132900"/>
              <a:gd name="connsiteY474" fmla="*/ 999695 h 6860649"/>
              <a:gd name="connsiteX475" fmla="*/ 477752 w 5132900"/>
              <a:gd name="connsiteY475" fmla="*/ 1029904 h 6860649"/>
              <a:gd name="connsiteX476" fmla="*/ 453638 w 5132900"/>
              <a:gd name="connsiteY476" fmla="*/ 1082108 h 6860649"/>
              <a:gd name="connsiteX477" fmla="*/ 430053 w 5132900"/>
              <a:gd name="connsiteY477" fmla="*/ 1134311 h 6860649"/>
              <a:gd name="connsiteX478" fmla="*/ 418394 w 5132900"/>
              <a:gd name="connsiteY478" fmla="*/ 1160545 h 6860649"/>
              <a:gd name="connsiteX479" fmla="*/ 406999 w 5132900"/>
              <a:gd name="connsiteY479" fmla="*/ 1187045 h 6860649"/>
              <a:gd name="connsiteX480" fmla="*/ 396134 w 5132900"/>
              <a:gd name="connsiteY480" fmla="*/ 1213544 h 6860649"/>
              <a:gd name="connsiteX481" fmla="*/ 385535 w 5132900"/>
              <a:gd name="connsiteY481" fmla="*/ 1240308 h 6860649"/>
              <a:gd name="connsiteX482" fmla="*/ 377320 w 5132900"/>
              <a:gd name="connsiteY482" fmla="*/ 1266012 h 6860649"/>
              <a:gd name="connsiteX483" fmla="*/ 370695 w 5132900"/>
              <a:gd name="connsiteY483" fmla="*/ 1288802 h 6860649"/>
              <a:gd name="connsiteX484" fmla="*/ 365130 w 5132900"/>
              <a:gd name="connsiteY484" fmla="*/ 1316891 h 6860649"/>
              <a:gd name="connsiteX485" fmla="*/ 360096 w 5132900"/>
              <a:gd name="connsiteY485" fmla="*/ 1338355 h 6860649"/>
              <a:gd name="connsiteX486" fmla="*/ 354266 w 5132900"/>
              <a:gd name="connsiteY486" fmla="*/ 1373864 h 6860649"/>
              <a:gd name="connsiteX487" fmla="*/ 350821 w 5132900"/>
              <a:gd name="connsiteY487" fmla="*/ 1409638 h 6860649"/>
              <a:gd name="connsiteX488" fmla="*/ 357976 w 5132900"/>
              <a:gd name="connsiteY488" fmla="*/ 1434812 h 6860649"/>
              <a:gd name="connsiteX489" fmla="*/ 373875 w 5132900"/>
              <a:gd name="connsiteY489" fmla="*/ 1436667 h 6860649"/>
              <a:gd name="connsiteX490" fmla="*/ 365660 w 5132900"/>
              <a:gd name="connsiteY490" fmla="*/ 1476151 h 6860649"/>
              <a:gd name="connsiteX491" fmla="*/ 371225 w 5132900"/>
              <a:gd name="connsiteY491" fmla="*/ 1516430 h 6860649"/>
              <a:gd name="connsiteX492" fmla="*/ 393750 w 5132900"/>
              <a:gd name="connsiteY492" fmla="*/ 1546904 h 6860649"/>
              <a:gd name="connsiteX493" fmla="*/ 417334 w 5132900"/>
              <a:gd name="connsiteY493" fmla="*/ 1531270 h 6860649"/>
              <a:gd name="connsiteX494" fmla="*/ 429259 w 5132900"/>
              <a:gd name="connsiteY494" fmla="*/ 1518815 h 6860649"/>
              <a:gd name="connsiteX495" fmla="*/ 440653 w 5132900"/>
              <a:gd name="connsiteY495" fmla="*/ 1494436 h 6860649"/>
              <a:gd name="connsiteX496" fmla="*/ 461853 w 5132900"/>
              <a:gd name="connsiteY496" fmla="*/ 1456277 h 6860649"/>
              <a:gd name="connsiteX497" fmla="*/ 458673 w 5132900"/>
              <a:gd name="connsiteY497" fmla="*/ 1487811 h 6860649"/>
              <a:gd name="connsiteX498" fmla="*/ 456023 w 5132900"/>
              <a:gd name="connsiteY498" fmla="*/ 1521730 h 6860649"/>
              <a:gd name="connsiteX499" fmla="*/ 454698 w 5132900"/>
              <a:gd name="connsiteY499" fmla="*/ 1543459 h 6860649"/>
              <a:gd name="connsiteX500" fmla="*/ 456023 w 5132900"/>
              <a:gd name="connsiteY500" fmla="*/ 1587183 h 6860649"/>
              <a:gd name="connsiteX501" fmla="*/ 458673 w 5132900"/>
              <a:gd name="connsiteY501" fmla="*/ 1613417 h 6860649"/>
              <a:gd name="connsiteX502" fmla="*/ 462118 w 5132900"/>
              <a:gd name="connsiteY502" fmla="*/ 1633557 h 6860649"/>
              <a:gd name="connsiteX503" fmla="*/ 465297 w 5132900"/>
              <a:gd name="connsiteY503" fmla="*/ 1656611 h 6860649"/>
              <a:gd name="connsiteX504" fmla="*/ 467417 w 5132900"/>
              <a:gd name="connsiteY504" fmla="*/ 1679930 h 6860649"/>
              <a:gd name="connsiteX505" fmla="*/ 467417 w 5132900"/>
              <a:gd name="connsiteY505" fmla="*/ 1706430 h 6860649"/>
              <a:gd name="connsiteX506" fmla="*/ 465297 w 5132900"/>
              <a:gd name="connsiteY506" fmla="*/ 1732929 h 6860649"/>
              <a:gd name="connsiteX507" fmla="*/ 460528 w 5132900"/>
              <a:gd name="connsiteY507" fmla="*/ 1755453 h 6860649"/>
              <a:gd name="connsiteX508" fmla="*/ 453638 w 5132900"/>
              <a:gd name="connsiteY508" fmla="*/ 1792287 h 6860649"/>
              <a:gd name="connsiteX509" fmla="*/ 446483 w 5132900"/>
              <a:gd name="connsiteY509" fmla="*/ 1814811 h 6860649"/>
              <a:gd name="connsiteX510" fmla="*/ 440388 w 5132900"/>
              <a:gd name="connsiteY510" fmla="*/ 1851645 h 6860649"/>
              <a:gd name="connsiteX511" fmla="*/ 434293 w 5132900"/>
              <a:gd name="connsiteY511" fmla="*/ 1893514 h 6860649"/>
              <a:gd name="connsiteX512" fmla="*/ 427934 w 5132900"/>
              <a:gd name="connsiteY512" fmla="*/ 1922133 h 6860649"/>
              <a:gd name="connsiteX513" fmla="*/ 416539 w 5132900"/>
              <a:gd name="connsiteY513" fmla="*/ 1992886 h 6860649"/>
              <a:gd name="connsiteX514" fmla="*/ 410179 w 5132900"/>
              <a:gd name="connsiteY514" fmla="*/ 2064169 h 6860649"/>
              <a:gd name="connsiteX515" fmla="*/ 410709 w 5132900"/>
              <a:gd name="connsiteY515" fmla="*/ 2149232 h 6860649"/>
              <a:gd name="connsiteX516" fmla="*/ 442243 w 5132900"/>
              <a:gd name="connsiteY516" fmla="*/ 2280403 h 6860649"/>
              <a:gd name="connsiteX517" fmla="*/ 515116 w 5132900"/>
              <a:gd name="connsiteY517" fmla="*/ 2369175 h 6860649"/>
              <a:gd name="connsiteX518" fmla="*/ 548505 w 5132900"/>
              <a:gd name="connsiteY518" fmla="*/ 2459008 h 6860649"/>
              <a:gd name="connsiteX519" fmla="*/ 554865 w 5132900"/>
              <a:gd name="connsiteY519" fmla="*/ 2572954 h 6860649"/>
              <a:gd name="connsiteX520" fmla="*/ 542675 w 5132900"/>
              <a:gd name="connsiteY520" fmla="*/ 2652717 h 6860649"/>
              <a:gd name="connsiteX521" fmla="*/ 504251 w 5132900"/>
              <a:gd name="connsiteY521" fmla="*/ 2739104 h 6860649"/>
              <a:gd name="connsiteX522" fmla="*/ 476162 w 5132900"/>
              <a:gd name="connsiteY522" fmla="*/ 2798198 h 6860649"/>
              <a:gd name="connsiteX523" fmla="*/ 398254 w 5132900"/>
              <a:gd name="connsiteY523" fmla="*/ 2948448 h 6860649"/>
              <a:gd name="connsiteX524" fmla="*/ 269468 w 5132900"/>
              <a:gd name="connsiteY524" fmla="*/ 3275449 h 6860649"/>
              <a:gd name="connsiteX525" fmla="*/ 153402 w 5132900"/>
              <a:gd name="connsiteY525" fmla="*/ 3599269 h 6860649"/>
              <a:gd name="connsiteX526" fmla="*/ 79999 w 5132900"/>
              <a:gd name="connsiteY526" fmla="*/ 3751110 h 6860649"/>
              <a:gd name="connsiteX527" fmla="*/ 28325 w 5132900"/>
              <a:gd name="connsiteY527" fmla="*/ 3858167 h 6860649"/>
              <a:gd name="connsiteX528" fmla="*/ 3151 w 5132900"/>
              <a:gd name="connsiteY528" fmla="*/ 3964959 h 6860649"/>
              <a:gd name="connsiteX529" fmla="*/ 1561 w 5132900"/>
              <a:gd name="connsiteY529" fmla="*/ 4004178 h 6860649"/>
              <a:gd name="connsiteX530" fmla="*/ 20110 w 5132900"/>
              <a:gd name="connsiteY530" fmla="*/ 4017427 h 6860649"/>
              <a:gd name="connsiteX531" fmla="*/ 45020 w 5132900"/>
              <a:gd name="connsiteY531" fmla="*/ 3991193 h 6860649"/>
              <a:gd name="connsiteX532" fmla="*/ 76289 w 5132900"/>
              <a:gd name="connsiteY532" fmla="*/ 3959659 h 6860649"/>
              <a:gd name="connsiteX533" fmla="*/ 134587 w 5132900"/>
              <a:gd name="connsiteY533" fmla="*/ 3965489 h 6860649"/>
              <a:gd name="connsiteX534" fmla="*/ 240054 w 5132900"/>
              <a:gd name="connsiteY534" fmla="*/ 3996493 h 6860649"/>
              <a:gd name="connsiteX535" fmla="*/ 256749 w 5132900"/>
              <a:gd name="connsiteY535" fmla="*/ 4022197 h 6860649"/>
              <a:gd name="connsiteX536" fmla="*/ 279273 w 5132900"/>
              <a:gd name="connsiteY536" fmla="*/ 4063006 h 6860649"/>
              <a:gd name="connsiteX537" fmla="*/ 327236 w 5132900"/>
              <a:gd name="connsiteY537" fmla="*/ 4081820 h 6860649"/>
              <a:gd name="connsiteX538" fmla="*/ 531546 w 5132900"/>
              <a:gd name="connsiteY538" fmla="*/ 4144888 h 6860649"/>
              <a:gd name="connsiteX539" fmla="*/ 593289 w 5132900"/>
              <a:gd name="connsiteY539" fmla="*/ 4167943 h 6860649"/>
              <a:gd name="connsiteX540" fmla="*/ 632243 w 5132900"/>
              <a:gd name="connsiteY540" fmla="*/ 4226241 h 6860649"/>
              <a:gd name="connsiteX541" fmla="*/ 632243 w 5132900"/>
              <a:gd name="connsiteY541" fmla="*/ 4281890 h 6860649"/>
              <a:gd name="connsiteX542" fmla="*/ 599914 w 5132900"/>
              <a:gd name="connsiteY542" fmla="*/ 4488584 h 6860649"/>
              <a:gd name="connsiteX543" fmla="*/ 558840 w 5132900"/>
              <a:gd name="connsiteY543" fmla="*/ 4671958 h 6860649"/>
              <a:gd name="connsiteX544" fmla="*/ 509021 w 5132900"/>
              <a:gd name="connsiteY544" fmla="*/ 4807634 h 6860649"/>
              <a:gd name="connsiteX545" fmla="*/ 438533 w 5132900"/>
              <a:gd name="connsiteY545" fmla="*/ 4970339 h 6860649"/>
              <a:gd name="connsiteX546" fmla="*/ 403289 w 5132900"/>
              <a:gd name="connsiteY546" fmla="*/ 5161929 h 6860649"/>
              <a:gd name="connsiteX547" fmla="*/ 429788 w 5132900"/>
              <a:gd name="connsiteY547" fmla="*/ 5536098 h 6860649"/>
              <a:gd name="connsiteX548" fmla="*/ 446218 w 5132900"/>
              <a:gd name="connsiteY548" fmla="*/ 5688469 h 6860649"/>
              <a:gd name="connsiteX549" fmla="*/ 487292 w 5132900"/>
              <a:gd name="connsiteY549" fmla="*/ 5960086 h 6860649"/>
              <a:gd name="connsiteX550" fmla="*/ 488882 w 5132900"/>
              <a:gd name="connsiteY550" fmla="*/ 6020769 h 6860649"/>
              <a:gd name="connsiteX551" fmla="*/ 464767 w 5132900"/>
              <a:gd name="connsiteY551" fmla="*/ 6067142 h 6860649"/>
              <a:gd name="connsiteX552" fmla="*/ 390570 w 5132900"/>
              <a:gd name="connsiteY552" fmla="*/ 6128356 h 6860649"/>
              <a:gd name="connsiteX553" fmla="*/ 366455 w 5132900"/>
              <a:gd name="connsiteY553" fmla="*/ 6176584 h 6860649"/>
              <a:gd name="connsiteX554" fmla="*/ 387125 w 5132900"/>
              <a:gd name="connsiteY554" fmla="*/ 6280196 h 6860649"/>
              <a:gd name="connsiteX555" fmla="*/ 444098 w 5132900"/>
              <a:gd name="connsiteY555" fmla="*/ 6434687 h 6860649"/>
              <a:gd name="connsiteX556" fmla="*/ 468742 w 5132900"/>
              <a:gd name="connsiteY556" fmla="*/ 6519220 h 6860649"/>
              <a:gd name="connsiteX557" fmla="*/ 471657 w 5132900"/>
              <a:gd name="connsiteY557" fmla="*/ 6588382 h 6860649"/>
              <a:gd name="connsiteX558" fmla="*/ 485172 w 5132900"/>
              <a:gd name="connsiteY558" fmla="*/ 6611172 h 6860649"/>
              <a:gd name="connsiteX559" fmla="*/ 533400 w 5132900"/>
              <a:gd name="connsiteY559" fmla="*/ 6610111 h 6860649"/>
              <a:gd name="connsiteX560" fmla="*/ 546650 w 5132900"/>
              <a:gd name="connsiteY560" fmla="*/ 6583877 h 6860649"/>
              <a:gd name="connsiteX561" fmla="*/ 560165 w 5132900"/>
              <a:gd name="connsiteY561" fmla="*/ 6490335 h 6860649"/>
              <a:gd name="connsiteX562" fmla="*/ 569969 w 5132900"/>
              <a:gd name="connsiteY562" fmla="*/ 6458801 h 6860649"/>
              <a:gd name="connsiteX563" fmla="*/ 625088 w 5132900"/>
              <a:gd name="connsiteY563" fmla="*/ 6438927 h 6860649"/>
              <a:gd name="connsiteX564" fmla="*/ 650262 w 5132900"/>
              <a:gd name="connsiteY564" fmla="*/ 6456946 h 6860649"/>
              <a:gd name="connsiteX565" fmla="*/ 740624 w 5132900"/>
              <a:gd name="connsiteY565" fmla="*/ 6570628 h 6860649"/>
              <a:gd name="connsiteX566" fmla="*/ 785143 w 5132900"/>
              <a:gd name="connsiteY566" fmla="*/ 6613822 h 6860649"/>
              <a:gd name="connsiteX567" fmla="*/ 871001 w 5132900"/>
              <a:gd name="connsiteY567" fmla="*/ 6649596 h 6860649"/>
              <a:gd name="connsiteX568" fmla="*/ 961628 w 5132900"/>
              <a:gd name="connsiteY568" fmla="*/ 6653570 h 6860649"/>
              <a:gd name="connsiteX569" fmla="*/ 1175742 w 5132900"/>
              <a:gd name="connsiteY569" fmla="*/ 6637141 h 6860649"/>
              <a:gd name="connsiteX570" fmla="*/ 1231655 w 5132900"/>
              <a:gd name="connsiteY570" fmla="*/ 6624951 h 6860649"/>
              <a:gd name="connsiteX571" fmla="*/ 1279884 w 5132900"/>
              <a:gd name="connsiteY571" fmla="*/ 6601632 h 6860649"/>
              <a:gd name="connsiteX572" fmla="*/ 1293133 w 5132900"/>
              <a:gd name="connsiteY572" fmla="*/ 6569568 h 6860649"/>
              <a:gd name="connsiteX573" fmla="*/ 1275114 w 5132900"/>
              <a:gd name="connsiteY573" fmla="*/ 6536974 h 6860649"/>
              <a:gd name="connsiteX574" fmla="*/ 1224765 w 5132900"/>
              <a:gd name="connsiteY574" fmla="*/ 6478146 h 6860649"/>
              <a:gd name="connsiteX575" fmla="*/ 1266899 w 5132900"/>
              <a:gd name="connsiteY575" fmla="*/ 6461981 h 6860649"/>
              <a:gd name="connsiteX576" fmla="*/ 1292868 w 5132900"/>
              <a:gd name="connsiteY576" fmla="*/ 6428592 h 6860649"/>
              <a:gd name="connsiteX577" fmla="*/ 1304793 w 5132900"/>
              <a:gd name="connsiteY577" fmla="*/ 6385663 h 6860649"/>
              <a:gd name="connsiteX578" fmla="*/ 1305058 w 5132900"/>
              <a:gd name="connsiteY578" fmla="*/ 6387518 h 6860649"/>
              <a:gd name="connsiteX579" fmla="*/ 1298433 w 5132900"/>
              <a:gd name="connsiteY579" fmla="*/ 6351479 h 6860649"/>
              <a:gd name="connsiteX580" fmla="*/ 1275114 w 5132900"/>
              <a:gd name="connsiteY580" fmla="*/ 6331605 h 6860649"/>
              <a:gd name="connsiteX581" fmla="*/ 1243845 w 5132900"/>
              <a:gd name="connsiteY581" fmla="*/ 6331075 h 6860649"/>
              <a:gd name="connsiteX582" fmla="*/ 1173622 w 5132900"/>
              <a:gd name="connsiteY582" fmla="*/ 6330810 h 6860649"/>
              <a:gd name="connsiteX583" fmla="*/ 1091209 w 5132900"/>
              <a:gd name="connsiteY583" fmla="*/ 6273041 h 6860649"/>
              <a:gd name="connsiteX584" fmla="*/ 937514 w 5132900"/>
              <a:gd name="connsiteY584" fmla="*/ 6132861 h 6860649"/>
              <a:gd name="connsiteX585" fmla="*/ 878420 w 5132900"/>
              <a:gd name="connsiteY585" fmla="*/ 6064758 h 6860649"/>
              <a:gd name="connsiteX586" fmla="*/ 833902 w 5132900"/>
              <a:gd name="connsiteY586" fmla="*/ 5957701 h 6860649"/>
              <a:gd name="connsiteX587" fmla="*/ 826217 w 5132900"/>
              <a:gd name="connsiteY587" fmla="*/ 5822290 h 6860649"/>
              <a:gd name="connsiteX588" fmla="*/ 854041 w 5132900"/>
              <a:gd name="connsiteY588" fmla="*/ 5501384 h 6860649"/>
              <a:gd name="connsiteX589" fmla="*/ 894055 w 5132900"/>
              <a:gd name="connsiteY589" fmla="*/ 5214927 h 6860649"/>
              <a:gd name="connsiteX590" fmla="*/ 975938 w 5132900"/>
              <a:gd name="connsiteY590" fmla="*/ 4884482 h 6860649"/>
              <a:gd name="connsiteX591" fmla="*/ 1038476 w 5132900"/>
              <a:gd name="connsiteY591" fmla="*/ 4737941 h 6860649"/>
              <a:gd name="connsiteX592" fmla="*/ 1108964 w 5132900"/>
              <a:gd name="connsiteY592" fmla="*/ 4612335 h 6860649"/>
              <a:gd name="connsiteX593" fmla="*/ 1122213 w 5132900"/>
              <a:gd name="connsiteY593" fmla="*/ 4492028 h 6860649"/>
              <a:gd name="connsiteX594" fmla="*/ 1119033 w 5132900"/>
              <a:gd name="connsiteY594" fmla="*/ 4398751 h 6860649"/>
              <a:gd name="connsiteX595" fmla="*/ 1113734 w 5132900"/>
              <a:gd name="connsiteY595" fmla="*/ 4316604 h 6860649"/>
              <a:gd name="connsiteX596" fmla="*/ 1133873 w 5132900"/>
              <a:gd name="connsiteY596" fmla="*/ 4298054 h 6860649"/>
              <a:gd name="connsiteX597" fmla="*/ 1172297 w 5132900"/>
              <a:gd name="connsiteY597" fmla="*/ 4283744 h 6860649"/>
              <a:gd name="connsiteX598" fmla="*/ 1182102 w 5132900"/>
              <a:gd name="connsiteY598" fmla="*/ 4238696 h 6860649"/>
              <a:gd name="connsiteX599" fmla="*/ 1214166 w 5132900"/>
              <a:gd name="connsiteY599" fmla="*/ 4241876 h 6860649"/>
              <a:gd name="connsiteX600" fmla="*/ 1274584 w 5132900"/>
              <a:gd name="connsiteY600" fmla="*/ 4231541 h 6860649"/>
              <a:gd name="connsiteX601" fmla="*/ 1304793 w 5132900"/>
              <a:gd name="connsiteY601" fmla="*/ 4249825 h 6860649"/>
              <a:gd name="connsiteX602" fmla="*/ 1411585 w 5132900"/>
              <a:gd name="connsiteY602" fmla="*/ 4363242 h 6860649"/>
              <a:gd name="connsiteX603" fmla="*/ 1438614 w 5132900"/>
              <a:gd name="connsiteY603" fmla="*/ 4377817 h 6860649"/>
              <a:gd name="connsiteX604" fmla="*/ 1458488 w 5132900"/>
              <a:gd name="connsiteY604" fmla="*/ 4353172 h 6860649"/>
              <a:gd name="connsiteX605" fmla="*/ 1470413 w 5132900"/>
              <a:gd name="connsiteY605" fmla="*/ 4272615 h 6860649"/>
              <a:gd name="connsiteX606" fmla="*/ 1476508 w 5132900"/>
              <a:gd name="connsiteY606" fmla="*/ 4060091 h 6860649"/>
              <a:gd name="connsiteX607" fmla="*/ 1455574 w 5132900"/>
              <a:gd name="connsiteY607" fmla="*/ 3887846 h 6860649"/>
              <a:gd name="connsiteX608" fmla="*/ 1420330 w 5132900"/>
              <a:gd name="connsiteY608" fmla="*/ 3659952 h 6860649"/>
              <a:gd name="connsiteX609" fmla="*/ 1383761 w 5132900"/>
              <a:gd name="connsiteY609" fmla="*/ 3385685 h 6860649"/>
              <a:gd name="connsiteX610" fmla="*/ 1382436 w 5132900"/>
              <a:gd name="connsiteY610" fmla="*/ 3313873 h 6860649"/>
              <a:gd name="connsiteX611" fmla="*/ 1399660 w 5132900"/>
              <a:gd name="connsiteY611" fmla="*/ 3312283 h 6860649"/>
              <a:gd name="connsiteX612" fmla="*/ 1482868 w 5132900"/>
              <a:gd name="connsiteY612" fmla="*/ 3346997 h 6860649"/>
              <a:gd name="connsiteX613" fmla="*/ 1558391 w 5132900"/>
              <a:gd name="connsiteY613" fmla="*/ 3390985 h 6860649"/>
              <a:gd name="connsiteX614" fmla="*/ 1677902 w 5132900"/>
              <a:gd name="connsiteY614" fmla="*/ 3413245 h 6860649"/>
              <a:gd name="connsiteX615" fmla="*/ 1695127 w 5132900"/>
              <a:gd name="connsiteY615" fmla="*/ 3451404 h 6860649"/>
              <a:gd name="connsiteX616" fmla="*/ 1740175 w 5132900"/>
              <a:gd name="connsiteY616" fmla="*/ 3596885 h 6860649"/>
              <a:gd name="connsiteX617" fmla="*/ 1778334 w 5132900"/>
              <a:gd name="connsiteY617" fmla="*/ 3767539 h 6860649"/>
              <a:gd name="connsiteX618" fmla="*/ 1793439 w 5132900"/>
              <a:gd name="connsiteY618" fmla="*/ 3901891 h 6860649"/>
              <a:gd name="connsiteX619" fmla="*/ 1835042 w 5132900"/>
              <a:gd name="connsiteY619" fmla="*/ 4073340 h 6860649"/>
              <a:gd name="connsiteX620" fmla="*/ 1891751 w 5132900"/>
              <a:gd name="connsiteY620" fmla="*/ 4325083 h 6860649"/>
              <a:gd name="connsiteX621" fmla="*/ 1897581 w 5132900"/>
              <a:gd name="connsiteY621" fmla="*/ 4386827 h 6860649"/>
              <a:gd name="connsiteX622" fmla="*/ 1898111 w 5132900"/>
              <a:gd name="connsiteY622" fmla="*/ 4401666 h 6860649"/>
              <a:gd name="connsiteX623" fmla="*/ 1106314 w 5132900"/>
              <a:gd name="connsiteY623" fmla="*/ 5583532 h 6860649"/>
              <a:gd name="connsiteX624" fmla="*/ 2383576 w 5132900"/>
              <a:gd name="connsiteY624" fmla="*/ 6860794 h 6860649"/>
              <a:gd name="connsiteX625" fmla="*/ 3660839 w 5132900"/>
              <a:gd name="connsiteY625" fmla="*/ 5583532 h 6860649"/>
              <a:gd name="connsiteX626" fmla="*/ 3639110 w 5132900"/>
              <a:gd name="connsiteY626" fmla="*/ 5347953 h 6860649"/>
              <a:gd name="connsiteX627" fmla="*/ 3643350 w 5132900"/>
              <a:gd name="connsiteY627" fmla="*/ 5347424 h 6860649"/>
              <a:gd name="connsiteX628" fmla="*/ 3630630 w 5132900"/>
              <a:gd name="connsiteY628" fmla="*/ 5279586 h 6860649"/>
              <a:gd name="connsiteX629" fmla="*/ 3617910 w 5132900"/>
              <a:gd name="connsiteY629" fmla="*/ 5208038 h 6860649"/>
              <a:gd name="connsiteX630" fmla="*/ 3636990 w 5132900"/>
              <a:gd name="connsiteY630" fmla="*/ 5184983 h 6860649"/>
              <a:gd name="connsiteX631" fmla="*/ 3723377 w 5132900"/>
              <a:gd name="connsiteY631" fmla="*/ 5171469 h 6860649"/>
              <a:gd name="connsiteX632" fmla="*/ 3851898 w 5132900"/>
              <a:gd name="connsiteY632" fmla="*/ 5177564 h 6860649"/>
              <a:gd name="connsiteX633" fmla="*/ 3915232 w 5132900"/>
              <a:gd name="connsiteY633" fmla="*/ 5193993 h 6860649"/>
              <a:gd name="connsiteX634" fmla="*/ 3958426 w 5132900"/>
              <a:gd name="connsiteY634" fmla="*/ 5230297 h 6860649"/>
              <a:gd name="connsiteX635" fmla="*/ 3986250 w 5132900"/>
              <a:gd name="connsiteY635" fmla="*/ 5298400 h 6860649"/>
              <a:gd name="connsiteX636" fmla="*/ 4007184 w 5132900"/>
              <a:gd name="connsiteY636" fmla="*/ 5396712 h 6860649"/>
              <a:gd name="connsiteX637" fmla="*/ 4041368 w 5132900"/>
              <a:gd name="connsiteY637" fmla="*/ 5563657 h 6860649"/>
              <a:gd name="connsiteX638" fmla="*/ 4090922 w 5132900"/>
              <a:gd name="connsiteY638" fmla="*/ 5982080 h 6860649"/>
              <a:gd name="connsiteX639" fmla="*/ 4093572 w 5132900"/>
              <a:gd name="connsiteY639" fmla="*/ 6078007 h 6860649"/>
              <a:gd name="connsiteX640" fmla="*/ 4084032 w 5132900"/>
              <a:gd name="connsiteY640" fmla="*/ 6096292 h 6860649"/>
              <a:gd name="connsiteX641" fmla="*/ 4028118 w 5132900"/>
              <a:gd name="connsiteY641" fmla="*/ 6099471 h 6860649"/>
              <a:gd name="connsiteX642" fmla="*/ 3896152 w 5132900"/>
              <a:gd name="connsiteY642" fmla="*/ 6137100 h 6860649"/>
              <a:gd name="connsiteX643" fmla="*/ 3831759 w 5132900"/>
              <a:gd name="connsiteY643" fmla="*/ 6172610 h 6860649"/>
              <a:gd name="connsiteX644" fmla="*/ 3785916 w 5132900"/>
              <a:gd name="connsiteY644" fmla="*/ 6239122 h 6860649"/>
              <a:gd name="connsiteX645" fmla="*/ 3769486 w 5132900"/>
              <a:gd name="connsiteY645" fmla="*/ 6385398 h 6860649"/>
              <a:gd name="connsiteX646" fmla="*/ 3789095 w 5132900"/>
              <a:gd name="connsiteY646" fmla="*/ 6504910 h 6860649"/>
              <a:gd name="connsiteX647" fmla="*/ 3836529 w 5132900"/>
              <a:gd name="connsiteY647" fmla="*/ 6619386 h 6860649"/>
              <a:gd name="connsiteX648" fmla="*/ 3942261 w 5132900"/>
              <a:gd name="connsiteY648" fmla="*/ 6730418 h 6860649"/>
              <a:gd name="connsiteX649" fmla="*/ 4047463 w 5132900"/>
              <a:gd name="connsiteY649" fmla="*/ 6786596 h 6860649"/>
              <a:gd name="connsiteX650" fmla="*/ 4207253 w 5132900"/>
              <a:gd name="connsiteY650" fmla="*/ 6760097 h 6860649"/>
              <a:gd name="connsiteX651" fmla="*/ 4250447 w 5132900"/>
              <a:gd name="connsiteY651" fmla="*/ 6721408 h 6860649"/>
              <a:gd name="connsiteX652" fmla="*/ 4294171 w 5132900"/>
              <a:gd name="connsiteY652" fmla="*/ 6639526 h 6860649"/>
              <a:gd name="connsiteX653" fmla="*/ 4341075 w 5132900"/>
              <a:gd name="connsiteY653" fmla="*/ 6490865 h 6860649"/>
              <a:gd name="connsiteX654" fmla="*/ 4315635 w 5132900"/>
              <a:gd name="connsiteY654" fmla="*/ 6409778 h 6860649"/>
              <a:gd name="connsiteX655" fmla="*/ 4301326 w 5132900"/>
              <a:gd name="connsiteY655" fmla="*/ 6377713 h 6860649"/>
              <a:gd name="connsiteX656" fmla="*/ 4337365 w 5132900"/>
              <a:gd name="connsiteY656" fmla="*/ 6374799 h 6860649"/>
              <a:gd name="connsiteX657" fmla="*/ 4422692 w 5132900"/>
              <a:gd name="connsiteY657" fmla="*/ 6383278 h 6860649"/>
              <a:gd name="connsiteX658" fmla="*/ 4602887 w 5132900"/>
              <a:gd name="connsiteY658" fmla="*/ 6389373 h 6860649"/>
              <a:gd name="connsiteX659" fmla="*/ 4633626 w 5132900"/>
              <a:gd name="connsiteY659" fmla="*/ 6404478 h 6860649"/>
              <a:gd name="connsiteX660" fmla="*/ 4671785 w 5132900"/>
              <a:gd name="connsiteY660" fmla="*/ 6427267 h 6860649"/>
              <a:gd name="connsiteX661" fmla="*/ 4749163 w 5132900"/>
              <a:gd name="connsiteY661" fmla="*/ 6435747 h 6860649"/>
              <a:gd name="connsiteX662" fmla="*/ 4944992 w 5132900"/>
              <a:gd name="connsiteY662" fmla="*/ 6444491 h 6860649"/>
              <a:gd name="connsiteX663" fmla="*/ 5011505 w 5132900"/>
              <a:gd name="connsiteY663" fmla="*/ 6434952 h 6860649"/>
              <a:gd name="connsiteX664" fmla="*/ 5081993 w 5132900"/>
              <a:gd name="connsiteY664" fmla="*/ 6383543 h 6860649"/>
              <a:gd name="connsiteX665" fmla="*/ 5100012 w 5132900"/>
              <a:gd name="connsiteY665" fmla="*/ 6323655 h 6860649"/>
              <a:gd name="connsiteX666" fmla="*/ 5068743 w 5132900"/>
              <a:gd name="connsiteY666" fmla="*/ 6249987 h 6860649"/>
              <a:gd name="connsiteX667" fmla="*/ 5059468 w 5132900"/>
              <a:gd name="connsiteY667" fmla="*/ 6206529 h 6860649"/>
              <a:gd name="connsiteX668" fmla="*/ 5092328 w 5132900"/>
              <a:gd name="connsiteY668" fmla="*/ 6152470 h 6860649"/>
              <a:gd name="connsiteX669" fmla="*/ 5114587 w 5132900"/>
              <a:gd name="connsiteY669" fmla="*/ 6100532 h 6860649"/>
              <a:gd name="connsiteX670" fmla="*/ 5134196 w 5132900"/>
              <a:gd name="connsiteY670" fmla="*/ 6030573 h 6860649"/>
              <a:gd name="connsiteX671" fmla="*/ 5125717 w 5132900"/>
              <a:gd name="connsiteY671" fmla="*/ 5988970 h 6860649"/>
              <a:gd name="connsiteX672" fmla="*/ 5125717 w 5132900"/>
              <a:gd name="connsiteY672" fmla="*/ 5988970 h 6860649"/>
              <a:gd name="connsiteX673" fmla="*/ 24615 w 5132900"/>
              <a:gd name="connsiteY673" fmla="*/ 3974763 h 6860649"/>
              <a:gd name="connsiteX674" fmla="*/ 26735 w 5132900"/>
              <a:gd name="connsiteY674" fmla="*/ 3967344 h 6860649"/>
              <a:gd name="connsiteX675" fmla="*/ 24615 w 5132900"/>
              <a:gd name="connsiteY675" fmla="*/ 3974763 h 6860649"/>
              <a:gd name="connsiteX676" fmla="*/ 2945625 w 5132900"/>
              <a:gd name="connsiteY676" fmla="*/ 4244261 h 6860649"/>
              <a:gd name="connsiteX677" fmla="*/ 2962055 w 5132900"/>
              <a:gd name="connsiteY677" fmla="*/ 4220146 h 6860649"/>
              <a:gd name="connsiteX678" fmla="*/ 3032013 w 5132900"/>
              <a:gd name="connsiteY678" fmla="*/ 4209017 h 6860649"/>
              <a:gd name="connsiteX679" fmla="*/ 3132444 w 5132900"/>
              <a:gd name="connsiteY679" fmla="*/ 4187552 h 6860649"/>
              <a:gd name="connsiteX680" fmla="*/ 3294355 w 5132900"/>
              <a:gd name="connsiteY680" fmla="*/ 4180927 h 6860649"/>
              <a:gd name="connsiteX681" fmla="*/ 3401942 w 5132900"/>
              <a:gd name="connsiteY681" fmla="*/ 4188877 h 6860649"/>
              <a:gd name="connsiteX682" fmla="*/ 3390017 w 5132900"/>
              <a:gd name="connsiteY682" fmla="*/ 4232071 h 6860649"/>
              <a:gd name="connsiteX683" fmla="*/ 3400617 w 5132900"/>
              <a:gd name="connsiteY683" fmla="*/ 4282684 h 6860649"/>
              <a:gd name="connsiteX684" fmla="*/ 3411746 w 5132900"/>
              <a:gd name="connsiteY684" fmla="*/ 4291959 h 6860649"/>
              <a:gd name="connsiteX685" fmla="*/ 3412011 w 5132900"/>
              <a:gd name="connsiteY685" fmla="*/ 4297259 h 6860649"/>
              <a:gd name="connsiteX686" fmla="*/ 3191008 w 5132900"/>
              <a:gd name="connsiteY686" fmla="*/ 4348403 h 6860649"/>
              <a:gd name="connsiteX687" fmla="*/ 3054537 w 5132900"/>
              <a:gd name="connsiteY687" fmla="*/ 4374372 h 6860649"/>
              <a:gd name="connsiteX688" fmla="*/ 2981399 w 5132900"/>
              <a:gd name="connsiteY688" fmla="*/ 4380202 h 6860649"/>
              <a:gd name="connsiteX689" fmla="*/ 2964440 w 5132900"/>
              <a:gd name="connsiteY689" fmla="*/ 4373842 h 6860649"/>
              <a:gd name="connsiteX690" fmla="*/ 2946155 w 5132900"/>
              <a:gd name="connsiteY690" fmla="*/ 4329058 h 6860649"/>
              <a:gd name="connsiteX691" fmla="*/ 2945625 w 5132900"/>
              <a:gd name="connsiteY691" fmla="*/ 4244261 h 6860649"/>
              <a:gd name="connsiteX692" fmla="*/ 2945625 w 5132900"/>
              <a:gd name="connsiteY692" fmla="*/ 4244261 h 6860649"/>
              <a:gd name="connsiteX693" fmla="*/ 2499378 w 5132900"/>
              <a:gd name="connsiteY693" fmla="*/ 6624156 h 6860649"/>
              <a:gd name="connsiteX694" fmla="*/ 2422265 w 5132900"/>
              <a:gd name="connsiteY694" fmla="*/ 5994799 h 6860649"/>
              <a:gd name="connsiteX695" fmla="*/ 2427300 w 5132900"/>
              <a:gd name="connsiteY695" fmla="*/ 5953196 h 6860649"/>
              <a:gd name="connsiteX696" fmla="*/ 2473144 w 5132900"/>
              <a:gd name="connsiteY696" fmla="*/ 5948691 h 6860649"/>
              <a:gd name="connsiteX697" fmla="*/ 2669768 w 5132900"/>
              <a:gd name="connsiteY697" fmla="*/ 6590502 h 6860649"/>
              <a:gd name="connsiteX698" fmla="*/ 2499378 w 5132900"/>
              <a:gd name="connsiteY698" fmla="*/ 6624156 h 6860649"/>
              <a:gd name="connsiteX699" fmla="*/ 2499378 w 5132900"/>
              <a:gd name="connsiteY699" fmla="*/ 6624156 h 6860649"/>
              <a:gd name="connsiteX700" fmla="*/ 2157538 w 5132900"/>
              <a:gd name="connsiteY700" fmla="*/ 6606932 h 6860649"/>
              <a:gd name="connsiteX701" fmla="*/ 2358667 w 5132900"/>
              <a:gd name="connsiteY701" fmla="*/ 5949751 h 6860649"/>
              <a:gd name="connsiteX702" fmla="*/ 2404776 w 5132900"/>
              <a:gd name="connsiteY702" fmla="*/ 5953461 h 6860649"/>
              <a:gd name="connsiteX703" fmla="*/ 2409811 w 5132900"/>
              <a:gd name="connsiteY703" fmla="*/ 5994799 h 6860649"/>
              <a:gd name="connsiteX704" fmla="*/ 2332168 w 5132900"/>
              <a:gd name="connsiteY704" fmla="*/ 6629721 h 6860649"/>
              <a:gd name="connsiteX705" fmla="*/ 2157538 w 5132900"/>
              <a:gd name="connsiteY705" fmla="*/ 6606932 h 6860649"/>
              <a:gd name="connsiteX706" fmla="*/ 2157538 w 5132900"/>
              <a:gd name="connsiteY706" fmla="*/ 6606932 h 6860649"/>
              <a:gd name="connsiteX707" fmla="*/ 3405122 w 5132900"/>
              <a:gd name="connsiteY707" fmla="*/ 5816195 h 6860649"/>
              <a:gd name="connsiteX708" fmla="*/ 2880172 w 5132900"/>
              <a:gd name="connsiteY708" fmla="*/ 5655875 h 6860649"/>
              <a:gd name="connsiteX709" fmla="*/ 3426586 w 5132900"/>
              <a:gd name="connsiteY709" fmla="*/ 5684758 h 6860649"/>
              <a:gd name="connsiteX710" fmla="*/ 3405122 w 5132900"/>
              <a:gd name="connsiteY710" fmla="*/ 5816195 h 6860649"/>
              <a:gd name="connsiteX711" fmla="*/ 3405122 w 5132900"/>
              <a:gd name="connsiteY711" fmla="*/ 5816195 h 6860649"/>
              <a:gd name="connsiteX712" fmla="*/ 3431886 w 5132900"/>
              <a:gd name="connsiteY712" fmla="*/ 5579822 h 6860649"/>
              <a:gd name="connsiteX713" fmla="*/ 3427911 w 5132900"/>
              <a:gd name="connsiteY713" fmla="*/ 5672569 h 6860649"/>
              <a:gd name="connsiteX714" fmla="*/ 2831413 w 5132900"/>
              <a:gd name="connsiteY714" fmla="*/ 5641035 h 6860649"/>
              <a:gd name="connsiteX715" fmla="*/ 2790340 w 5132900"/>
              <a:gd name="connsiteY715" fmla="*/ 5628580 h 6860649"/>
              <a:gd name="connsiteX716" fmla="*/ 2794314 w 5132900"/>
              <a:gd name="connsiteY716" fmla="*/ 5583266 h 6860649"/>
              <a:gd name="connsiteX717" fmla="*/ 3429236 w 5132900"/>
              <a:gd name="connsiteY717" fmla="*/ 5505094 h 6860649"/>
              <a:gd name="connsiteX718" fmla="*/ 3431886 w 5132900"/>
              <a:gd name="connsiteY718" fmla="*/ 5579822 h 6860649"/>
              <a:gd name="connsiteX719" fmla="*/ 3431886 w 5132900"/>
              <a:gd name="connsiteY719" fmla="*/ 5579822 h 6860649"/>
              <a:gd name="connsiteX720" fmla="*/ 2794314 w 5132900"/>
              <a:gd name="connsiteY720" fmla="*/ 5570812 h 6860649"/>
              <a:gd name="connsiteX721" fmla="*/ 2773645 w 5132900"/>
              <a:gd name="connsiteY721" fmla="*/ 5448120 h 6860649"/>
              <a:gd name="connsiteX722" fmla="*/ 3252486 w 5132900"/>
              <a:gd name="connsiteY722" fmla="*/ 5337884 h 6860649"/>
              <a:gd name="connsiteX723" fmla="*/ 3404592 w 5132900"/>
              <a:gd name="connsiteY723" fmla="*/ 5342654 h 6860649"/>
              <a:gd name="connsiteX724" fmla="*/ 3427911 w 5132900"/>
              <a:gd name="connsiteY724" fmla="*/ 5492904 h 6860649"/>
              <a:gd name="connsiteX725" fmla="*/ 2794314 w 5132900"/>
              <a:gd name="connsiteY725" fmla="*/ 5570812 h 6860649"/>
              <a:gd name="connsiteX726" fmla="*/ 2794314 w 5132900"/>
              <a:gd name="connsiteY726" fmla="*/ 5570812 h 6860649"/>
              <a:gd name="connsiteX727" fmla="*/ 2875932 w 5132900"/>
              <a:gd name="connsiteY727" fmla="*/ 5338944 h 6860649"/>
              <a:gd name="connsiteX728" fmla="*/ 3202402 w 5132900"/>
              <a:gd name="connsiteY728" fmla="*/ 5336294 h 6860649"/>
              <a:gd name="connsiteX729" fmla="*/ 3203727 w 5132900"/>
              <a:gd name="connsiteY729" fmla="*/ 5336294 h 6860649"/>
              <a:gd name="connsiteX730" fmla="*/ 2769405 w 5132900"/>
              <a:gd name="connsiteY730" fmla="*/ 5436461 h 6860649"/>
              <a:gd name="connsiteX731" fmla="*/ 2750326 w 5132900"/>
              <a:gd name="connsiteY731" fmla="*/ 5394327 h 6860649"/>
              <a:gd name="connsiteX732" fmla="*/ 2783185 w 5132900"/>
              <a:gd name="connsiteY732" fmla="*/ 5369418 h 6860649"/>
              <a:gd name="connsiteX733" fmla="*/ 2852613 w 5132900"/>
              <a:gd name="connsiteY733" fmla="*/ 5340004 h 6860649"/>
              <a:gd name="connsiteX734" fmla="*/ 2875932 w 5132900"/>
              <a:gd name="connsiteY734" fmla="*/ 5338944 h 6860649"/>
              <a:gd name="connsiteX735" fmla="*/ 2875932 w 5132900"/>
              <a:gd name="connsiteY735" fmla="*/ 5338944 h 6860649"/>
              <a:gd name="connsiteX736" fmla="*/ 2777090 w 5132900"/>
              <a:gd name="connsiteY736" fmla="*/ 5358553 h 6860649"/>
              <a:gd name="connsiteX737" fmla="*/ 2739461 w 5132900"/>
              <a:gd name="connsiteY737" fmla="*/ 5374718 h 6860649"/>
              <a:gd name="connsiteX738" fmla="*/ 2721442 w 5132900"/>
              <a:gd name="connsiteY738" fmla="*/ 5347688 h 6860649"/>
              <a:gd name="connsiteX739" fmla="*/ 2798554 w 5132900"/>
              <a:gd name="connsiteY739" fmla="*/ 5342654 h 6860649"/>
              <a:gd name="connsiteX740" fmla="*/ 2777090 w 5132900"/>
              <a:gd name="connsiteY740" fmla="*/ 5358553 h 6860649"/>
              <a:gd name="connsiteX741" fmla="*/ 2777090 w 5132900"/>
              <a:gd name="connsiteY741" fmla="*/ 5358553 h 6860649"/>
              <a:gd name="connsiteX742" fmla="*/ 1939979 w 5132900"/>
              <a:gd name="connsiteY742" fmla="*/ 4625849 h 6860649"/>
              <a:gd name="connsiteX743" fmla="*/ 1960649 w 5132900"/>
              <a:gd name="connsiteY743" fmla="*/ 4679908 h 6860649"/>
              <a:gd name="connsiteX744" fmla="*/ 2029282 w 5132900"/>
              <a:gd name="connsiteY744" fmla="*/ 4969014 h 6860649"/>
              <a:gd name="connsiteX745" fmla="*/ 2029547 w 5132900"/>
              <a:gd name="connsiteY745" fmla="*/ 4969810 h 6860649"/>
              <a:gd name="connsiteX746" fmla="*/ 1819673 w 5132900"/>
              <a:gd name="connsiteY746" fmla="*/ 4691303 h 6860649"/>
              <a:gd name="connsiteX747" fmla="*/ 1939979 w 5132900"/>
              <a:gd name="connsiteY747" fmla="*/ 4625849 h 6860649"/>
              <a:gd name="connsiteX748" fmla="*/ 1939979 w 5132900"/>
              <a:gd name="connsiteY748" fmla="*/ 4625849 h 6860649"/>
              <a:gd name="connsiteX749" fmla="*/ 1809073 w 5132900"/>
              <a:gd name="connsiteY749" fmla="*/ 4698192 h 6860649"/>
              <a:gd name="connsiteX750" fmla="*/ 2036437 w 5132900"/>
              <a:gd name="connsiteY750" fmla="*/ 4999489 h 6860649"/>
              <a:gd name="connsiteX751" fmla="*/ 2061081 w 5132900"/>
              <a:gd name="connsiteY751" fmla="*/ 5122975 h 6860649"/>
              <a:gd name="connsiteX752" fmla="*/ 2086255 w 5132900"/>
              <a:gd name="connsiteY752" fmla="*/ 5282500 h 6860649"/>
              <a:gd name="connsiteX753" fmla="*/ 1655113 w 5132900"/>
              <a:gd name="connsiteY753" fmla="*/ 4819824 h 6860649"/>
              <a:gd name="connsiteX754" fmla="*/ 1809073 w 5132900"/>
              <a:gd name="connsiteY754" fmla="*/ 4698192 h 6860649"/>
              <a:gd name="connsiteX755" fmla="*/ 1809073 w 5132900"/>
              <a:gd name="connsiteY755" fmla="*/ 4698192 h 6860649"/>
              <a:gd name="connsiteX756" fmla="*/ 1646368 w 5132900"/>
              <a:gd name="connsiteY756" fmla="*/ 4828569 h 6860649"/>
              <a:gd name="connsiteX757" fmla="*/ 2089965 w 5132900"/>
              <a:gd name="connsiteY757" fmla="*/ 5304760 h 6860649"/>
              <a:gd name="connsiteX758" fmla="*/ 2105600 w 5132900"/>
              <a:gd name="connsiteY758" fmla="*/ 5345568 h 6860649"/>
              <a:gd name="connsiteX759" fmla="*/ 2087580 w 5132900"/>
              <a:gd name="connsiteY759" fmla="*/ 5372333 h 6860649"/>
              <a:gd name="connsiteX760" fmla="*/ 2055251 w 5132900"/>
              <a:gd name="connsiteY760" fmla="*/ 5358553 h 6860649"/>
              <a:gd name="connsiteX761" fmla="*/ 1530036 w 5132900"/>
              <a:gd name="connsiteY761" fmla="*/ 4963185 h 6860649"/>
              <a:gd name="connsiteX762" fmla="*/ 1646368 w 5132900"/>
              <a:gd name="connsiteY762" fmla="*/ 4828569 h 6860649"/>
              <a:gd name="connsiteX763" fmla="*/ 1646368 w 5132900"/>
              <a:gd name="connsiteY763" fmla="*/ 4828569 h 6860649"/>
              <a:gd name="connsiteX764" fmla="*/ 1335797 w 5132900"/>
              <a:gd name="connsiteY764" fmla="*/ 5688733 h 6860649"/>
              <a:gd name="connsiteX765" fmla="*/ 1952169 w 5132900"/>
              <a:gd name="connsiteY765" fmla="*/ 5656139 h 6860649"/>
              <a:gd name="connsiteX766" fmla="*/ 1361766 w 5132900"/>
              <a:gd name="connsiteY766" fmla="*/ 5836334 h 6860649"/>
              <a:gd name="connsiteX767" fmla="*/ 1335797 w 5132900"/>
              <a:gd name="connsiteY767" fmla="*/ 5688733 h 6860649"/>
              <a:gd name="connsiteX768" fmla="*/ 1335797 w 5132900"/>
              <a:gd name="connsiteY768" fmla="*/ 5688733 h 6860649"/>
              <a:gd name="connsiteX769" fmla="*/ 1334472 w 5132900"/>
              <a:gd name="connsiteY769" fmla="*/ 5676279 h 6860649"/>
              <a:gd name="connsiteX770" fmla="*/ 1329967 w 5132900"/>
              <a:gd name="connsiteY770" fmla="*/ 5579822 h 6860649"/>
              <a:gd name="connsiteX771" fmla="*/ 1333147 w 5132900"/>
              <a:gd name="connsiteY771" fmla="*/ 5496349 h 6860649"/>
              <a:gd name="connsiteX772" fmla="*/ 2031137 w 5132900"/>
              <a:gd name="connsiteY772" fmla="*/ 5582472 h 6860649"/>
              <a:gd name="connsiteX773" fmla="*/ 2035377 w 5132900"/>
              <a:gd name="connsiteY773" fmla="*/ 5630700 h 6860649"/>
              <a:gd name="connsiteX774" fmla="*/ 2000663 w 5132900"/>
              <a:gd name="connsiteY774" fmla="*/ 5641300 h 6860649"/>
              <a:gd name="connsiteX775" fmla="*/ 1334472 w 5132900"/>
              <a:gd name="connsiteY775" fmla="*/ 5676279 h 6860649"/>
              <a:gd name="connsiteX776" fmla="*/ 1334472 w 5132900"/>
              <a:gd name="connsiteY776" fmla="*/ 5676279 h 6860649"/>
              <a:gd name="connsiteX777" fmla="*/ 2031137 w 5132900"/>
              <a:gd name="connsiteY777" fmla="*/ 5570017 h 6860649"/>
              <a:gd name="connsiteX778" fmla="*/ 1334472 w 5132900"/>
              <a:gd name="connsiteY778" fmla="*/ 5484159 h 6860649"/>
              <a:gd name="connsiteX779" fmla="*/ 1370776 w 5132900"/>
              <a:gd name="connsiteY779" fmla="*/ 5289655 h 6860649"/>
              <a:gd name="connsiteX780" fmla="*/ 2052336 w 5132900"/>
              <a:gd name="connsiteY780" fmla="*/ 5446531 h 6860649"/>
              <a:gd name="connsiteX781" fmla="*/ 2031137 w 5132900"/>
              <a:gd name="connsiteY781" fmla="*/ 5570017 h 6860649"/>
              <a:gd name="connsiteX782" fmla="*/ 2031137 w 5132900"/>
              <a:gd name="connsiteY782" fmla="*/ 5570017 h 6860649"/>
              <a:gd name="connsiteX783" fmla="*/ 1374221 w 5132900"/>
              <a:gd name="connsiteY783" fmla="*/ 5277730 h 6860649"/>
              <a:gd name="connsiteX784" fmla="*/ 1440469 w 5132900"/>
              <a:gd name="connsiteY784" fmla="*/ 5110785 h 6860649"/>
              <a:gd name="connsiteX785" fmla="*/ 2048891 w 5132900"/>
              <a:gd name="connsiteY785" fmla="*/ 5369418 h 6860649"/>
              <a:gd name="connsiteX786" fmla="*/ 2076980 w 5132900"/>
              <a:gd name="connsiteY786" fmla="*/ 5390617 h 6860649"/>
              <a:gd name="connsiteX787" fmla="*/ 2056576 w 5132900"/>
              <a:gd name="connsiteY787" fmla="*/ 5434871 h 6860649"/>
              <a:gd name="connsiteX788" fmla="*/ 1374221 w 5132900"/>
              <a:gd name="connsiteY788" fmla="*/ 5277730 h 6860649"/>
              <a:gd name="connsiteX789" fmla="*/ 1374221 w 5132900"/>
              <a:gd name="connsiteY789" fmla="*/ 5277730 h 6860649"/>
              <a:gd name="connsiteX790" fmla="*/ 1522882 w 5132900"/>
              <a:gd name="connsiteY790" fmla="*/ 4973254 h 6860649"/>
              <a:gd name="connsiteX791" fmla="*/ 2008082 w 5132900"/>
              <a:gd name="connsiteY791" fmla="*/ 5338679 h 6860649"/>
              <a:gd name="connsiteX792" fmla="*/ 1446034 w 5132900"/>
              <a:gd name="connsiteY792" fmla="*/ 5099921 h 6860649"/>
              <a:gd name="connsiteX793" fmla="*/ 1522882 w 5132900"/>
              <a:gd name="connsiteY793" fmla="*/ 4973254 h 6860649"/>
              <a:gd name="connsiteX794" fmla="*/ 1522882 w 5132900"/>
              <a:gd name="connsiteY794" fmla="*/ 4973254 h 6860649"/>
              <a:gd name="connsiteX795" fmla="*/ 2003048 w 5132900"/>
              <a:gd name="connsiteY795" fmla="*/ 5653225 h 6860649"/>
              <a:gd name="connsiteX796" fmla="*/ 2039352 w 5132900"/>
              <a:gd name="connsiteY796" fmla="*/ 5651370 h 6860649"/>
              <a:gd name="connsiteX797" fmla="*/ 2052336 w 5132900"/>
              <a:gd name="connsiteY797" fmla="*/ 5697743 h 6860649"/>
              <a:gd name="connsiteX798" fmla="*/ 1425364 w 5132900"/>
              <a:gd name="connsiteY798" fmla="*/ 6017589 h 6860649"/>
              <a:gd name="connsiteX799" fmla="*/ 1364681 w 5132900"/>
              <a:gd name="connsiteY799" fmla="*/ 5847994 h 6860649"/>
              <a:gd name="connsiteX800" fmla="*/ 2003048 w 5132900"/>
              <a:gd name="connsiteY800" fmla="*/ 5653225 h 6860649"/>
              <a:gd name="connsiteX801" fmla="*/ 2003048 w 5132900"/>
              <a:gd name="connsiteY801" fmla="*/ 5653225 h 6860649"/>
              <a:gd name="connsiteX802" fmla="*/ 2056841 w 5132900"/>
              <a:gd name="connsiteY802" fmla="*/ 5709403 h 6860649"/>
              <a:gd name="connsiteX803" fmla="*/ 2120439 w 5132900"/>
              <a:gd name="connsiteY803" fmla="*/ 5816990 h 6860649"/>
              <a:gd name="connsiteX804" fmla="*/ 1531891 w 5132900"/>
              <a:gd name="connsiteY804" fmla="*/ 6198843 h 6860649"/>
              <a:gd name="connsiteX805" fmla="*/ 1430664 w 5132900"/>
              <a:gd name="connsiteY805" fmla="*/ 6028719 h 6860649"/>
              <a:gd name="connsiteX806" fmla="*/ 2056841 w 5132900"/>
              <a:gd name="connsiteY806" fmla="*/ 5709403 h 6860649"/>
              <a:gd name="connsiteX807" fmla="*/ 2056841 w 5132900"/>
              <a:gd name="connsiteY807" fmla="*/ 5709403 h 6860649"/>
              <a:gd name="connsiteX808" fmla="*/ 2128654 w 5132900"/>
              <a:gd name="connsiteY808" fmla="*/ 5826529 h 6860649"/>
              <a:gd name="connsiteX809" fmla="*/ 2162308 w 5132900"/>
              <a:gd name="connsiteY809" fmla="*/ 5859919 h 6860649"/>
              <a:gd name="connsiteX810" fmla="*/ 2141109 w 5132900"/>
              <a:gd name="connsiteY810" fmla="*/ 5892513 h 6860649"/>
              <a:gd name="connsiteX811" fmla="*/ 1658293 w 5132900"/>
              <a:gd name="connsiteY811" fmla="*/ 6343000 h 6860649"/>
              <a:gd name="connsiteX812" fmla="*/ 1539046 w 5132900"/>
              <a:gd name="connsiteY812" fmla="*/ 6208913 h 6860649"/>
              <a:gd name="connsiteX813" fmla="*/ 2128654 w 5132900"/>
              <a:gd name="connsiteY813" fmla="*/ 5826529 h 6860649"/>
              <a:gd name="connsiteX814" fmla="*/ 2128654 w 5132900"/>
              <a:gd name="connsiteY814" fmla="*/ 5826529 h 6860649"/>
              <a:gd name="connsiteX815" fmla="*/ 2113284 w 5132900"/>
              <a:gd name="connsiteY815" fmla="*/ 5935176 h 6860649"/>
              <a:gd name="connsiteX816" fmla="*/ 1782574 w 5132900"/>
              <a:gd name="connsiteY816" fmla="*/ 6443961 h 6860649"/>
              <a:gd name="connsiteX817" fmla="*/ 1667302 w 5132900"/>
              <a:gd name="connsiteY817" fmla="*/ 6351479 h 6860649"/>
              <a:gd name="connsiteX818" fmla="*/ 2113284 w 5132900"/>
              <a:gd name="connsiteY818" fmla="*/ 5935176 h 6860649"/>
              <a:gd name="connsiteX819" fmla="*/ 2113284 w 5132900"/>
              <a:gd name="connsiteY819" fmla="*/ 5935176 h 6860649"/>
              <a:gd name="connsiteX820" fmla="*/ 2150648 w 5132900"/>
              <a:gd name="connsiteY820" fmla="*/ 5900197 h 6860649"/>
              <a:gd name="connsiteX821" fmla="*/ 2179267 w 5132900"/>
              <a:gd name="connsiteY821" fmla="*/ 5873433 h 6860649"/>
              <a:gd name="connsiteX822" fmla="*/ 2218221 w 5132900"/>
              <a:gd name="connsiteY822" fmla="*/ 5899932 h 6860649"/>
              <a:gd name="connsiteX823" fmla="*/ 1947929 w 5132900"/>
              <a:gd name="connsiteY823" fmla="*/ 6537238 h 6860649"/>
              <a:gd name="connsiteX824" fmla="*/ 1792909 w 5132900"/>
              <a:gd name="connsiteY824" fmla="*/ 6450322 h 6860649"/>
              <a:gd name="connsiteX825" fmla="*/ 2150648 w 5132900"/>
              <a:gd name="connsiteY825" fmla="*/ 5900197 h 6860649"/>
              <a:gd name="connsiteX826" fmla="*/ 2150648 w 5132900"/>
              <a:gd name="connsiteY826" fmla="*/ 5900197 h 6860649"/>
              <a:gd name="connsiteX827" fmla="*/ 2228821 w 5132900"/>
              <a:gd name="connsiteY827" fmla="*/ 5906292 h 6860649"/>
              <a:gd name="connsiteX828" fmla="*/ 2346478 w 5132900"/>
              <a:gd name="connsiteY828" fmla="*/ 5947631 h 6860649"/>
              <a:gd name="connsiteX829" fmla="*/ 2145348 w 5132900"/>
              <a:gd name="connsiteY829" fmla="*/ 6604017 h 6860649"/>
              <a:gd name="connsiteX830" fmla="*/ 1959059 w 5132900"/>
              <a:gd name="connsiteY830" fmla="*/ 6542538 h 6860649"/>
              <a:gd name="connsiteX831" fmla="*/ 2228821 w 5132900"/>
              <a:gd name="connsiteY831" fmla="*/ 5906292 h 6860649"/>
              <a:gd name="connsiteX832" fmla="*/ 2228821 w 5132900"/>
              <a:gd name="connsiteY832" fmla="*/ 5906292 h 6860649"/>
              <a:gd name="connsiteX833" fmla="*/ 2681693 w 5132900"/>
              <a:gd name="connsiteY833" fmla="*/ 6587057 h 6860649"/>
              <a:gd name="connsiteX834" fmla="*/ 2485598 w 5132900"/>
              <a:gd name="connsiteY834" fmla="*/ 5946571 h 6860649"/>
              <a:gd name="connsiteX835" fmla="*/ 2602195 w 5132900"/>
              <a:gd name="connsiteY835" fmla="*/ 5903377 h 6860649"/>
              <a:gd name="connsiteX836" fmla="*/ 2861358 w 5132900"/>
              <a:gd name="connsiteY836" fmla="*/ 6514714 h 6860649"/>
              <a:gd name="connsiteX837" fmla="*/ 2681693 w 5132900"/>
              <a:gd name="connsiteY837" fmla="*/ 6587057 h 6860649"/>
              <a:gd name="connsiteX838" fmla="*/ 2681693 w 5132900"/>
              <a:gd name="connsiteY838" fmla="*/ 6587057 h 6860649"/>
              <a:gd name="connsiteX839" fmla="*/ 2872222 w 5132900"/>
              <a:gd name="connsiteY839" fmla="*/ 6508884 h 6860649"/>
              <a:gd name="connsiteX840" fmla="*/ 2612795 w 5132900"/>
              <a:gd name="connsiteY840" fmla="*/ 5896752 h 6860649"/>
              <a:gd name="connsiteX841" fmla="*/ 2650159 w 5132900"/>
              <a:gd name="connsiteY841" fmla="*/ 5870518 h 6860649"/>
              <a:gd name="connsiteX842" fmla="*/ 2681693 w 5132900"/>
              <a:gd name="connsiteY842" fmla="*/ 5899932 h 6860649"/>
              <a:gd name="connsiteX843" fmla="*/ 3017173 w 5132900"/>
              <a:gd name="connsiteY843" fmla="*/ 6415873 h 6860649"/>
              <a:gd name="connsiteX844" fmla="*/ 2872222 w 5132900"/>
              <a:gd name="connsiteY844" fmla="*/ 6508884 h 6860649"/>
              <a:gd name="connsiteX845" fmla="*/ 2872222 w 5132900"/>
              <a:gd name="connsiteY845" fmla="*/ 6508884 h 6860649"/>
              <a:gd name="connsiteX846" fmla="*/ 3026978 w 5132900"/>
              <a:gd name="connsiteY846" fmla="*/ 6408717 h 6860649"/>
              <a:gd name="connsiteX847" fmla="*/ 2719057 w 5132900"/>
              <a:gd name="connsiteY847" fmla="*/ 5935176 h 6860649"/>
              <a:gd name="connsiteX848" fmla="*/ 3129000 w 5132900"/>
              <a:gd name="connsiteY848" fmla="*/ 6317825 h 6860649"/>
              <a:gd name="connsiteX849" fmla="*/ 3026978 w 5132900"/>
              <a:gd name="connsiteY849" fmla="*/ 6408717 h 6860649"/>
              <a:gd name="connsiteX850" fmla="*/ 3026978 w 5132900"/>
              <a:gd name="connsiteY850" fmla="*/ 6408717 h 6860649"/>
              <a:gd name="connsiteX851" fmla="*/ 3137744 w 5132900"/>
              <a:gd name="connsiteY851" fmla="*/ 6309081 h 6860649"/>
              <a:gd name="connsiteX852" fmla="*/ 2691233 w 5132900"/>
              <a:gd name="connsiteY852" fmla="*/ 5892248 h 6860649"/>
              <a:gd name="connsiteX853" fmla="*/ 2667648 w 5132900"/>
              <a:gd name="connsiteY853" fmla="*/ 5855944 h 6860649"/>
              <a:gd name="connsiteX854" fmla="*/ 2699712 w 5132900"/>
              <a:gd name="connsiteY854" fmla="*/ 5823615 h 6860649"/>
              <a:gd name="connsiteX855" fmla="*/ 3245331 w 5132900"/>
              <a:gd name="connsiteY855" fmla="*/ 6177644 h 6860649"/>
              <a:gd name="connsiteX856" fmla="*/ 3137744 w 5132900"/>
              <a:gd name="connsiteY856" fmla="*/ 6309081 h 6860649"/>
              <a:gd name="connsiteX857" fmla="*/ 3137744 w 5132900"/>
              <a:gd name="connsiteY857" fmla="*/ 6309081 h 6860649"/>
              <a:gd name="connsiteX858" fmla="*/ 3252221 w 5132900"/>
              <a:gd name="connsiteY858" fmla="*/ 6167574 h 6860649"/>
              <a:gd name="connsiteX859" fmla="*/ 2707662 w 5132900"/>
              <a:gd name="connsiteY859" fmla="*/ 5814340 h 6860649"/>
              <a:gd name="connsiteX860" fmla="*/ 2769935 w 5132900"/>
              <a:gd name="connsiteY860" fmla="*/ 5706753 h 6860649"/>
              <a:gd name="connsiteX861" fmla="*/ 3344704 w 5132900"/>
              <a:gd name="connsiteY861" fmla="*/ 5999835 h 6860649"/>
              <a:gd name="connsiteX862" fmla="*/ 3252221 w 5132900"/>
              <a:gd name="connsiteY862" fmla="*/ 6167574 h 6860649"/>
              <a:gd name="connsiteX863" fmla="*/ 3252221 w 5132900"/>
              <a:gd name="connsiteY863" fmla="*/ 6167574 h 6860649"/>
              <a:gd name="connsiteX864" fmla="*/ 3349473 w 5132900"/>
              <a:gd name="connsiteY864" fmla="*/ 5988440 h 6860649"/>
              <a:gd name="connsiteX865" fmla="*/ 2774175 w 5132900"/>
              <a:gd name="connsiteY865" fmla="*/ 5694828 h 6860649"/>
              <a:gd name="connsiteX866" fmla="*/ 2786100 w 5132900"/>
              <a:gd name="connsiteY866" fmla="*/ 5650839 h 6860649"/>
              <a:gd name="connsiteX867" fmla="*/ 2829028 w 5132900"/>
              <a:gd name="connsiteY867" fmla="*/ 5653225 h 6860649"/>
              <a:gd name="connsiteX868" fmla="*/ 3402207 w 5132900"/>
              <a:gd name="connsiteY868" fmla="*/ 5828120 h 6860649"/>
              <a:gd name="connsiteX869" fmla="*/ 3349473 w 5132900"/>
              <a:gd name="connsiteY869" fmla="*/ 5988440 h 6860649"/>
              <a:gd name="connsiteX870" fmla="*/ 3349473 w 5132900"/>
              <a:gd name="connsiteY870" fmla="*/ 5988440 h 6860649"/>
              <a:gd name="connsiteX871" fmla="*/ 2344623 w 5132900"/>
              <a:gd name="connsiteY871" fmla="*/ 6629986 h 6860649"/>
              <a:gd name="connsiteX872" fmla="*/ 2416171 w 5132900"/>
              <a:gd name="connsiteY872" fmla="*/ 6045413 h 6860649"/>
              <a:gd name="connsiteX873" fmla="*/ 2487188 w 5132900"/>
              <a:gd name="connsiteY873" fmla="*/ 6625481 h 6860649"/>
              <a:gd name="connsiteX874" fmla="*/ 2380927 w 5132900"/>
              <a:gd name="connsiteY874" fmla="*/ 6630781 h 6860649"/>
              <a:gd name="connsiteX875" fmla="*/ 2344623 w 5132900"/>
              <a:gd name="connsiteY875" fmla="*/ 6629986 h 6860649"/>
              <a:gd name="connsiteX876" fmla="*/ 2344623 w 5132900"/>
              <a:gd name="connsiteY876" fmla="*/ 6629986 h 6860649"/>
              <a:gd name="connsiteX877" fmla="*/ 4063362 w 5132900"/>
              <a:gd name="connsiteY877" fmla="*/ 6584143 h 6860649"/>
              <a:gd name="connsiteX878" fmla="*/ 4019639 w 5132900"/>
              <a:gd name="connsiteY878" fmla="*/ 6562148 h 6860649"/>
              <a:gd name="connsiteX879" fmla="*/ 4005064 w 5132900"/>
              <a:gd name="connsiteY879" fmla="*/ 6512859 h 6860649"/>
              <a:gd name="connsiteX880" fmla="*/ 4028648 w 5132900"/>
              <a:gd name="connsiteY880" fmla="*/ 6505970 h 6860649"/>
              <a:gd name="connsiteX881" fmla="*/ 4063627 w 5132900"/>
              <a:gd name="connsiteY881" fmla="*/ 6536974 h 6860649"/>
              <a:gd name="connsiteX882" fmla="*/ 4063362 w 5132900"/>
              <a:gd name="connsiteY882" fmla="*/ 6584143 h 6860649"/>
              <a:gd name="connsiteX883" fmla="*/ 4063362 w 5132900"/>
              <a:gd name="connsiteY883" fmla="*/ 6584143 h 6860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</a:cxnLst>
            <a:rect l="l" t="t" r="r" b="b"/>
            <a:pathLst>
              <a:path w="5132900" h="6860649">
                <a:moveTo>
                  <a:pt x="5125717" y="5988970"/>
                </a:moveTo>
                <a:cubicBezTo>
                  <a:pt x="5118827" y="5978635"/>
                  <a:pt x="5106372" y="5973600"/>
                  <a:pt x="5094182" y="5972805"/>
                </a:cubicBezTo>
                <a:cubicBezTo>
                  <a:pt x="5067418" y="5970686"/>
                  <a:pt x="5040919" y="5978370"/>
                  <a:pt x="5014420" y="5975455"/>
                </a:cubicBezTo>
                <a:cubicBezTo>
                  <a:pt x="4952676" y="5968300"/>
                  <a:pt x="4890668" y="5960616"/>
                  <a:pt x="4829985" y="5945246"/>
                </a:cubicBezTo>
                <a:cubicBezTo>
                  <a:pt x="4781492" y="5931996"/>
                  <a:pt x="4731673" y="5922192"/>
                  <a:pt x="4685829" y="5901257"/>
                </a:cubicBezTo>
                <a:cubicBezTo>
                  <a:pt x="4650850" y="5885358"/>
                  <a:pt x="4622496" y="5857533"/>
                  <a:pt x="4604212" y="5823879"/>
                </a:cubicBezTo>
                <a:cubicBezTo>
                  <a:pt x="4588047" y="5793935"/>
                  <a:pt x="4570558" y="5764521"/>
                  <a:pt x="4557573" y="5732987"/>
                </a:cubicBezTo>
                <a:cubicBezTo>
                  <a:pt x="4547238" y="5709138"/>
                  <a:pt x="4539024" y="5684494"/>
                  <a:pt x="4529484" y="5660379"/>
                </a:cubicBezTo>
                <a:cubicBezTo>
                  <a:pt x="4525774" y="5650045"/>
                  <a:pt x="4516234" y="5643155"/>
                  <a:pt x="4511464" y="5633615"/>
                </a:cubicBezTo>
                <a:cubicBezTo>
                  <a:pt x="4510139" y="5608176"/>
                  <a:pt x="4513849" y="5582472"/>
                  <a:pt x="4514909" y="5557032"/>
                </a:cubicBezTo>
                <a:cubicBezTo>
                  <a:pt x="4519944" y="5489725"/>
                  <a:pt x="4517559" y="5422416"/>
                  <a:pt x="4515704" y="5355373"/>
                </a:cubicBezTo>
                <a:cubicBezTo>
                  <a:pt x="4513054" y="5274816"/>
                  <a:pt x="4508814" y="5194523"/>
                  <a:pt x="4501925" y="5114230"/>
                </a:cubicBezTo>
                <a:cubicBezTo>
                  <a:pt x="4490000" y="4987564"/>
                  <a:pt x="4472776" y="4861428"/>
                  <a:pt x="4455021" y="4735291"/>
                </a:cubicBezTo>
                <a:cubicBezTo>
                  <a:pt x="4444686" y="4666128"/>
                  <a:pt x="4434882" y="4596965"/>
                  <a:pt x="4420572" y="4528597"/>
                </a:cubicBezTo>
                <a:cubicBezTo>
                  <a:pt x="4416862" y="4509518"/>
                  <a:pt x="4409177" y="4491763"/>
                  <a:pt x="4401228" y="4474274"/>
                </a:cubicBezTo>
                <a:cubicBezTo>
                  <a:pt x="4383473" y="4435320"/>
                  <a:pt x="4354324" y="4402991"/>
                  <a:pt x="4321995" y="4375962"/>
                </a:cubicBezTo>
                <a:cubicBezTo>
                  <a:pt x="4281186" y="4343368"/>
                  <a:pt x="4235078" y="4317398"/>
                  <a:pt x="4187379" y="4296464"/>
                </a:cubicBezTo>
                <a:cubicBezTo>
                  <a:pt x="4129875" y="4271025"/>
                  <a:pt x="4066542" y="4264930"/>
                  <a:pt x="4005064" y="4256450"/>
                </a:cubicBezTo>
                <a:cubicBezTo>
                  <a:pt x="3965315" y="4252741"/>
                  <a:pt x="3926362" y="4243731"/>
                  <a:pt x="3887407" y="4236576"/>
                </a:cubicBezTo>
                <a:cubicBezTo>
                  <a:pt x="3850573" y="4228361"/>
                  <a:pt x="3812945" y="4221736"/>
                  <a:pt x="3777701" y="4207957"/>
                </a:cubicBezTo>
                <a:cubicBezTo>
                  <a:pt x="3745637" y="4194442"/>
                  <a:pt x="3731062" y="4160788"/>
                  <a:pt x="3709598" y="4135879"/>
                </a:cubicBezTo>
                <a:cubicBezTo>
                  <a:pt x="3663754" y="4084470"/>
                  <a:pt x="3618705" y="4032532"/>
                  <a:pt x="3571272" y="3982448"/>
                </a:cubicBezTo>
                <a:cubicBezTo>
                  <a:pt x="3549807" y="3959924"/>
                  <a:pt x="3528078" y="3937134"/>
                  <a:pt x="3502904" y="3919115"/>
                </a:cubicBezTo>
                <a:cubicBezTo>
                  <a:pt x="3464745" y="3890496"/>
                  <a:pt x="3420491" y="3871946"/>
                  <a:pt x="3379153" y="3848892"/>
                </a:cubicBezTo>
                <a:cubicBezTo>
                  <a:pt x="3342583" y="3828487"/>
                  <a:pt x="3304689" y="3809673"/>
                  <a:pt x="3263881" y="3799604"/>
                </a:cubicBezTo>
                <a:cubicBezTo>
                  <a:pt x="3243741" y="3794039"/>
                  <a:pt x="3222807" y="3794569"/>
                  <a:pt x="3202402" y="3794304"/>
                </a:cubicBezTo>
                <a:cubicBezTo>
                  <a:pt x="3101705" y="3795363"/>
                  <a:pt x="3001008" y="3804373"/>
                  <a:pt x="2900311" y="3800663"/>
                </a:cubicBezTo>
                <a:cubicBezTo>
                  <a:pt x="2876197" y="3799073"/>
                  <a:pt x="2851818" y="3798013"/>
                  <a:pt x="2828763" y="3790329"/>
                </a:cubicBezTo>
                <a:cubicBezTo>
                  <a:pt x="2815249" y="3786089"/>
                  <a:pt x="2809154" y="3771249"/>
                  <a:pt x="2808094" y="3758530"/>
                </a:cubicBezTo>
                <a:cubicBezTo>
                  <a:pt x="2806239" y="3732295"/>
                  <a:pt x="2813659" y="3706856"/>
                  <a:pt x="2818429" y="3681417"/>
                </a:cubicBezTo>
                <a:cubicBezTo>
                  <a:pt x="2825584" y="3646703"/>
                  <a:pt x="2830088" y="3610134"/>
                  <a:pt x="2820284" y="3575420"/>
                </a:cubicBezTo>
                <a:cubicBezTo>
                  <a:pt x="2809684" y="3531166"/>
                  <a:pt x="2786630" y="3491153"/>
                  <a:pt x="2763310" y="3452729"/>
                </a:cubicBezTo>
                <a:cubicBezTo>
                  <a:pt x="2744761" y="3422519"/>
                  <a:pt x="2730186" y="3390455"/>
                  <a:pt x="2714287" y="3359186"/>
                </a:cubicBezTo>
                <a:cubicBezTo>
                  <a:pt x="2680103" y="3290553"/>
                  <a:pt x="2643004" y="3223510"/>
                  <a:pt x="2612530" y="3153287"/>
                </a:cubicBezTo>
                <a:cubicBezTo>
                  <a:pt x="2602990" y="3133943"/>
                  <a:pt x="2606170" y="3111683"/>
                  <a:pt x="2609615" y="3091544"/>
                </a:cubicBezTo>
                <a:cubicBezTo>
                  <a:pt x="2612265" y="3075645"/>
                  <a:pt x="2614120" y="3057095"/>
                  <a:pt x="2602725" y="3044110"/>
                </a:cubicBezTo>
                <a:cubicBezTo>
                  <a:pt x="2591595" y="3030331"/>
                  <a:pt x="2572781" y="3029271"/>
                  <a:pt x="2557676" y="3022911"/>
                </a:cubicBezTo>
                <a:cubicBezTo>
                  <a:pt x="2552907" y="3021321"/>
                  <a:pt x="2550257" y="3016816"/>
                  <a:pt x="2550522" y="3011781"/>
                </a:cubicBezTo>
                <a:cubicBezTo>
                  <a:pt x="2548667" y="2978128"/>
                  <a:pt x="2552377" y="2944473"/>
                  <a:pt x="2556086" y="2911084"/>
                </a:cubicBezTo>
                <a:cubicBezTo>
                  <a:pt x="2562976" y="2861796"/>
                  <a:pt x="2570926" y="2811977"/>
                  <a:pt x="2591595" y="2766399"/>
                </a:cubicBezTo>
                <a:cubicBezTo>
                  <a:pt x="2599810" y="2747584"/>
                  <a:pt x="2614385" y="2732215"/>
                  <a:pt x="2632669" y="2722410"/>
                </a:cubicBezTo>
                <a:cubicBezTo>
                  <a:pt x="2677983" y="2698031"/>
                  <a:pt x="2730186" y="2693791"/>
                  <a:pt x="2779210" y="2681071"/>
                </a:cubicBezTo>
                <a:cubicBezTo>
                  <a:pt x="2794049" y="2677096"/>
                  <a:pt x="2811009" y="2671001"/>
                  <a:pt x="2817369" y="2655632"/>
                </a:cubicBezTo>
                <a:cubicBezTo>
                  <a:pt x="2830088" y="2627013"/>
                  <a:pt x="2829559" y="2594419"/>
                  <a:pt x="2825053" y="2563945"/>
                </a:cubicBezTo>
                <a:cubicBezTo>
                  <a:pt x="2829823" y="2555730"/>
                  <a:pt x="2828763" y="2545925"/>
                  <a:pt x="2828234" y="2536915"/>
                </a:cubicBezTo>
                <a:cubicBezTo>
                  <a:pt x="2826378" y="2519956"/>
                  <a:pt x="2825053" y="2502466"/>
                  <a:pt x="2818164" y="2486832"/>
                </a:cubicBezTo>
                <a:cubicBezTo>
                  <a:pt x="2815779" y="2479677"/>
                  <a:pt x="2811009" y="2471197"/>
                  <a:pt x="2814454" y="2463777"/>
                </a:cubicBezTo>
                <a:cubicBezTo>
                  <a:pt x="2825584" y="2456623"/>
                  <a:pt x="2839628" y="2455298"/>
                  <a:pt x="2852083" y="2451058"/>
                </a:cubicBezTo>
                <a:cubicBezTo>
                  <a:pt x="2866657" y="2446288"/>
                  <a:pt x="2883352" y="2440988"/>
                  <a:pt x="2891302" y="2426943"/>
                </a:cubicBezTo>
                <a:cubicBezTo>
                  <a:pt x="2898457" y="2414489"/>
                  <a:pt x="2893422" y="2399914"/>
                  <a:pt x="2888122" y="2387725"/>
                </a:cubicBezTo>
                <a:cubicBezTo>
                  <a:pt x="2874342" y="2358575"/>
                  <a:pt x="2854733" y="2332606"/>
                  <a:pt x="2838568" y="2304782"/>
                </a:cubicBezTo>
                <a:cubicBezTo>
                  <a:pt x="2829823" y="2292063"/>
                  <a:pt x="2827438" y="2276428"/>
                  <a:pt x="2829294" y="2261323"/>
                </a:cubicBezTo>
                <a:cubicBezTo>
                  <a:pt x="2832208" y="2236679"/>
                  <a:pt x="2830619" y="2211770"/>
                  <a:pt x="2829559" y="2187125"/>
                </a:cubicBezTo>
                <a:cubicBezTo>
                  <a:pt x="2828234" y="2163011"/>
                  <a:pt x="2822669" y="2138897"/>
                  <a:pt x="2811009" y="2117697"/>
                </a:cubicBezTo>
                <a:cubicBezTo>
                  <a:pt x="2805709" y="2107363"/>
                  <a:pt x="2799879" y="2097293"/>
                  <a:pt x="2793785" y="2087223"/>
                </a:cubicBezTo>
                <a:cubicBezTo>
                  <a:pt x="2787955" y="2077154"/>
                  <a:pt x="2782125" y="2067084"/>
                  <a:pt x="2777355" y="2056484"/>
                </a:cubicBezTo>
                <a:cubicBezTo>
                  <a:pt x="2768610" y="2040055"/>
                  <a:pt x="2758011" y="2026805"/>
                  <a:pt x="2752711" y="2010641"/>
                </a:cubicBezTo>
                <a:cubicBezTo>
                  <a:pt x="2750061" y="1994741"/>
                  <a:pt x="2768610" y="1994741"/>
                  <a:pt x="2776560" y="2000041"/>
                </a:cubicBezTo>
                <a:cubicBezTo>
                  <a:pt x="2747411" y="1978842"/>
                  <a:pt x="2715612" y="1957642"/>
                  <a:pt x="2694412" y="1928493"/>
                </a:cubicBezTo>
                <a:cubicBezTo>
                  <a:pt x="2715612" y="1941743"/>
                  <a:pt x="2734161" y="1957642"/>
                  <a:pt x="2755361" y="1968242"/>
                </a:cubicBezTo>
                <a:cubicBezTo>
                  <a:pt x="2720912" y="1949692"/>
                  <a:pt x="2699712" y="1915243"/>
                  <a:pt x="2662613" y="1899344"/>
                </a:cubicBezTo>
                <a:lnTo>
                  <a:pt x="2662613" y="1901994"/>
                </a:lnTo>
                <a:cubicBezTo>
                  <a:pt x="2652014" y="1888744"/>
                  <a:pt x="2636114" y="1880794"/>
                  <a:pt x="2628164" y="1864895"/>
                </a:cubicBezTo>
                <a:cubicBezTo>
                  <a:pt x="2636114" y="1872845"/>
                  <a:pt x="2644064" y="1878144"/>
                  <a:pt x="2646714" y="1888744"/>
                </a:cubicBezTo>
                <a:cubicBezTo>
                  <a:pt x="2649364" y="1883444"/>
                  <a:pt x="2644064" y="1880794"/>
                  <a:pt x="2644064" y="1878144"/>
                </a:cubicBezTo>
                <a:cubicBezTo>
                  <a:pt x="2675863" y="1888744"/>
                  <a:pt x="2694412" y="1920543"/>
                  <a:pt x="2723562" y="1936443"/>
                </a:cubicBezTo>
                <a:cubicBezTo>
                  <a:pt x="2686463" y="1912593"/>
                  <a:pt x="2657314" y="1878144"/>
                  <a:pt x="2614915" y="1859595"/>
                </a:cubicBezTo>
                <a:cubicBezTo>
                  <a:pt x="2612265" y="1864895"/>
                  <a:pt x="2614915" y="1870195"/>
                  <a:pt x="2620215" y="1872845"/>
                </a:cubicBezTo>
                <a:cubicBezTo>
                  <a:pt x="2620215" y="1862245"/>
                  <a:pt x="2599015" y="1862245"/>
                  <a:pt x="2606965" y="1846345"/>
                </a:cubicBezTo>
                <a:cubicBezTo>
                  <a:pt x="2625514" y="1859595"/>
                  <a:pt x="2644064" y="1872845"/>
                  <a:pt x="2659963" y="1888744"/>
                </a:cubicBezTo>
                <a:cubicBezTo>
                  <a:pt x="2641414" y="1870195"/>
                  <a:pt x="2625514" y="1848995"/>
                  <a:pt x="2599015" y="1846345"/>
                </a:cubicBezTo>
                <a:cubicBezTo>
                  <a:pt x="2601665" y="1854295"/>
                  <a:pt x="2606965" y="1859595"/>
                  <a:pt x="2612265" y="1867545"/>
                </a:cubicBezTo>
                <a:cubicBezTo>
                  <a:pt x="2609615" y="1862245"/>
                  <a:pt x="2606965" y="1856945"/>
                  <a:pt x="2604315" y="1851645"/>
                </a:cubicBezTo>
                <a:cubicBezTo>
                  <a:pt x="2638764" y="1851645"/>
                  <a:pt x="2662613" y="1886094"/>
                  <a:pt x="2689113" y="1904644"/>
                </a:cubicBezTo>
                <a:cubicBezTo>
                  <a:pt x="2662613" y="1886094"/>
                  <a:pt x="2636114" y="1846345"/>
                  <a:pt x="2599015" y="1851645"/>
                </a:cubicBezTo>
                <a:cubicBezTo>
                  <a:pt x="2604315" y="1854295"/>
                  <a:pt x="2604315" y="1859595"/>
                  <a:pt x="2606965" y="1864895"/>
                </a:cubicBezTo>
                <a:cubicBezTo>
                  <a:pt x="2596365" y="1856945"/>
                  <a:pt x="2593715" y="1843695"/>
                  <a:pt x="2585766" y="1833096"/>
                </a:cubicBezTo>
                <a:cubicBezTo>
                  <a:pt x="2591065" y="1841046"/>
                  <a:pt x="2599015" y="1851645"/>
                  <a:pt x="2606965" y="1859595"/>
                </a:cubicBezTo>
                <a:cubicBezTo>
                  <a:pt x="2599015" y="1848995"/>
                  <a:pt x="2588416" y="1841046"/>
                  <a:pt x="2583116" y="1827796"/>
                </a:cubicBezTo>
                <a:cubicBezTo>
                  <a:pt x="2583116" y="1835746"/>
                  <a:pt x="2588416" y="1843695"/>
                  <a:pt x="2593715" y="1848995"/>
                </a:cubicBezTo>
                <a:cubicBezTo>
                  <a:pt x="2588416" y="1843695"/>
                  <a:pt x="2588416" y="1833096"/>
                  <a:pt x="2583116" y="1827796"/>
                </a:cubicBezTo>
                <a:cubicBezTo>
                  <a:pt x="2569866" y="1819846"/>
                  <a:pt x="2575166" y="1838396"/>
                  <a:pt x="2575166" y="1843695"/>
                </a:cubicBezTo>
                <a:cubicBezTo>
                  <a:pt x="2575166" y="1838396"/>
                  <a:pt x="2572516" y="1830446"/>
                  <a:pt x="2577816" y="1830446"/>
                </a:cubicBezTo>
                <a:cubicBezTo>
                  <a:pt x="2591065" y="1830446"/>
                  <a:pt x="2585766" y="1851645"/>
                  <a:pt x="2596365" y="1856945"/>
                </a:cubicBezTo>
                <a:cubicBezTo>
                  <a:pt x="2593715" y="1848995"/>
                  <a:pt x="2580466" y="1841046"/>
                  <a:pt x="2588416" y="1838396"/>
                </a:cubicBezTo>
                <a:cubicBezTo>
                  <a:pt x="2606965" y="1819846"/>
                  <a:pt x="2622865" y="1848995"/>
                  <a:pt x="2641414" y="1859595"/>
                </a:cubicBezTo>
                <a:cubicBezTo>
                  <a:pt x="2625514" y="1848995"/>
                  <a:pt x="2604315" y="1822496"/>
                  <a:pt x="2585766" y="1835746"/>
                </a:cubicBezTo>
                <a:cubicBezTo>
                  <a:pt x="2580466" y="1838396"/>
                  <a:pt x="2588416" y="1848995"/>
                  <a:pt x="2591065" y="1856945"/>
                </a:cubicBezTo>
                <a:cubicBezTo>
                  <a:pt x="2583116" y="1827796"/>
                  <a:pt x="2559266" y="1819846"/>
                  <a:pt x="2535417" y="1835746"/>
                </a:cubicBezTo>
                <a:cubicBezTo>
                  <a:pt x="2553967" y="1822496"/>
                  <a:pt x="2583116" y="1825146"/>
                  <a:pt x="2580466" y="1854295"/>
                </a:cubicBezTo>
                <a:cubicBezTo>
                  <a:pt x="2575166" y="1846345"/>
                  <a:pt x="2580466" y="1830446"/>
                  <a:pt x="2569866" y="1825146"/>
                </a:cubicBezTo>
                <a:cubicBezTo>
                  <a:pt x="2564566" y="1825146"/>
                  <a:pt x="2559266" y="1830446"/>
                  <a:pt x="2556616" y="1835746"/>
                </a:cubicBezTo>
                <a:cubicBezTo>
                  <a:pt x="2559266" y="1827796"/>
                  <a:pt x="2569866" y="1819846"/>
                  <a:pt x="2575166" y="1827796"/>
                </a:cubicBezTo>
                <a:cubicBezTo>
                  <a:pt x="2577816" y="1835746"/>
                  <a:pt x="2572516" y="1843695"/>
                  <a:pt x="2577816" y="1851645"/>
                </a:cubicBezTo>
                <a:cubicBezTo>
                  <a:pt x="2577816" y="1817196"/>
                  <a:pt x="2538067" y="1817196"/>
                  <a:pt x="2516868" y="1833096"/>
                </a:cubicBezTo>
                <a:cubicBezTo>
                  <a:pt x="2540717" y="1819846"/>
                  <a:pt x="2580466" y="1819846"/>
                  <a:pt x="2585766" y="1854295"/>
                </a:cubicBezTo>
                <a:cubicBezTo>
                  <a:pt x="2585766" y="1846345"/>
                  <a:pt x="2569866" y="1835746"/>
                  <a:pt x="2583116" y="1827796"/>
                </a:cubicBezTo>
                <a:cubicBezTo>
                  <a:pt x="2596365" y="1822496"/>
                  <a:pt x="2604315" y="1838396"/>
                  <a:pt x="2612265" y="1846345"/>
                </a:cubicBezTo>
                <a:cubicBezTo>
                  <a:pt x="2601665" y="1843695"/>
                  <a:pt x="2593715" y="1817196"/>
                  <a:pt x="2580466" y="1833096"/>
                </a:cubicBezTo>
                <a:cubicBezTo>
                  <a:pt x="2575166" y="1841046"/>
                  <a:pt x="2585766" y="1846345"/>
                  <a:pt x="2583116" y="1854295"/>
                </a:cubicBezTo>
                <a:cubicBezTo>
                  <a:pt x="2580466" y="1809246"/>
                  <a:pt x="2532767" y="1825146"/>
                  <a:pt x="2503618" y="1830446"/>
                </a:cubicBezTo>
                <a:cubicBezTo>
                  <a:pt x="2524817" y="1827796"/>
                  <a:pt x="2548667" y="1817196"/>
                  <a:pt x="2569866" y="1827796"/>
                </a:cubicBezTo>
                <a:cubicBezTo>
                  <a:pt x="2577816" y="1833096"/>
                  <a:pt x="2567216" y="1843695"/>
                  <a:pt x="2572516" y="1851645"/>
                </a:cubicBezTo>
                <a:cubicBezTo>
                  <a:pt x="2572516" y="1843695"/>
                  <a:pt x="2577816" y="1819846"/>
                  <a:pt x="2559266" y="1822496"/>
                </a:cubicBezTo>
                <a:cubicBezTo>
                  <a:pt x="2553967" y="1825146"/>
                  <a:pt x="2546017" y="1827796"/>
                  <a:pt x="2540717" y="1830446"/>
                </a:cubicBezTo>
                <a:cubicBezTo>
                  <a:pt x="2548667" y="1827796"/>
                  <a:pt x="2556616" y="1817196"/>
                  <a:pt x="2567216" y="1822496"/>
                </a:cubicBezTo>
                <a:cubicBezTo>
                  <a:pt x="2580466" y="1830446"/>
                  <a:pt x="2567216" y="1841046"/>
                  <a:pt x="2567216" y="1851645"/>
                </a:cubicBezTo>
                <a:cubicBezTo>
                  <a:pt x="2575166" y="1838396"/>
                  <a:pt x="2569866" y="1825146"/>
                  <a:pt x="2553967" y="1822496"/>
                </a:cubicBezTo>
                <a:cubicBezTo>
                  <a:pt x="2527467" y="1819846"/>
                  <a:pt x="2503618" y="1825146"/>
                  <a:pt x="2477119" y="1827796"/>
                </a:cubicBezTo>
                <a:cubicBezTo>
                  <a:pt x="2508918" y="1827796"/>
                  <a:pt x="2572516" y="1803947"/>
                  <a:pt x="2575166" y="1851645"/>
                </a:cubicBezTo>
                <a:cubicBezTo>
                  <a:pt x="2577816" y="1841046"/>
                  <a:pt x="2567216" y="1830446"/>
                  <a:pt x="2577816" y="1822496"/>
                </a:cubicBezTo>
                <a:cubicBezTo>
                  <a:pt x="2577816" y="1827796"/>
                  <a:pt x="2577816" y="1830446"/>
                  <a:pt x="2580466" y="1835746"/>
                </a:cubicBezTo>
                <a:cubicBezTo>
                  <a:pt x="2577816" y="1830446"/>
                  <a:pt x="2577816" y="1827796"/>
                  <a:pt x="2577816" y="1822496"/>
                </a:cubicBezTo>
                <a:cubicBezTo>
                  <a:pt x="2569866" y="1830446"/>
                  <a:pt x="2575166" y="1841046"/>
                  <a:pt x="2572516" y="1851645"/>
                </a:cubicBezTo>
                <a:cubicBezTo>
                  <a:pt x="2577816" y="1835746"/>
                  <a:pt x="2561916" y="1825146"/>
                  <a:pt x="2548667" y="1822496"/>
                </a:cubicBezTo>
                <a:cubicBezTo>
                  <a:pt x="2522168" y="1819846"/>
                  <a:pt x="2495668" y="1822496"/>
                  <a:pt x="2469169" y="1827796"/>
                </a:cubicBezTo>
                <a:cubicBezTo>
                  <a:pt x="2500968" y="1825146"/>
                  <a:pt x="2532767" y="1814546"/>
                  <a:pt x="2564566" y="1830446"/>
                </a:cubicBezTo>
                <a:cubicBezTo>
                  <a:pt x="2572516" y="1833096"/>
                  <a:pt x="2567216" y="1843695"/>
                  <a:pt x="2561916" y="1848995"/>
                </a:cubicBezTo>
                <a:cubicBezTo>
                  <a:pt x="2561916" y="1841046"/>
                  <a:pt x="2577816" y="1827796"/>
                  <a:pt x="2564566" y="1822496"/>
                </a:cubicBezTo>
                <a:cubicBezTo>
                  <a:pt x="2551317" y="1819846"/>
                  <a:pt x="2538067" y="1822496"/>
                  <a:pt x="2527467" y="1827796"/>
                </a:cubicBezTo>
                <a:cubicBezTo>
                  <a:pt x="2538067" y="1822496"/>
                  <a:pt x="2551317" y="1819846"/>
                  <a:pt x="2561916" y="1822496"/>
                </a:cubicBezTo>
                <a:cubicBezTo>
                  <a:pt x="2575166" y="1827796"/>
                  <a:pt x="2564566" y="1841046"/>
                  <a:pt x="2556616" y="1846345"/>
                </a:cubicBezTo>
                <a:cubicBezTo>
                  <a:pt x="2559266" y="1841046"/>
                  <a:pt x="2564566" y="1835746"/>
                  <a:pt x="2561916" y="1830446"/>
                </a:cubicBezTo>
                <a:cubicBezTo>
                  <a:pt x="2561916" y="1827796"/>
                  <a:pt x="2553967" y="1825146"/>
                  <a:pt x="2548667" y="1822496"/>
                </a:cubicBezTo>
                <a:cubicBezTo>
                  <a:pt x="2511568" y="1817196"/>
                  <a:pt x="2477119" y="1822496"/>
                  <a:pt x="2440020" y="1827796"/>
                </a:cubicBezTo>
                <a:cubicBezTo>
                  <a:pt x="2477119" y="1822496"/>
                  <a:pt x="2511568" y="1814546"/>
                  <a:pt x="2548667" y="1825146"/>
                </a:cubicBezTo>
                <a:cubicBezTo>
                  <a:pt x="2546017" y="1833096"/>
                  <a:pt x="2540717" y="1838396"/>
                  <a:pt x="2532767" y="1841046"/>
                </a:cubicBezTo>
                <a:cubicBezTo>
                  <a:pt x="2543367" y="1835746"/>
                  <a:pt x="2551317" y="1830446"/>
                  <a:pt x="2561916" y="1825146"/>
                </a:cubicBezTo>
                <a:cubicBezTo>
                  <a:pt x="2553967" y="1830446"/>
                  <a:pt x="2546017" y="1838396"/>
                  <a:pt x="2535417" y="1841046"/>
                </a:cubicBezTo>
                <a:cubicBezTo>
                  <a:pt x="2540717" y="1833096"/>
                  <a:pt x="2548667" y="1830446"/>
                  <a:pt x="2553967" y="1825146"/>
                </a:cubicBezTo>
                <a:cubicBezTo>
                  <a:pt x="2519518" y="1811896"/>
                  <a:pt x="2485069" y="1822496"/>
                  <a:pt x="2450620" y="1827796"/>
                </a:cubicBezTo>
                <a:cubicBezTo>
                  <a:pt x="2487719" y="1825146"/>
                  <a:pt x="2532767" y="1803947"/>
                  <a:pt x="2567216" y="1830446"/>
                </a:cubicBezTo>
                <a:cubicBezTo>
                  <a:pt x="2569866" y="1835746"/>
                  <a:pt x="2564566" y="1841046"/>
                  <a:pt x="2561916" y="1846345"/>
                </a:cubicBezTo>
                <a:cubicBezTo>
                  <a:pt x="2569866" y="1838396"/>
                  <a:pt x="2575166" y="1819846"/>
                  <a:pt x="2561916" y="1819846"/>
                </a:cubicBezTo>
                <a:cubicBezTo>
                  <a:pt x="2556616" y="1817196"/>
                  <a:pt x="2548667" y="1822496"/>
                  <a:pt x="2540717" y="1825146"/>
                </a:cubicBezTo>
                <a:cubicBezTo>
                  <a:pt x="2548667" y="1822496"/>
                  <a:pt x="2553967" y="1817196"/>
                  <a:pt x="2561916" y="1817196"/>
                </a:cubicBezTo>
                <a:cubicBezTo>
                  <a:pt x="2575166" y="1822496"/>
                  <a:pt x="2567216" y="1838396"/>
                  <a:pt x="2559266" y="1846345"/>
                </a:cubicBezTo>
                <a:cubicBezTo>
                  <a:pt x="2567216" y="1835746"/>
                  <a:pt x="2559266" y="1819846"/>
                  <a:pt x="2546017" y="1819846"/>
                </a:cubicBezTo>
                <a:cubicBezTo>
                  <a:pt x="2511568" y="1819846"/>
                  <a:pt x="2474469" y="1819846"/>
                  <a:pt x="2440020" y="1827796"/>
                </a:cubicBezTo>
                <a:cubicBezTo>
                  <a:pt x="2477119" y="1822496"/>
                  <a:pt x="2514218" y="1817196"/>
                  <a:pt x="2551317" y="1822496"/>
                </a:cubicBezTo>
                <a:cubicBezTo>
                  <a:pt x="2543367" y="1827796"/>
                  <a:pt x="2538067" y="1838396"/>
                  <a:pt x="2527467" y="1841046"/>
                </a:cubicBezTo>
                <a:cubicBezTo>
                  <a:pt x="2538067" y="1835746"/>
                  <a:pt x="2548667" y="1830446"/>
                  <a:pt x="2559266" y="1825146"/>
                </a:cubicBezTo>
                <a:cubicBezTo>
                  <a:pt x="2546017" y="1827796"/>
                  <a:pt x="2532767" y="1838396"/>
                  <a:pt x="2519518" y="1838396"/>
                </a:cubicBezTo>
                <a:cubicBezTo>
                  <a:pt x="2527467" y="1835746"/>
                  <a:pt x="2538067" y="1830446"/>
                  <a:pt x="2546017" y="1825146"/>
                </a:cubicBezTo>
                <a:cubicBezTo>
                  <a:pt x="2503618" y="1811896"/>
                  <a:pt x="2458569" y="1827796"/>
                  <a:pt x="2416171" y="1827796"/>
                </a:cubicBezTo>
                <a:cubicBezTo>
                  <a:pt x="2461219" y="1825146"/>
                  <a:pt x="2514218" y="1803947"/>
                  <a:pt x="2553967" y="1830446"/>
                </a:cubicBezTo>
                <a:cubicBezTo>
                  <a:pt x="2556616" y="1833096"/>
                  <a:pt x="2551317" y="1841046"/>
                  <a:pt x="2543367" y="1843695"/>
                </a:cubicBezTo>
                <a:cubicBezTo>
                  <a:pt x="2548667" y="1835746"/>
                  <a:pt x="2564566" y="1835746"/>
                  <a:pt x="2556616" y="1825146"/>
                </a:cubicBezTo>
                <a:cubicBezTo>
                  <a:pt x="2543367" y="1806597"/>
                  <a:pt x="2519518" y="1822496"/>
                  <a:pt x="2498318" y="1822496"/>
                </a:cubicBezTo>
                <a:cubicBezTo>
                  <a:pt x="2516868" y="1822496"/>
                  <a:pt x="2546017" y="1803947"/>
                  <a:pt x="2556616" y="1825146"/>
                </a:cubicBezTo>
                <a:cubicBezTo>
                  <a:pt x="2559266" y="1830446"/>
                  <a:pt x="2546017" y="1835746"/>
                  <a:pt x="2540717" y="1841046"/>
                </a:cubicBezTo>
                <a:cubicBezTo>
                  <a:pt x="2548667" y="1835746"/>
                  <a:pt x="2556616" y="1833096"/>
                  <a:pt x="2561916" y="1825146"/>
                </a:cubicBezTo>
                <a:cubicBezTo>
                  <a:pt x="2543367" y="1825146"/>
                  <a:pt x="2527467" y="1833096"/>
                  <a:pt x="2508918" y="1838396"/>
                </a:cubicBezTo>
                <a:cubicBezTo>
                  <a:pt x="2516868" y="1833096"/>
                  <a:pt x="2524817" y="1833096"/>
                  <a:pt x="2532767" y="1827796"/>
                </a:cubicBezTo>
                <a:cubicBezTo>
                  <a:pt x="2487719" y="1809246"/>
                  <a:pt x="2437370" y="1825146"/>
                  <a:pt x="2392321" y="1830446"/>
                </a:cubicBezTo>
                <a:cubicBezTo>
                  <a:pt x="2437370" y="1827796"/>
                  <a:pt x="2482419" y="1817196"/>
                  <a:pt x="2527467" y="1822496"/>
                </a:cubicBezTo>
                <a:cubicBezTo>
                  <a:pt x="2514218" y="1830446"/>
                  <a:pt x="2498318" y="1830446"/>
                  <a:pt x="2485069" y="1835746"/>
                </a:cubicBezTo>
                <a:cubicBezTo>
                  <a:pt x="2503618" y="1833096"/>
                  <a:pt x="2522168" y="1830446"/>
                  <a:pt x="2540717" y="1825146"/>
                </a:cubicBezTo>
                <a:cubicBezTo>
                  <a:pt x="2519518" y="1825146"/>
                  <a:pt x="2495668" y="1833096"/>
                  <a:pt x="2474469" y="1835746"/>
                </a:cubicBezTo>
                <a:cubicBezTo>
                  <a:pt x="2487719" y="1830446"/>
                  <a:pt x="2503618" y="1833096"/>
                  <a:pt x="2516868" y="1825146"/>
                </a:cubicBezTo>
                <a:cubicBezTo>
                  <a:pt x="2466519" y="1817196"/>
                  <a:pt x="2413521" y="1830446"/>
                  <a:pt x="2363172" y="1835746"/>
                </a:cubicBezTo>
                <a:cubicBezTo>
                  <a:pt x="2416171" y="1827796"/>
                  <a:pt x="2466519" y="1819846"/>
                  <a:pt x="2519518" y="1822496"/>
                </a:cubicBezTo>
                <a:cubicBezTo>
                  <a:pt x="2511568" y="1833096"/>
                  <a:pt x="2498318" y="1833096"/>
                  <a:pt x="2487719" y="1835746"/>
                </a:cubicBezTo>
                <a:cubicBezTo>
                  <a:pt x="2508918" y="1830446"/>
                  <a:pt x="2530117" y="1825146"/>
                  <a:pt x="2551317" y="1825146"/>
                </a:cubicBezTo>
                <a:cubicBezTo>
                  <a:pt x="2540717" y="1830446"/>
                  <a:pt x="2530117" y="1835746"/>
                  <a:pt x="2519518" y="1838396"/>
                </a:cubicBezTo>
                <a:cubicBezTo>
                  <a:pt x="2530117" y="1833096"/>
                  <a:pt x="2540717" y="1827796"/>
                  <a:pt x="2551317" y="1825146"/>
                </a:cubicBezTo>
                <a:cubicBezTo>
                  <a:pt x="2516868" y="1811896"/>
                  <a:pt x="2485069" y="1825146"/>
                  <a:pt x="2450620" y="1825146"/>
                </a:cubicBezTo>
                <a:cubicBezTo>
                  <a:pt x="2482419" y="1825146"/>
                  <a:pt x="2516868" y="1811896"/>
                  <a:pt x="2548667" y="1825146"/>
                </a:cubicBezTo>
                <a:cubicBezTo>
                  <a:pt x="2538067" y="1827796"/>
                  <a:pt x="2527467" y="1835746"/>
                  <a:pt x="2516868" y="1838396"/>
                </a:cubicBezTo>
                <a:cubicBezTo>
                  <a:pt x="2527467" y="1830446"/>
                  <a:pt x="2540717" y="1830446"/>
                  <a:pt x="2551317" y="1825146"/>
                </a:cubicBezTo>
                <a:cubicBezTo>
                  <a:pt x="2527467" y="1825146"/>
                  <a:pt x="2503618" y="1833096"/>
                  <a:pt x="2479769" y="1835746"/>
                </a:cubicBezTo>
                <a:cubicBezTo>
                  <a:pt x="2490368" y="1833096"/>
                  <a:pt x="2503618" y="1830446"/>
                  <a:pt x="2514218" y="1825146"/>
                </a:cubicBezTo>
                <a:cubicBezTo>
                  <a:pt x="2458569" y="1814546"/>
                  <a:pt x="2402921" y="1838396"/>
                  <a:pt x="2347273" y="1841046"/>
                </a:cubicBezTo>
                <a:cubicBezTo>
                  <a:pt x="2349923" y="1838396"/>
                  <a:pt x="2355222" y="1838396"/>
                  <a:pt x="2357872" y="1835746"/>
                </a:cubicBezTo>
                <a:cubicBezTo>
                  <a:pt x="2355222" y="1838396"/>
                  <a:pt x="2349923" y="1838396"/>
                  <a:pt x="2347273" y="1841046"/>
                </a:cubicBezTo>
                <a:cubicBezTo>
                  <a:pt x="2400271" y="1838396"/>
                  <a:pt x="2453270" y="1811896"/>
                  <a:pt x="2506268" y="1825146"/>
                </a:cubicBezTo>
                <a:cubicBezTo>
                  <a:pt x="2490368" y="1827796"/>
                  <a:pt x="2477119" y="1833096"/>
                  <a:pt x="2461219" y="1835746"/>
                </a:cubicBezTo>
                <a:cubicBezTo>
                  <a:pt x="2485069" y="1830446"/>
                  <a:pt x="2508918" y="1827796"/>
                  <a:pt x="2532767" y="1822496"/>
                </a:cubicBezTo>
                <a:cubicBezTo>
                  <a:pt x="2511568" y="1830446"/>
                  <a:pt x="2490368" y="1830446"/>
                  <a:pt x="2469169" y="1835746"/>
                </a:cubicBezTo>
                <a:cubicBezTo>
                  <a:pt x="2485069" y="1833096"/>
                  <a:pt x="2498318" y="1827796"/>
                  <a:pt x="2514218" y="1825146"/>
                </a:cubicBezTo>
                <a:cubicBezTo>
                  <a:pt x="2463869" y="1814546"/>
                  <a:pt x="2416171" y="1830446"/>
                  <a:pt x="2365822" y="1838396"/>
                </a:cubicBezTo>
                <a:cubicBezTo>
                  <a:pt x="2418821" y="1827796"/>
                  <a:pt x="2471819" y="1817196"/>
                  <a:pt x="2524817" y="1825146"/>
                </a:cubicBezTo>
                <a:cubicBezTo>
                  <a:pt x="2516868" y="1830446"/>
                  <a:pt x="2506268" y="1835746"/>
                  <a:pt x="2495668" y="1838396"/>
                </a:cubicBezTo>
                <a:cubicBezTo>
                  <a:pt x="2516868" y="1835746"/>
                  <a:pt x="2535417" y="1827796"/>
                  <a:pt x="2556616" y="1825146"/>
                </a:cubicBezTo>
                <a:cubicBezTo>
                  <a:pt x="2551317" y="1833096"/>
                  <a:pt x="2546017" y="1838396"/>
                  <a:pt x="2535417" y="1841046"/>
                </a:cubicBezTo>
                <a:cubicBezTo>
                  <a:pt x="2546017" y="1838396"/>
                  <a:pt x="2553967" y="1830446"/>
                  <a:pt x="2556616" y="1819846"/>
                </a:cubicBezTo>
                <a:cubicBezTo>
                  <a:pt x="2532767" y="1819846"/>
                  <a:pt x="2506268" y="1825146"/>
                  <a:pt x="2482419" y="1827796"/>
                </a:cubicBezTo>
                <a:cubicBezTo>
                  <a:pt x="2506268" y="1825146"/>
                  <a:pt x="2532767" y="1822496"/>
                  <a:pt x="2556616" y="1819846"/>
                </a:cubicBezTo>
                <a:cubicBezTo>
                  <a:pt x="2553967" y="1833096"/>
                  <a:pt x="2543367" y="1838396"/>
                  <a:pt x="2532767" y="1841046"/>
                </a:cubicBezTo>
                <a:cubicBezTo>
                  <a:pt x="2540717" y="1835746"/>
                  <a:pt x="2551317" y="1835746"/>
                  <a:pt x="2553967" y="1825146"/>
                </a:cubicBezTo>
                <a:cubicBezTo>
                  <a:pt x="2532767" y="1827796"/>
                  <a:pt x="2511568" y="1833096"/>
                  <a:pt x="2490368" y="1838396"/>
                </a:cubicBezTo>
                <a:cubicBezTo>
                  <a:pt x="2500968" y="1835746"/>
                  <a:pt x="2511568" y="1830446"/>
                  <a:pt x="2519518" y="1825146"/>
                </a:cubicBezTo>
                <a:cubicBezTo>
                  <a:pt x="2461219" y="1814546"/>
                  <a:pt x="2405571" y="1835746"/>
                  <a:pt x="2349923" y="1841046"/>
                </a:cubicBezTo>
                <a:cubicBezTo>
                  <a:pt x="2352572" y="1838396"/>
                  <a:pt x="2357872" y="1838396"/>
                  <a:pt x="2360522" y="1838396"/>
                </a:cubicBezTo>
                <a:cubicBezTo>
                  <a:pt x="2357872" y="1838396"/>
                  <a:pt x="2352572" y="1838396"/>
                  <a:pt x="2349923" y="1841046"/>
                </a:cubicBezTo>
                <a:cubicBezTo>
                  <a:pt x="2400271" y="1838396"/>
                  <a:pt x="2450620" y="1814546"/>
                  <a:pt x="2503618" y="1825146"/>
                </a:cubicBezTo>
                <a:cubicBezTo>
                  <a:pt x="2487719" y="1827796"/>
                  <a:pt x="2469169" y="1833096"/>
                  <a:pt x="2453270" y="1835746"/>
                </a:cubicBezTo>
                <a:cubicBezTo>
                  <a:pt x="2477119" y="1833096"/>
                  <a:pt x="2498318" y="1830446"/>
                  <a:pt x="2522168" y="1825146"/>
                </a:cubicBezTo>
                <a:cubicBezTo>
                  <a:pt x="2493018" y="1825146"/>
                  <a:pt x="2463869" y="1833096"/>
                  <a:pt x="2434720" y="1835746"/>
                </a:cubicBezTo>
                <a:cubicBezTo>
                  <a:pt x="2447970" y="1830446"/>
                  <a:pt x="2463869" y="1830446"/>
                  <a:pt x="2477119" y="1825146"/>
                </a:cubicBezTo>
                <a:cubicBezTo>
                  <a:pt x="2418821" y="1825146"/>
                  <a:pt x="2363172" y="1835746"/>
                  <a:pt x="2310174" y="1856945"/>
                </a:cubicBezTo>
                <a:cubicBezTo>
                  <a:pt x="2315474" y="1848995"/>
                  <a:pt x="2323423" y="1843695"/>
                  <a:pt x="2334023" y="1843695"/>
                </a:cubicBezTo>
                <a:cubicBezTo>
                  <a:pt x="2323423" y="1843695"/>
                  <a:pt x="2315474" y="1848995"/>
                  <a:pt x="2310174" y="1856945"/>
                </a:cubicBezTo>
                <a:cubicBezTo>
                  <a:pt x="2365822" y="1841046"/>
                  <a:pt x="2424120" y="1819846"/>
                  <a:pt x="2482419" y="1825146"/>
                </a:cubicBezTo>
                <a:cubicBezTo>
                  <a:pt x="2477119" y="1838396"/>
                  <a:pt x="2458569" y="1827796"/>
                  <a:pt x="2453270" y="1838396"/>
                </a:cubicBezTo>
                <a:cubicBezTo>
                  <a:pt x="2479769" y="1833096"/>
                  <a:pt x="2508918" y="1827796"/>
                  <a:pt x="2535417" y="1825146"/>
                </a:cubicBezTo>
                <a:cubicBezTo>
                  <a:pt x="2522168" y="1833096"/>
                  <a:pt x="2503618" y="1830446"/>
                  <a:pt x="2490368" y="1841046"/>
                </a:cubicBezTo>
                <a:cubicBezTo>
                  <a:pt x="2503618" y="1838396"/>
                  <a:pt x="2514218" y="1827796"/>
                  <a:pt x="2527467" y="1827796"/>
                </a:cubicBezTo>
                <a:cubicBezTo>
                  <a:pt x="2487719" y="1819846"/>
                  <a:pt x="2445320" y="1827796"/>
                  <a:pt x="2405571" y="1835746"/>
                </a:cubicBezTo>
                <a:cubicBezTo>
                  <a:pt x="2445320" y="1827796"/>
                  <a:pt x="2487719" y="1819846"/>
                  <a:pt x="2527467" y="1827796"/>
                </a:cubicBezTo>
                <a:cubicBezTo>
                  <a:pt x="2514218" y="1827796"/>
                  <a:pt x="2503618" y="1838396"/>
                  <a:pt x="2490368" y="1841046"/>
                </a:cubicBezTo>
                <a:cubicBezTo>
                  <a:pt x="2503618" y="1833096"/>
                  <a:pt x="2519518" y="1833096"/>
                  <a:pt x="2532767" y="1825146"/>
                </a:cubicBezTo>
                <a:cubicBezTo>
                  <a:pt x="2503618" y="1827796"/>
                  <a:pt x="2474469" y="1830446"/>
                  <a:pt x="2447970" y="1838396"/>
                </a:cubicBezTo>
                <a:cubicBezTo>
                  <a:pt x="2455919" y="1827796"/>
                  <a:pt x="2469169" y="1827796"/>
                  <a:pt x="2479769" y="1827796"/>
                </a:cubicBezTo>
                <a:cubicBezTo>
                  <a:pt x="2418821" y="1817196"/>
                  <a:pt x="2360522" y="1843695"/>
                  <a:pt x="2304874" y="1856945"/>
                </a:cubicBezTo>
                <a:cubicBezTo>
                  <a:pt x="2312824" y="1848995"/>
                  <a:pt x="2323423" y="1848995"/>
                  <a:pt x="2331373" y="1843695"/>
                </a:cubicBezTo>
                <a:cubicBezTo>
                  <a:pt x="2323423" y="1846345"/>
                  <a:pt x="2315474" y="1851645"/>
                  <a:pt x="2310174" y="1856945"/>
                </a:cubicBezTo>
                <a:cubicBezTo>
                  <a:pt x="2360522" y="1843695"/>
                  <a:pt x="2413521" y="1825146"/>
                  <a:pt x="2466519" y="1827796"/>
                </a:cubicBezTo>
                <a:cubicBezTo>
                  <a:pt x="2453270" y="1830446"/>
                  <a:pt x="2442670" y="1838396"/>
                  <a:pt x="2429420" y="1835746"/>
                </a:cubicBezTo>
                <a:cubicBezTo>
                  <a:pt x="2458569" y="1833096"/>
                  <a:pt x="2485069" y="1825146"/>
                  <a:pt x="2514218" y="1825146"/>
                </a:cubicBezTo>
                <a:cubicBezTo>
                  <a:pt x="2487719" y="1825146"/>
                  <a:pt x="2463869" y="1833096"/>
                  <a:pt x="2440020" y="1835746"/>
                </a:cubicBezTo>
                <a:cubicBezTo>
                  <a:pt x="2455919" y="1830446"/>
                  <a:pt x="2474469" y="1827796"/>
                  <a:pt x="2490368" y="1825146"/>
                </a:cubicBezTo>
                <a:cubicBezTo>
                  <a:pt x="2437370" y="1819846"/>
                  <a:pt x="2384372" y="1838396"/>
                  <a:pt x="2334023" y="1848995"/>
                </a:cubicBezTo>
                <a:cubicBezTo>
                  <a:pt x="2339323" y="1846345"/>
                  <a:pt x="2344623" y="1841046"/>
                  <a:pt x="2349923" y="1841046"/>
                </a:cubicBezTo>
                <a:cubicBezTo>
                  <a:pt x="2347273" y="1846345"/>
                  <a:pt x="2336673" y="1838396"/>
                  <a:pt x="2336673" y="1848995"/>
                </a:cubicBezTo>
                <a:cubicBezTo>
                  <a:pt x="2392321" y="1835746"/>
                  <a:pt x="2447970" y="1814546"/>
                  <a:pt x="2506268" y="1827796"/>
                </a:cubicBezTo>
                <a:cubicBezTo>
                  <a:pt x="2495668" y="1830446"/>
                  <a:pt x="2490368" y="1838396"/>
                  <a:pt x="2479769" y="1838396"/>
                </a:cubicBezTo>
                <a:cubicBezTo>
                  <a:pt x="2503618" y="1835746"/>
                  <a:pt x="2527467" y="1825146"/>
                  <a:pt x="2551317" y="1825146"/>
                </a:cubicBezTo>
                <a:cubicBezTo>
                  <a:pt x="2543367" y="1833096"/>
                  <a:pt x="2535417" y="1838396"/>
                  <a:pt x="2524817" y="1841046"/>
                </a:cubicBezTo>
                <a:cubicBezTo>
                  <a:pt x="2535417" y="1838396"/>
                  <a:pt x="2546017" y="1833096"/>
                  <a:pt x="2551317" y="1822496"/>
                </a:cubicBezTo>
                <a:cubicBezTo>
                  <a:pt x="2522168" y="1819846"/>
                  <a:pt x="2495668" y="1827796"/>
                  <a:pt x="2466519" y="1827796"/>
                </a:cubicBezTo>
                <a:cubicBezTo>
                  <a:pt x="2495668" y="1827796"/>
                  <a:pt x="2522168" y="1819846"/>
                  <a:pt x="2551317" y="1822496"/>
                </a:cubicBezTo>
                <a:cubicBezTo>
                  <a:pt x="2546017" y="1835746"/>
                  <a:pt x="2532767" y="1835746"/>
                  <a:pt x="2522168" y="1841046"/>
                </a:cubicBezTo>
                <a:cubicBezTo>
                  <a:pt x="2530117" y="1833096"/>
                  <a:pt x="2546017" y="1835746"/>
                  <a:pt x="2551317" y="1825146"/>
                </a:cubicBezTo>
                <a:cubicBezTo>
                  <a:pt x="2527467" y="1827796"/>
                  <a:pt x="2500968" y="1833096"/>
                  <a:pt x="2477119" y="1838396"/>
                </a:cubicBezTo>
                <a:cubicBezTo>
                  <a:pt x="2485069" y="1833096"/>
                  <a:pt x="2495668" y="1835746"/>
                  <a:pt x="2503618" y="1827796"/>
                </a:cubicBezTo>
                <a:cubicBezTo>
                  <a:pt x="2445320" y="1814546"/>
                  <a:pt x="2387021" y="1835746"/>
                  <a:pt x="2328723" y="1848995"/>
                </a:cubicBezTo>
                <a:cubicBezTo>
                  <a:pt x="2334023" y="1846345"/>
                  <a:pt x="2341973" y="1843695"/>
                  <a:pt x="2347273" y="1841046"/>
                </a:cubicBezTo>
                <a:cubicBezTo>
                  <a:pt x="2341973" y="1843695"/>
                  <a:pt x="2334023" y="1846345"/>
                  <a:pt x="2328723" y="1848995"/>
                </a:cubicBezTo>
                <a:cubicBezTo>
                  <a:pt x="2379072" y="1838396"/>
                  <a:pt x="2429420" y="1819846"/>
                  <a:pt x="2482419" y="1825146"/>
                </a:cubicBezTo>
                <a:cubicBezTo>
                  <a:pt x="2463869" y="1827796"/>
                  <a:pt x="2447970" y="1830446"/>
                  <a:pt x="2429420" y="1835746"/>
                </a:cubicBezTo>
                <a:cubicBezTo>
                  <a:pt x="2455919" y="1833096"/>
                  <a:pt x="2479769" y="1827796"/>
                  <a:pt x="2506268" y="1825146"/>
                </a:cubicBezTo>
                <a:cubicBezTo>
                  <a:pt x="2474469" y="1825146"/>
                  <a:pt x="2442670" y="1830446"/>
                  <a:pt x="2410871" y="1835746"/>
                </a:cubicBezTo>
                <a:cubicBezTo>
                  <a:pt x="2421470" y="1830446"/>
                  <a:pt x="2432070" y="1830446"/>
                  <a:pt x="2442670" y="1827796"/>
                </a:cubicBezTo>
                <a:cubicBezTo>
                  <a:pt x="2392321" y="1827796"/>
                  <a:pt x="2344623" y="1846345"/>
                  <a:pt x="2296924" y="1859595"/>
                </a:cubicBezTo>
                <a:cubicBezTo>
                  <a:pt x="2302224" y="1851645"/>
                  <a:pt x="2315474" y="1854295"/>
                  <a:pt x="2320773" y="1846345"/>
                </a:cubicBezTo>
                <a:cubicBezTo>
                  <a:pt x="2312824" y="1848995"/>
                  <a:pt x="2304874" y="1851645"/>
                  <a:pt x="2296924" y="1856945"/>
                </a:cubicBezTo>
                <a:cubicBezTo>
                  <a:pt x="2352572" y="1851645"/>
                  <a:pt x="2405571" y="1822496"/>
                  <a:pt x="2463869" y="1827796"/>
                </a:cubicBezTo>
                <a:cubicBezTo>
                  <a:pt x="2453270" y="1830446"/>
                  <a:pt x="2440020" y="1833096"/>
                  <a:pt x="2429420" y="1838396"/>
                </a:cubicBezTo>
                <a:cubicBezTo>
                  <a:pt x="2458569" y="1830446"/>
                  <a:pt x="2487719" y="1825146"/>
                  <a:pt x="2519518" y="1827796"/>
                </a:cubicBezTo>
                <a:cubicBezTo>
                  <a:pt x="2500968" y="1827796"/>
                  <a:pt x="2485069" y="1835746"/>
                  <a:pt x="2466519" y="1838396"/>
                </a:cubicBezTo>
                <a:cubicBezTo>
                  <a:pt x="2479769" y="1835746"/>
                  <a:pt x="2493018" y="1833096"/>
                  <a:pt x="2506268" y="1827796"/>
                </a:cubicBezTo>
                <a:cubicBezTo>
                  <a:pt x="2461219" y="1825146"/>
                  <a:pt x="2418821" y="1827796"/>
                  <a:pt x="2376422" y="1841046"/>
                </a:cubicBezTo>
                <a:cubicBezTo>
                  <a:pt x="2418821" y="1827796"/>
                  <a:pt x="2463869" y="1827796"/>
                  <a:pt x="2508918" y="1825146"/>
                </a:cubicBezTo>
                <a:cubicBezTo>
                  <a:pt x="2495668" y="1833096"/>
                  <a:pt x="2479769" y="1833096"/>
                  <a:pt x="2466519" y="1838396"/>
                </a:cubicBezTo>
                <a:cubicBezTo>
                  <a:pt x="2485069" y="1835746"/>
                  <a:pt x="2500968" y="1827796"/>
                  <a:pt x="2519518" y="1827796"/>
                </a:cubicBezTo>
                <a:cubicBezTo>
                  <a:pt x="2487719" y="1827796"/>
                  <a:pt x="2455919" y="1830446"/>
                  <a:pt x="2426770" y="1838396"/>
                </a:cubicBezTo>
                <a:cubicBezTo>
                  <a:pt x="2434720" y="1833096"/>
                  <a:pt x="2442670" y="1830446"/>
                  <a:pt x="2450620" y="1827796"/>
                </a:cubicBezTo>
                <a:cubicBezTo>
                  <a:pt x="2394971" y="1827796"/>
                  <a:pt x="2347273" y="1848995"/>
                  <a:pt x="2294274" y="1859595"/>
                </a:cubicBezTo>
                <a:cubicBezTo>
                  <a:pt x="2299574" y="1851645"/>
                  <a:pt x="2312824" y="1854295"/>
                  <a:pt x="2318123" y="1846345"/>
                </a:cubicBezTo>
                <a:cubicBezTo>
                  <a:pt x="2312824" y="1854295"/>
                  <a:pt x="2299574" y="1851645"/>
                  <a:pt x="2294274" y="1859595"/>
                </a:cubicBezTo>
                <a:cubicBezTo>
                  <a:pt x="2341973" y="1854295"/>
                  <a:pt x="2384372" y="1825146"/>
                  <a:pt x="2434720" y="1827796"/>
                </a:cubicBezTo>
                <a:cubicBezTo>
                  <a:pt x="2421470" y="1833096"/>
                  <a:pt x="2410871" y="1835746"/>
                  <a:pt x="2397621" y="1838396"/>
                </a:cubicBezTo>
                <a:cubicBezTo>
                  <a:pt x="2400271" y="1838396"/>
                  <a:pt x="2402921" y="1835746"/>
                  <a:pt x="2405571" y="1835746"/>
                </a:cubicBezTo>
                <a:lnTo>
                  <a:pt x="2402921" y="1835746"/>
                </a:lnTo>
                <a:cubicBezTo>
                  <a:pt x="2434720" y="1833096"/>
                  <a:pt x="2463869" y="1825146"/>
                  <a:pt x="2495668" y="1825146"/>
                </a:cubicBezTo>
                <a:cubicBezTo>
                  <a:pt x="2469169" y="1825146"/>
                  <a:pt x="2445320" y="1833096"/>
                  <a:pt x="2418821" y="1835746"/>
                </a:cubicBezTo>
                <a:cubicBezTo>
                  <a:pt x="2434720" y="1833096"/>
                  <a:pt x="2453270" y="1833096"/>
                  <a:pt x="2469169" y="1825146"/>
                </a:cubicBezTo>
                <a:cubicBezTo>
                  <a:pt x="2421470" y="1825146"/>
                  <a:pt x="2371122" y="1835746"/>
                  <a:pt x="2326073" y="1851645"/>
                </a:cubicBezTo>
                <a:cubicBezTo>
                  <a:pt x="2326073" y="1843695"/>
                  <a:pt x="2331373" y="1838396"/>
                  <a:pt x="2339323" y="1841046"/>
                </a:cubicBezTo>
                <a:cubicBezTo>
                  <a:pt x="2334023" y="1846345"/>
                  <a:pt x="2323423" y="1841046"/>
                  <a:pt x="2320773" y="1851645"/>
                </a:cubicBezTo>
                <a:cubicBezTo>
                  <a:pt x="2379072" y="1833096"/>
                  <a:pt x="2437370" y="1817196"/>
                  <a:pt x="2498318" y="1825146"/>
                </a:cubicBezTo>
                <a:cubicBezTo>
                  <a:pt x="2485069" y="1827796"/>
                  <a:pt x="2474469" y="1833096"/>
                  <a:pt x="2461219" y="1835746"/>
                </a:cubicBezTo>
                <a:cubicBezTo>
                  <a:pt x="2490368" y="1833096"/>
                  <a:pt x="2516868" y="1822496"/>
                  <a:pt x="2546017" y="1825146"/>
                </a:cubicBezTo>
                <a:cubicBezTo>
                  <a:pt x="2532767" y="1830446"/>
                  <a:pt x="2522168" y="1835746"/>
                  <a:pt x="2508918" y="1838396"/>
                </a:cubicBezTo>
                <a:cubicBezTo>
                  <a:pt x="2522168" y="1835746"/>
                  <a:pt x="2532767" y="1827796"/>
                  <a:pt x="2546017" y="1825146"/>
                </a:cubicBezTo>
                <a:cubicBezTo>
                  <a:pt x="2511568" y="1811896"/>
                  <a:pt x="2479769" y="1827796"/>
                  <a:pt x="2445320" y="1827796"/>
                </a:cubicBezTo>
                <a:cubicBezTo>
                  <a:pt x="2477119" y="1825146"/>
                  <a:pt x="2508918" y="1814546"/>
                  <a:pt x="2543367" y="1822496"/>
                </a:cubicBezTo>
                <a:cubicBezTo>
                  <a:pt x="2527467" y="1830446"/>
                  <a:pt x="2508918" y="1830446"/>
                  <a:pt x="2493018" y="1835746"/>
                </a:cubicBezTo>
                <a:cubicBezTo>
                  <a:pt x="2506268" y="1830446"/>
                  <a:pt x="2522168" y="1833096"/>
                  <a:pt x="2532767" y="1822496"/>
                </a:cubicBezTo>
                <a:cubicBezTo>
                  <a:pt x="2495668" y="1825146"/>
                  <a:pt x="2458569" y="1830446"/>
                  <a:pt x="2421470" y="1835746"/>
                </a:cubicBezTo>
                <a:cubicBezTo>
                  <a:pt x="2434720" y="1835746"/>
                  <a:pt x="2445320" y="1827796"/>
                  <a:pt x="2458569" y="1825146"/>
                </a:cubicBezTo>
                <a:cubicBezTo>
                  <a:pt x="2400271" y="1822496"/>
                  <a:pt x="2341973" y="1843695"/>
                  <a:pt x="2286324" y="1862245"/>
                </a:cubicBezTo>
                <a:cubicBezTo>
                  <a:pt x="2291624" y="1854295"/>
                  <a:pt x="2302224" y="1848995"/>
                  <a:pt x="2310174" y="1846345"/>
                </a:cubicBezTo>
                <a:cubicBezTo>
                  <a:pt x="2302224" y="1848995"/>
                  <a:pt x="2291624" y="1854295"/>
                  <a:pt x="2286324" y="1862245"/>
                </a:cubicBezTo>
                <a:cubicBezTo>
                  <a:pt x="2339323" y="1843695"/>
                  <a:pt x="2394971" y="1825146"/>
                  <a:pt x="2450620" y="1825146"/>
                </a:cubicBezTo>
                <a:cubicBezTo>
                  <a:pt x="2429420" y="1830446"/>
                  <a:pt x="2408221" y="1838396"/>
                  <a:pt x="2384372" y="1838396"/>
                </a:cubicBezTo>
                <a:cubicBezTo>
                  <a:pt x="2389671" y="1838396"/>
                  <a:pt x="2397621" y="1838396"/>
                  <a:pt x="2402921" y="1835746"/>
                </a:cubicBezTo>
                <a:cubicBezTo>
                  <a:pt x="2400271" y="1835746"/>
                  <a:pt x="2400271" y="1838396"/>
                  <a:pt x="2397621" y="1838396"/>
                </a:cubicBezTo>
                <a:cubicBezTo>
                  <a:pt x="2421470" y="1825146"/>
                  <a:pt x="2450620" y="1830446"/>
                  <a:pt x="2477119" y="1822496"/>
                </a:cubicBezTo>
                <a:cubicBezTo>
                  <a:pt x="2432070" y="1819846"/>
                  <a:pt x="2387021" y="1833096"/>
                  <a:pt x="2341973" y="1835746"/>
                </a:cubicBezTo>
                <a:cubicBezTo>
                  <a:pt x="2384372" y="1833096"/>
                  <a:pt x="2426770" y="1819846"/>
                  <a:pt x="2471819" y="1822496"/>
                </a:cubicBezTo>
                <a:cubicBezTo>
                  <a:pt x="2440020" y="1830446"/>
                  <a:pt x="2408221" y="1833096"/>
                  <a:pt x="2376422" y="1841046"/>
                </a:cubicBezTo>
                <a:cubicBezTo>
                  <a:pt x="2392321" y="1838396"/>
                  <a:pt x="2408221" y="1830446"/>
                  <a:pt x="2424120" y="1827796"/>
                </a:cubicBezTo>
                <a:cubicBezTo>
                  <a:pt x="2373772" y="1830446"/>
                  <a:pt x="2328723" y="1854295"/>
                  <a:pt x="2281025" y="1862245"/>
                </a:cubicBezTo>
                <a:cubicBezTo>
                  <a:pt x="2286324" y="1856945"/>
                  <a:pt x="2294274" y="1851645"/>
                  <a:pt x="2302224" y="1848995"/>
                </a:cubicBezTo>
                <a:cubicBezTo>
                  <a:pt x="2294274" y="1851645"/>
                  <a:pt x="2286324" y="1856945"/>
                  <a:pt x="2281025" y="1862245"/>
                </a:cubicBezTo>
                <a:cubicBezTo>
                  <a:pt x="2328723" y="1851645"/>
                  <a:pt x="2371122" y="1827796"/>
                  <a:pt x="2421470" y="1827796"/>
                </a:cubicBezTo>
                <a:cubicBezTo>
                  <a:pt x="2413521" y="1833096"/>
                  <a:pt x="2405571" y="1835746"/>
                  <a:pt x="2397621" y="1838396"/>
                </a:cubicBezTo>
                <a:cubicBezTo>
                  <a:pt x="2437370" y="1830446"/>
                  <a:pt x="2477119" y="1822496"/>
                  <a:pt x="2516868" y="1825146"/>
                </a:cubicBezTo>
                <a:cubicBezTo>
                  <a:pt x="2500968" y="1830446"/>
                  <a:pt x="2479769" y="1830446"/>
                  <a:pt x="2463869" y="1835746"/>
                </a:cubicBezTo>
                <a:cubicBezTo>
                  <a:pt x="2485069" y="1830446"/>
                  <a:pt x="2506268" y="1830446"/>
                  <a:pt x="2527467" y="1822496"/>
                </a:cubicBezTo>
                <a:cubicBezTo>
                  <a:pt x="2487719" y="1819846"/>
                  <a:pt x="2445320" y="1822496"/>
                  <a:pt x="2405571" y="1830446"/>
                </a:cubicBezTo>
                <a:cubicBezTo>
                  <a:pt x="2445320" y="1825146"/>
                  <a:pt x="2485069" y="1817196"/>
                  <a:pt x="2524817" y="1822496"/>
                </a:cubicBezTo>
                <a:cubicBezTo>
                  <a:pt x="2503618" y="1827796"/>
                  <a:pt x="2482419" y="1830446"/>
                  <a:pt x="2461219" y="1833096"/>
                </a:cubicBezTo>
                <a:cubicBezTo>
                  <a:pt x="2479769" y="1833096"/>
                  <a:pt x="2495668" y="1830446"/>
                  <a:pt x="2514218" y="1825146"/>
                </a:cubicBezTo>
                <a:cubicBezTo>
                  <a:pt x="2469169" y="1822496"/>
                  <a:pt x="2426770" y="1830446"/>
                  <a:pt x="2384372" y="1838396"/>
                </a:cubicBezTo>
                <a:cubicBezTo>
                  <a:pt x="2389671" y="1833096"/>
                  <a:pt x="2397621" y="1830446"/>
                  <a:pt x="2405571" y="1830446"/>
                </a:cubicBezTo>
                <a:cubicBezTo>
                  <a:pt x="2357872" y="1827796"/>
                  <a:pt x="2318123" y="1862245"/>
                  <a:pt x="2270425" y="1862245"/>
                </a:cubicBezTo>
                <a:cubicBezTo>
                  <a:pt x="2278375" y="1859595"/>
                  <a:pt x="2286324" y="1856945"/>
                  <a:pt x="2291624" y="1851645"/>
                </a:cubicBezTo>
                <a:cubicBezTo>
                  <a:pt x="2283674" y="1856945"/>
                  <a:pt x="2273075" y="1862245"/>
                  <a:pt x="2265125" y="1870195"/>
                </a:cubicBezTo>
                <a:cubicBezTo>
                  <a:pt x="2304874" y="1862245"/>
                  <a:pt x="2341973" y="1841046"/>
                  <a:pt x="2381722" y="1833096"/>
                </a:cubicBezTo>
                <a:cubicBezTo>
                  <a:pt x="2355222" y="1841046"/>
                  <a:pt x="2328723" y="1851645"/>
                  <a:pt x="2302224" y="1862245"/>
                </a:cubicBezTo>
                <a:cubicBezTo>
                  <a:pt x="2318123" y="1854295"/>
                  <a:pt x="2334023" y="1848995"/>
                  <a:pt x="2349923" y="1841046"/>
                </a:cubicBezTo>
                <a:cubicBezTo>
                  <a:pt x="2334023" y="1848995"/>
                  <a:pt x="2318123" y="1854295"/>
                  <a:pt x="2302224" y="1862245"/>
                </a:cubicBezTo>
                <a:cubicBezTo>
                  <a:pt x="2328723" y="1851645"/>
                  <a:pt x="2355222" y="1841046"/>
                  <a:pt x="2381722" y="1833096"/>
                </a:cubicBezTo>
                <a:cubicBezTo>
                  <a:pt x="2341973" y="1843695"/>
                  <a:pt x="2304874" y="1859595"/>
                  <a:pt x="2265125" y="1870195"/>
                </a:cubicBezTo>
                <a:cubicBezTo>
                  <a:pt x="2270425" y="1859595"/>
                  <a:pt x="2281025" y="1859595"/>
                  <a:pt x="2288974" y="1851645"/>
                </a:cubicBezTo>
                <a:cubicBezTo>
                  <a:pt x="2278375" y="1854295"/>
                  <a:pt x="2270425" y="1864895"/>
                  <a:pt x="2259825" y="1870195"/>
                </a:cubicBezTo>
                <a:cubicBezTo>
                  <a:pt x="2299574" y="1859595"/>
                  <a:pt x="2336673" y="1846345"/>
                  <a:pt x="2373772" y="1833096"/>
                </a:cubicBezTo>
                <a:cubicBezTo>
                  <a:pt x="2344623" y="1841046"/>
                  <a:pt x="2320773" y="1856945"/>
                  <a:pt x="2291624" y="1864895"/>
                </a:cubicBezTo>
                <a:cubicBezTo>
                  <a:pt x="2307524" y="1859595"/>
                  <a:pt x="2320773" y="1848995"/>
                  <a:pt x="2339323" y="1846345"/>
                </a:cubicBezTo>
                <a:cubicBezTo>
                  <a:pt x="2318123" y="1848995"/>
                  <a:pt x="2302224" y="1864895"/>
                  <a:pt x="2281025" y="1870195"/>
                </a:cubicBezTo>
                <a:cubicBezTo>
                  <a:pt x="2304874" y="1856945"/>
                  <a:pt x="2331373" y="1848995"/>
                  <a:pt x="2357872" y="1838396"/>
                </a:cubicBezTo>
                <a:cubicBezTo>
                  <a:pt x="2318123" y="1846345"/>
                  <a:pt x="2281025" y="1870195"/>
                  <a:pt x="2241276" y="1880794"/>
                </a:cubicBezTo>
                <a:cubicBezTo>
                  <a:pt x="2249225" y="1864895"/>
                  <a:pt x="2267775" y="1864895"/>
                  <a:pt x="2278375" y="1854295"/>
                </a:cubicBezTo>
                <a:cubicBezTo>
                  <a:pt x="2270425" y="1862245"/>
                  <a:pt x="2262475" y="1867545"/>
                  <a:pt x="2251875" y="1872845"/>
                </a:cubicBezTo>
                <a:cubicBezTo>
                  <a:pt x="2296924" y="1862245"/>
                  <a:pt x="2341973" y="1843695"/>
                  <a:pt x="2387021" y="1833096"/>
                </a:cubicBezTo>
                <a:cubicBezTo>
                  <a:pt x="2371122" y="1835746"/>
                  <a:pt x="2357872" y="1843695"/>
                  <a:pt x="2341973" y="1851645"/>
                </a:cubicBezTo>
                <a:cubicBezTo>
                  <a:pt x="2355222" y="1846345"/>
                  <a:pt x="2371122" y="1843695"/>
                  <a:pt x="2384372" y="1838396"/>
                </a:cubicBezTo>
                <a:cubicBezTo>
                  <a:pt x="2376422" y="1843695"/>
                  <a:pt x="2368472" y="1846345"/>
                  <a:pt x="2360522" y="1846345"/>
                </a:cubicBezTo>
                <a:cubicBezTo>
                  <a:pt x="2389671" y="1838396"/>
                  <a:pt x="2418821" y="1833096"/>
                  <a:pt x="2447970" y="1827796"/>
                </a:cubicBezTo>
                <a:cubicBezTo>
                  <a:pt x="2402921" y="1827796"/>
                  <a:pt x="2360522" y="1843695"/>
                  <a:pt x="2318123" y="1854295"/>
                </a:cubicBezTo>
                <a:cubicBezTo>
                  <a:pt x="2323423" y="1848995"/>
                  <a:pt x="2331373" y="1846345"/>
                  <a:pt x="2336673" y="1843695"/>
                </a:cubicBezTo>
                <a:cubicBezTo>
                  <a:pt x="2331373" y="1846345"/>
                  <a:pt x="2323423" y="1848995"/>
                  <a:pt x="2318123" y="1854295"/>
                </a:cubicBezTo>
                <a:cubicBezTo>
                  <a:pt x="2360522" y="1846345"/>
                  <a:pt x="2402921" y="1827796"/>
                  <a:pt x="2447970" y="1827796"/>
                </a:cubicBezTo>
                <a:cubicBezTo>
                  <a:pt x="2416171" y="1830446"/>
                  <a:pt x="2384372" y="1841046"/>
                  <a:pt x="2352572" y="1846345"/>
                </a:cubicBezTo>
                <a:cubicBezTo>
                  <a:pt x="2360522" y="1841046"/>
                  <a:pt x="2371122" y="1846345"/>
                  <a:pt x="2379072" y="1841046"/>
                </a:cubicBezTo>
                <a:cubicBezTo>
                  <a:pt x="2360522" y="1843695"/>
                  <a:pt x="2344623" y="1851645"/>
                  <a:pt x="2326073" y="1856945"/>
                </a:cubicBezTo>
                <a:cubicBezTo>
                  <a:pt x="2341973" y="1848995"/>
                  <a:pt x="2357872" y="1838396"/>
                  <a:pt x="2376422" y="1835746"/>
                </a:cubicBezTo>
                <a:cubicBezTo>
                  <a:pt x="2331373" y="1841046"/>
                  <a:pt x="2291624" y="1870195"/>
                  <a:pt x="2246576" y="1875495"/>
                </a:cubicBezTo>
                <a:cubicBezTo>
                  <a:pt x="2251875" y="1864895"/>
                  <a:pt x="2265125" y="1864895"/>
                  <a:pt x="2273075" y="1856945"/>
                </a:cubicBezTo>
                <a:cubicBezTo>
                  <a:pt x="2251875" y="1872845"/>
                  <a:pt x="2225376" y="1883444"/>
                  <a:pt x="2204177" y="1899344"/>
                </a:cubicBezTo>
                <a:cubicBezTo>
                  <a:pt x="2230676" y="1883444"/>
                  <a:pt x="2257175" y="1870195"/>
                  <a:pt x="2283674" y="1856945"/>
                </a:cubicBezTo>
                <a:cubicBezTo>
                  <a:pt x="2251875" y="1875495"/>
                  <a:pt x="2217426" y="1891394"/>
                  <a:pt x="2185627" y="1907294"/>
                </a:cubicBezTo>
                <a:cubicBezTo>
                  <a:pt x="2198877" y="1894044"/>
                  <a:pt x="2214776" y="1883444"/>
                  <a:pt x="2233326" y="1875495"/>
                </a:cubicBezTo>
                <a:cubicBezTo>
                  <a:pt x="2214776" y="1883444"/>
                  <a:pt x="2198877" y="1896694"/>
                  <a:pt x="2182977" y="1907294"/>
                </a:cubicBezTo>
                <a:cubicBezTo>
                  <a:pt x="2212127" y="1894044"/>
                  <a:pt x="2241276" y="1875495"/>
                  <a:pt x="2270425" y="1859595"/>
                </a:cubicBezTo>
                <a:cubicBezTo>
                  <a:pt x="2241276" y="1875495"/>
                  <a:pt x="2212127" y="1894044"/>
                  <a:pt x="2182977" y="1907294"/>
                </a:cubicBezTo>
                <a:cubicBezTo>
                  <a:pt x="2198877" y="1896694"/>
                  <a:pt x="2212127" y="1883444"/>
                  <a:pt x="2230676" y="1880794"/>
                </a:cubicBezTo>
                <a:cubicBezTo>
                  <a:pt x="2212127" y="1888744"/>
                  <a:pt x="2198877" y="1901994"/>
                  <a:pt x="2180327" y="1909944"/>
                </a:cubicBezTo>
                <a:cubicBezTo>
                  <a:pt x="2204177" y="1894044"/>
                  <a:pt x="2230676" y="1883444"/>
                  <a:pt x="2249225" y="1864895"/>
                </a:cubicBezTo>
                <a:cubicBezTo>
                  <a:pt x="2228026" y="1878144"/>
                  <a:pt x="2206827" y="1894044"/>
                  <a:pt x="2182977" y="1907294"/>
                </a:cubicBezTo>
                <a:cubicBezTo>
                  <a:pt x="2198877" y="1888744"/>
                  <a:pt x="2222726" y="1888744"/>
                  <a:pt x="2238626" y="1872845"/>
                </a:cubicBezTo>
                <a:cubicBezTo>
                  <a:pt x="2214776" y="1894044"/>
                  <a:pt x="2182977" y="1901994"/>
                  <a:pt x="2156478" y="1917893"/>
                </a:cubicBezTo>
                <a:cubicBezTo>
                  <a:pt x="2161778" y="1912593"/>
                  <a:pt x="2167078" y="1907294"/>
                  <a:pt x="2172378" y="1901994"/>
                </a:cubicBezTo>
                <a:cubicBezTo>
                  <a:pt x="2169728" y="1909944"/>
                  <a:pt x="2161778" y="1912593"/>
                  <a:pt x="2156478" y="1915243"/>
                </a:cubicBezTo>
                <a:cubicBezTo>
                  <a:pt x="2180327" y="1904644"/>
                  <a:pt x="2201527" y="1894044"/>
                  <a:pt x="2222726" y="1878144"/>
                </a:cubicBezTo>
                <a:cubicBezTo>
                  <a:pt x="2204177" y="1894044"/>
                  <a:pt x="2180327" y="1904644"/>
                  <a:pt x="2159128" y="1915243"/>
                </a:cubicBezTo>
                <a:cubicBezTo>
                  <a:pt x="2169728" y="1912593"/>
                  <a:pt x="2175028" y="1901994"/>
                  <a:pt x="2185627" y="1896694"/>
                </a:cubicBezTo>
                <a:cubicBezTo>
                  <a:pt x="2164428" y="1917893"/>
                  <a:pt x="2135279" y="1925843"/>
                  <a:pt x="2106130" y="1933793"/>
                </a:cubicBezTo>
                <a:cubicBezTo>
                  <a:pt x="2119379" y="1931143"/>
                  <a:pt x="2135279" y="1931143"/>
                  <a:pt x="2140579" y="1915243"/>
                </a:cubicBezTo>
                <a:cubicBezTo>
                  <a:pt x="2129979" y="1928493"/>
                  <a:pt x="2119379" y="1941743"/>
                  <a:pt x="2101360" y="1945187"/>
                </a:cubicBezTo>
                <a:cubicBezTo>
                  <a:pt x="2086785" y="1951017"/>
                  <a:pt x="2071416" y="1954992"/>
                  <a:pt x="2058166" y="1962942"/>
                </a:cubicBezTo>
                <a:cubicBezTo>
                  <a:pt x="2076715" y="1954992"/>
                  <a:pt x="2092615" y="1941743"/>
                  <a:pt x="2113814" y="1941478"/>
                </a:cubicBezTo>
                <a:cubicBezTo>
                  <a:pt x="2099240" y="1947042"/>
                  <a:pt x="2085195" y="1954197"/>
                  <a:pt x="2072476" y="1962942"/>
                </a:cubicBezTo>
                <a:cubicBezTo>
                  <a:pt x="2059756" y="1971687"/>
                  <a:pt x="2047566" y="1981491"/>
                  <a:pt x="2036967" y="1992091"/>
                </a:cubicBezTo>
                <a:cubicBezTo>
                  <a:pt x="2044916" y="1981491"/>
                  <a:pt x="2054986" y="1974072"/>
                  <a:pt x="2065851" y="1968242"/>
                </a:cubicBezTo>
                <a:cubicBezTo>
                  <a:pt x="2076715" y="1962412"/>
                  <a:pt x="2088640" y="1957642"/>
                  <a:pt x="2100565" y="1952342"/>
                </a:cubicBezTo>
                <a:cubicBezTo>
                  <a:pt x="2085990" y="1962942"/>
                  <a:pt x="2073270" y="1975662"/>
                  <a:pt x="2061876" y="1988911"/>
                </a:cubicBezTo>
                <a:cubicBezTo>
                  <a:pt x="2050481" y="2002161"/>
                  <a:pt x="2039616" y="2016205"/>
                  <a:pt x="2029017" y="2029455"/>
                </a:cubicBezTo>
                <a:cubicBezTo>
                  <a:pt x="2039616" y="2021505"/>
                  <a:pt x="2044916" y="2002956"/>
                  <a:pt x="2060816" y="2000306"/>
                </a:cubicBezTo>
                <a:cubicBezTo>
                  <a:pt x="2052866" y="2034755"/>
                  <a:pt x="2050216" y="2069204"/>
                  <a:pt x="2042266" y="2101003"/>
                </a:cubicBezTo>
                <a:cubicBezTo>
                  <a:pt x="2042001" y="2120612"/>
                  <a:pt x="2041471" y="2139692"/>
                  <a:pt x="2040676" y="2158241"/>
                </a:cubicBezTo>
                <a:cubicBezTo>
                  <a:pt x="2037497" y="2210180"/>
                  <a:pt x="2033522" y="2262383"/>
                  <a:pt x="2036172" y="2314587"/>
                </a:cubicBezTo>
                <a:cubicBezTo>
                  <a:pt x="2038291" y="2353541"/>
                  <a:pt x="2040941" y="2393555"/>
                  <a:pt x="2056841" y="2429593"/>
                </a:cubicBezTo>
                <a:cubicBezTo>
                  <a:pt x="2074595" y="2470137"/>
                  <a:pt x="2105070" y="2502731"/>
                  <a:pt x="2132364" y="2536915"/>
                </a:cubicBezTo>
                <a:cubicBezTo>
                  <a:pt x="2145348" y="2552285"/>
                  <a:pt x="2163633" y="2563150"/>
                  <a:pt x="2172113" y="2581964"/>
                </a:cubicBezTo>
                <a:cubicBezTo>
                  <a:pt x="2183242" y="2607933"/>
                  <a:pt x="2190927" y="2636022"/>
                  <a:pt x="2191987" y="2664377"/>
                </a:cubicBezTo>
                <a:cubicBezTo>
                  <a:pt x="2192782" y="2684781"/>
                  <a:pt x="2188807" y="2705715"/>
                  <a:pt x="2176618" y="2722410"/>
                </a:cubicBezTo>
                <a:cubicBezTo>
                  <a:pt x="2138724" y="2774613"/>
                  <a:pt x="2088905" y="2816747"/>
                  <a:pt x="2042001" y="2860736"/>
                </a:cubicBezTo>
                <a:cubicBezTo>
                  <a:pt x="2021067" y="2879020"/>
                  <a:pt x="1994833" y="2890680"/>
                  <a:pt x="1975753" y="2911084"/>
                </a:cubicBezTo>
                <a:cubicBezTo>
                  <a:pt x="1960914" y="2926719"/>
                  <a:pt x="1950844" y="2946328"/>
                  <a:pt x="1943689" y="2966468"/>
                </a:cubicBezTo>
                <a:cubicBezTo>
                  <a:pt x="1937329" y="2984752"/>
                  <a:pt x="1929910" y="3003037"/>
                  <a:pt x="1927525" y="3022381"/>
                </a:cubicBezTo>
                <a:cubicBezTo>
                  <a:pt x="1922490" y="3049940"/>
                  <a:pt x="1921960" y="3078825"/>
                  <a:pt x="1911625" y="3105324"/>
                </a:cubicBezTo>
                <a:cubicBezTo>
                  <a:pt x="1902881" y="3099494"/>
                  <a:pt x="1899436" y="3089159"/>
                  <a:pt x="1893871" y="3080679"/>
                </a:cubicBezTo>
                <a:cubicBezTo>
                  <a:pt x="1879031" y="3054180"/>
                  <a:pt x="1866312" y="3024501"/>
                  <a:pt x="1840872" y="3006217"/>
                </a:cubicBezTo>
                <a:cubicBezTo>
                  <a:pt x="1802183" y="2979453"/>
                  <a:pt x="1753160" y="2978657"/>
                  <a:pt x="1707846" y="2980247"/>
                </a:cubicBezTo>
                <a:cubicBezTo>
                  <a:pt x="1649548" y="2986342"/>
                  <a:pt x="1594429" y="3009396"/>
                  <a:pt x="1535866" y="3012311"/>
                </a:cubicBezTo>
                <a:cubicBezTo>
                  <a:pt x="1512812" y="3014166"/>
                  <a:pt x="1490023" y="3018671"/>
                  <a:pt x="1466968" y="3018936"/>
                </a:cubicBezTo>
                <a:cubicBezTo>
                  <a:pt x="1454779" y="3018936"/>
                  <a:pt x="1441794" y="3017611"/>
                  <a:pt x="1431724" y="3009927"/>
                </a:cubicBezTo>
                <a:cubicBezTo>
                  <a:pt x="1426954" y="3006217"/>
                  <a:pt x="1426954" y="2999592"/>
                  <a:pt x="1425629" y="2994292"/>
                </a:cubicBezTo>
                <a:cubicBezTo>
                  <a:pt x="1420065" y="2961433"/>
                  <a:pt x="1417415" y="2928044"/>
                  <a:pt x="1414500" y="2894920"/>
                </a:cubicBezTo>
                <a:cubicBezTo>
                  <a:pt x="1403370" y="2755534"/>
                  <a:pt x="1397010" y="2615883"/>
                  <a:pt x="1390651" y="2476232"/>
                </a:cubicBezTo>
                <a:cubicBezTo>
                  <a:pt x="1385086" y="2335786"/>
                  <a:pt x="1379786" y="2195605"/>
                  <a:pt x="1378196" y="2055159"/>
                </a:cubicBezTo>
                <a:cubicBezTo>
                  <a:pt x="1378461" y="2028660"/>
                  <a:pt x="1376341" y="2001631"/>
                  <a:pt x="1382701" y="1975662"/>
                </a:cubicBezTo>
                <a:cubicBezTo>
                  <a:pt x="1389590" y="1941478"/>
                  <a:pt x="1405225" y="1910208"/>
                  <a:pt x="1421390" y="1879734"/>
                </a:cubicBezTo>
                <a:cubicBezTo>
                  <a:pt x="1442589" y="1834686"/>
                  <a:pt x="1484723" y="1803947"/>
                  <a:pt x="1508307" y="1760488"/>
                </a:cubicBezTo>
                <a:cubicBezTo>
                  <a:pt x="1533216" y="1713054"/>
                  <a:pt x="1534011" y="1655816"/>
                  <a:pt x="1520232" y="1604937"/>
                </a:cubicBezTo>
                <a:cubicBezTo>
                  <a:pt x="1512017" y="1576053"/>
                  <a:pt x="1503007" y="1546904"/>
                  <a:pt x="1487108" y="1521465"/>
                </a:cubicBezTo>
                <a:cubicBezTo>
                  <a:pt x="1469088" y="1492316"/>
                  <a:pt x="1443914" y="1468731"/>
                  <a:pt x="1424039" y="1441172"/>
                </a:cubicBezTo>
                <a:cubicBezTo>
                  <a:pt x="1397010" y="1403013"/>
                  <a:pt x="1366801" y="1367504"/>
                  <a:pt x="1340037" y="1329345"/>
                </a:cubicBezTo>
                <a:cubicBezTo>
                  <a:pt x="1319898" y="1300196"/>
                  <a:pt x="1301878" y="1269987"/>
                  <a:pt x="1283594" y="1239778"/>
                </a:cubicBezTo>
                <a:cubicBezTo>
                  <a:pt x="1269019" y="1214604"/>
                  <a:pt x="1254179" y="1189429"/>
                  <a:pt x="1244110" y="1162135"/>
                </a:cubicBezTo>
                <a:cubicBezTo>
                  <a:pt x="1235630" y="1139081"/>
                  <a:pt x="1236425" y="1114437"/>
                  <a:pt x="1239340" y="1090322"/>
                </a:cubicBezTo>
                <a:cubicBezTo>
                  <a:pt x="1245170" y="1046599"/>
                  <a:pt x="1238545" y="1002345"/>
                  <a:pt x="1243050" y="958356"/>
                </a:cubicBezTo>
                <a:cubicBezTo>
                  <a:pt x="1244905" y="941397"/>
                  <a:pt x="1247025" y="923642"/>
                  <a:pt x="1256034" y="908538"/>
                </a:cubicBezTo>
                <a:cubicBezTo>
                  <a:pt x="1263454" y="896613"/>
                  <a:pt x="1278824" y="893698"/>
                  <a:pt x="1291808" y="892638"/>
                </a:cubicBezTo>
                <a:cubicBezTo>
                  <a:pt x="1321223" y="889988"/>
                  <a:pt x="1351432" y="898468"/>
                  <a:pt x="1380051" y="889458"/>
                </a:cubicBezTo>
                <a:cubicBezTo>
                  <a:pt x="1404165" y="879919"/>
                  <a:pt x="1413705" y="852624"/>
                  <a:pt x="1418475" y="829040"/>
                </a:cubicBezTo>
                <a:cubicBezTo>
                  <a:pt x="1425364" y="785316"/>
                  <a:pt x="1445769" y="745567"/>
                  <a:pt x="1454779" y="702374"/>
                </a:cubicBezTo>
                <a:cubicBezTo>
                  <a:pt x="1457428" y="690979"/>
                  <a:pt x="1462463" y="678789"/>
                  <a:pt x="1473328" y="673225"/>
                </a:cubicBezTo>
                <a:cubicBezTo>
                  <a:pt x="1489493" y="664480"/>
                  <a:pt x="1510162" y="659445"/>
                  <a:pt x="1519437" y="641955"/>
                </a:cubicBezTo>
                <a:cubicBezTo>
                  <a:pt x="1528181" y="624731"/>
                  <a:pt x="1520232" y="604857"/>
                  <a:pt x="1512812" y="588692"/>
                </a:cubicBezTo>
                <a:cubicBezTo>
                  <a:pt x="1505657" y="573852"/>
                  <a:pt x="1497177" y="559808"/>
                  <a:pt x="1490552" y="544968"/>
                </a:cubicBezTo>
                <a:cubicBezTo>
                  <a:pt x="1485253" y="533309"/>
                  <a:pt x="1476243" y="523769"/>
                  <a:pt x="1470413" y="512374"/>
                </a:cubicBezTo>
                <a:cubicBezTo>
                  <a:pt x="1465643" y="503629"/>
                  <a:pt x="1466438" y="493030"/>
                  <a:pt x="1470148" y="484020"/>
                </a:cubicBezTo>
                <a:cubicBezTo>
                  <a:pt x="1477833" y="464411"/>
                  <a:pt x="1488433" y="446126"/>
                  <a:pt x="1494262" y="425722"/>
                </a:cubicBezTo>
                <a:cubicBezTo>
                  <a:pt x="1503272" y="392333"/>
                  <a:pt x="1516522" y="359474"/>
                  <a:pt x="1518642" y="324495"/>
                </a:cubicBezTo>
                <a:cubicBezTo>
                  <a:pt x="1519967" y="307800"/>
                  <a:pt x="1518377" y="291106"/>
                  <a:pt x="1514137" y="274941"/>
                </a:cubicBezTo>
                <a:cubicBezTo>
                  <a:pt x="1510162" y="267786"/>
                  <a:pt x="1503802" y="229892"/>
                  <a:pt x="1496382" y="228302"/>
                </a:cubicBezTo>
                <a:cubicBezTo>
                  <a:pt x="1488963" y="205778"/>
                  <a:pt x="1480483" y="223533"/>
                  <a:pt x="1471208" y="186699"/>
                </a:cubicBezTo>
                <a:cubicBezTo>
                  <a:pt x="1461668" y="193059"/>
                  <a:pt x="1451069" y="135555"/>
                  <a:pt x="1439144" y="150395"/>
                </a:cubicBezTo>
                <a:cubicBezTo>
                  <a:pt x="1430134" y="123101"/>
                  <a:pt x="1419535" y="132110"/>
                  <a:pt x="1408670" y="131580"/>
                </a:cubicBezTo>
                <a:cubicBezTo>
                  <a:pt x="1397540" y="123896"/>
                  <a:pt x="1385881" y="145890"/>
                  <a:pt x="1374221" y="120451"/>
                </a:cubicBezTo>
                <a:cubicBezTo>
                  <a:pt x="1362296" y="103491"/>
                  <a:pt x="1349047" y="110911"/>
                  <a:pt x="1340037" y="104551"/>
                </a:cubicBezTo>
                <a:cubicBezTo>
                  <a:pt x="1330232" y="80172"/>
                  <a:pt x="1326787" y="82292"/>
                  <a:pt x="1319633" y="69307"/>
                </a:cubicBezTo>
                <a:cubicBezTo>
                  <a:pt x="1313008" y="48903"/>
                  <a:pt x="1302408" y="30618"/>
                  <a:pt x="1289423" y="44663"/>
                </a:cubicBezTo>
                <a:cubicBezTo>
                  <a:pt x="1278559" y="23728"/>
                  <a:pt x="1267694" y="49433"/>
                  <a:pt x="1256299" y="40423"/>
                </a:cubicBezTo>
                <a:cubicBezTo>
                  <a:pt x="1245170" y="53938"/>
                  <a:pt x="1234040" y="62682"/>
                  <a:pt x="1222910" y="41218"/>
                </a:cubicBezTo>
                <a:cubicBezTo>
                  <a:pt x="1214431" y="22139"/>
                  <a:pt x="1205421" y="51818"/>
                  <a:pt x="1197206" y="40688"/>
                </a:cubicBezTo>
                <a:cubicBezTo>
                  <a:pt x="1186076" y="55263"/>
                  <a:pt x="1175477" y="33533"/>
                  <a:pt x="1164612" y="25053"/>
                </a:cubicBezTo>
                <a:cubicBezTo>
                  <a:pt x="1153747" y="-1181"/>
                  <a:pt x="1142883" y="6239"/>
                  <a:pt x="1131488" y="11009"/>
                </a:cubicBezTo>
                <a:cubicBezTo>
                  <a:pt x="1115588" y="11009"/>
                  <a:pt x="1098894" y="16839"/>
                  <a:pt x="1082464" y="5709"/>
                </a:cubicBezTo>
                <a:cubicBezTo>
                  <a:pt x="1065505" y="-5156"/>
                  <a:pt x="1048545" y="3589"/>
                  <a:pt x="1031586" y="9684"/>
                </a:cubicBezTo>
                <a:cubicBezTo>
                  <a:pt x="1014891" y="5709"/>
                  <a:pt x="998197" y="14454"/>
                  <a:pt x="982032" y="21079"/>
                </a:cubicBezTo>
                <a:cubicBezTo>
                  <a:pt x="971168" y="28763"/>
                  <a:pt x="960568" y="34063"/>
                  <a:pt x="950233" y="39098"/>
                </a:cubicBezTo>
                <a:cubicBezTo>
                  <a:pt x="939899" y="35123"/>
                  <a:pt x="929829" y="51553"/>
                  <a:pt x="919759" y="49433"/>
                </a:cubicBezTo>
                <a:cubicBezTo>
                  <a:pt x="909689" y="51023"/>
                  <a:pt x="900150" y="49963"/>
                  <a:pt x="890610" y="65862"/>
                </a:cubicBezTo>
                <a:cubicBezTo>
                  <a:pt x="881070" y="65332"/>
                  <a:pt x="871796" y="88387"/>
                  <a:pt x="862521" y="86797"/>
                </a:cubicBezTo>
                <a:cubicBezTo>
                  <a:pt x="854041" y="78582"/>
                  <a:pt x="845826" y="100576"/>
                  <a:pt x="837612" y="106936"/>
                </a:cubicBezTo>
                <a:cubicBezTo>
                  <a:pt x="829397" y="113561"/>
                  <a:pt x="821712" y="133170"/>
                  <a:pt x="814027" y="128665"/>
                </a:cubicBezTo>
                <a:cubicBezTo>
                  <a:pt x="806342" y="141650"/>
                  <a:pt x="799188" y="144035"/>
                  <a:pt x="792298" y="151985"/>
                </a:cubicBezTo>
                <a:cubicBezTo>
                  <a:pt x="785408" y="160199"/>
                  <a:pt x="779048" y="166029"/>
                  <a:pt x="773218" y="177689"/>
                </a:cubicBezTo>
                <a:cubicBezTo>
                  <a:pt x="767389" y="186169"/>
                  <a:pt x="761559" y="192264"/>
                  <a:pt x="756259" y="201273"/>
                </a:cubicBezTo>
                <a:cubicBezTo>
                  <a:pt x="750694" y="211873"/>
                  <a:pt x="745394" y="228038"/>
                  <a:pt x="740094" y="231217"/>
                </a:cubicBezTo>
                <a:cubicBezTo>
                  <a:pt x="734795" y="241287"/>
                  <a:pt x="729760" y="265931"/>
                  <a:pt x="724460" y="254537"/>
                </a:cubicBezTo>
                <a:cubicBezTo>
                  <a:pt x="719425" y="250032"/>
                  <a:pt x="714390" y="278121"/>
                  <a:pt x="709355" y="286071"/>
                </a:cubicBezTo>
                <a:cubicBezTo>
                  <a:pt x="704320" y="279976"/>
                  <a:pt x="699551" y="291106"/>
                  <a:pt x="694781" y="311245"/>
                </a:cubicBezTo>
                <a:cubicBezTo>
                  <a:pt x="690011" y="319195"/>
                  <a:pt x="685241" y="304620"/>
                  <a:pt x="680471" y="341189"/>
                </a:cubicBezTo>
                <a:cubicBezTo>
                  <a:pt x="675701" y="389153"/>
                  <a:pt x="670931" y="354174"/>
                  <a:pt x="666162" y="365304"/>
                </a:cubicBezTo>
                <a:cubicBezTo>
                  <a:pt x="661392" y="365834"/>
                  <a:pt x="656887" y="369013"/>
                  <a:pt x="652117" y="396838"/>
                </a:cubicBezTo>
                <a:cubicBezTo>
                  <a:pt x="647347" y="400812"/>
                  <a:pt x="642842" y="411942"/>
                  <a:pt x="638337" y="426252"/>
                </a:cubicBezTo>
                <a:cubicBezTo>
                  <a:pt x="633833" y="438971"/>
                  <a:pt x="629063" y="433937"/>
                  <a:pt x="624558" y="452751"/>
                </a:cubicBezTo>
                <a:cubicBezTo>
                  <a:pt x="619788" y="458316"/>
                  <a:pt x="614753" y="456726"/>
                  <a:pt x="609983" y="482695"/>
                </a:cubicBezTo>
                <a:cubicBezTo>
                  <a:pt x="604948" y="499920"/>
                  <a:pt x="600179" y="496210"/>
                  <a:pt x="595409" y="512639"/>
                </a:cubicBezTo>
                <a:cubicBezTo>
                  <a:pt x="590639" y="541788"/>
                  <a:pt x="585869" y="524034"/>
                  <a:pt x="581099" y="542848"/>
                </a:cubicBezTo>
                <a:cubicBezTo>
                  <a:pt x="576594" y="533044"/>
                  <a:pt x="572089" y="560338"/>
                  <a:pt x="567584" y="573322"/>
                </a:cubicBezTo>
                <a:cubicBezTo>
                  <a:pt x="564140" y="565638"/>
                  <a:pt x="560695" y="576767"/>
                  <a:pt x="557250" y="596112"/>
                </a:cubicBezTo>
                <a:cubicBezTo>
                  <a:pt x="553805" y="604857"/>
                  <a:pt x="550625" y="610951"/>
                  <a:pt x="547445" y="621816"/>
                </a:cubicBezTo>
                <a:cubicBezTo>
                  <a:pt x="544000" y="638776"/>
                  <a:pt x="540820" y="615986"/>
                  <a:pt x="537110" y="645930"/>
                </a:cubicBezTo>
                <a:cubicBezTo>
                  <a:pt x="533665" y="678524"/>
                  <a:pt x="529956" y="615191"/>
                  <a:pt x="525981" y="669780"/>
                </a:cubicBezTo>
                <a:cubicBezTo>
                  <a:pt x="521476" y="670840"/>
                  <a:pt x="516706" y="681969"/>
                  <a:pt x="512201" y="694159"/>
                </a:cubicBezTo>
                <a:cubicBezTo>
                  <a:pt x="507696" y="709529"/>
                  <a:pt x="502926" y="723838"/>
                  <a:pt x="498951" y="726223"/>
                </a:cubicBezTo>
                <a:cubicBezTo>
                  <a:pt x="494977" y="747422"/>
                  <a:pt x="491532" y="735498"/>
                  <a:pt x="488882" y="764382"/>
                </a:cubicBezTo>
                <a:cubicBezTo>
                  <a:pt x="486232" y="752722"/>
                  <a:pt x="484377" y="766767"/>
                  <a:pt x="484112" y="786641"/>
                </a:cubicBezTo>
                <a:cubicBezTo>
                  <a:pt x="483582" y="795916"/>
                  <a:pt x="484642" y="814200"/>
                  <a:pt x="486497" y="810756"/>
                </a:cubicBezTo>
                <a:cubicBezTo>
                  <a:pt x="488352" y="797506"/>
                  <a:pt x="491002" y="829835"/>
                  <a:pt x="494447" y="831160"/>
                </a:cubicBezTo>
                <a:cubicBezTo>
                  <a:pt x="497891" y="827450"/>
                  <a:pt x="501866" y="861369"/>
                  <a:pt x="506106" y="849179"/>
                </a:cubicBezTo>
                <a:cubicBezTo>
                  <a:pt x="510346" y="881243"/>
                  <a:pt x="514851" y="851299"/>
                  <a:pt x="519356" y="870114"/>
                </a:cubicBezTo>
                <a:cubicBezTo>
                  <a:pt x="524126" y="882833"/>
                  <a:pt x="529691" y="878064"/>
                  <a:pt x="533665" y="891843"/>
                </a:cubicBezTo>
                <a:cubicBezTo>
                  <a:pt x="537640" y="905093"/>
                  <a:pt x="540290" y="932917"/>
                  <a:pt x="539230" y="916752"/>
                </a:cubicBezTo>
                <a:cubicBezTo>
                  <a:pt x="538170" y="942987"/>
                  <a:pt x="533665" y="934772"/>
                  <a:pt x="527836" y="945637"/>
                </a:cubicBezTo>
                <a:cubicBezTo>
                  <a:pt x="522006" y="950406"/>
                  <a:pt x="515116" y="945902"/>
                  <a:pt x="509286" y="971076"/>
                </a:cubicBezTo>
                <a:cubicBezTo>
                  <a:pt x="502396" y="974786"/>
                  <a:pt x="497097" y="973991"/>
                  <a:pt x="492062" y="999695"/>
                </a:cubicBezTo>
                <a:cubicBezTo>
                  <a:pt x="487027" y="1008970"/>
                  <a:pt x="482522" y="1035469"/>
                  <a:pt x="477752" y="1029904"/>
                </a:cubicBezTo>
                <a:cubicBezTo>
                  <a:pt x="469802" y="1020099"/>
                  <a:pt x="461588" y="1076013"/>
                  <a:pt x="453638" y="1082108"/>
                </a:cubicBezTo>
                <a:cubicBezTo>
                  <a:pt x="445688" y="1069388"/>
                  <a:pt x="437738" y="1118147"/>
                  <a:pt x="430053" y="1134311"/>
                </a:cubicBezTo>
                <a:cubicBezTo>
                  <a:pt x="426079" y="1143056"/>
                  <a:pt x="422369" y="1159220"/>
                  <a:pt x="418394" y="1160545"/>
                </a:cubicBezTo>
                <a:cubicBezTo>
                  <a:pt x="414684" y="1176445"/>
                  <a:pt x="410709" y="1185455"/>
                  <a:pt x="406999" y="1187045"/>
                </a:cubicBezTo>
                <a:cubicBezTo>
                  <a:pt x="403289" y="1200294"/>
                  <a:pt x="399579" y="1210099"/>
                  <a:pt x="396134" y="1213544"/>
                </a:cubicBezTo>
                <a:cubicBezTo>
                  <a:pt x="392690" y="1222819"/>
                  <a:pt x="388980" y="1234213"/>
                  <a:pt x="385535" y="1240308"/>
                </a:cubicBezTo>
                <a:cubicBezTo>
                  <a:pt x="382620" y="1252763"/>
                  <a:pt x="379705" y="1259652"/>
                  <a:pt x="377320" y="1266012"/>
                </a:cubicBezTo>
                <a:cubicBezTo>
                  <a:pt x="374935" y="1272372"/>
                  <a:pt x="372550" y="1278202"/>
                  <a:pt x="370695" y="1288802"/>
                </a:cubicBezTo>
                <a:cubicBezTo>
                  <a:pt x="368575" y="1309471"/>
                  <a:pt x="366720" y="1296751"/>
                  <a:pt x="365130" y="1316891"/>
                </a:cubicBezTo>
                <a:cubicBezTo>
                  <a:pt x="363275" y="1329080"/>
                  <a:pt x="361685" y="1308941"/>
                  <a:pt x="360096" y="1338355"/>
                </a:cubicBezTo>
                <a:cubicBezTo>
                  <a:pt x="357976" y="1367239"/>
                  <a:pt x="355856" y="1332260"/>
                  <a:pt x="354266" y="1373864"/>
                </a:cubicBezTo>
                <a:cubicBezTo>
                  <a:pt x="352676" y="1393209"/>
                  <a:pt x="351351" y="1378634"/>
                  <a:pt x="350821" y="1409638"/>
                </a:cubicBezTo>
                <a:cubicBezTo>
                  <a:pt x="350821" y="1419973"/>
                  <a:pt x="350821" y="1417853"/>
                  <a:pt x="357976" y="1434812"/>
                </a:cubicBezTo>
                <a:cubicBezTo>
                  <a:pt x="362215" y="1450712"/>
                  <a:pt x="368575" y="1424478"/>
                  <a:pt x="373875" y="1436667"/>
                </a:cubicBezTo>
                <a:cubicBezTo>
                  <a:pt x="367780" y="1448062"/>
                  <a:pt x="365660" y="1440377"/>
                  <a:pt x="365660" y="1476151"/>
                </a:cubicBezTo>
                <a:cubicBezTo>
                  <a:pt x="365660" y="1508215"/>
                  <a:pt x="368045" y="1458662"/>
                  <a:pt x="371225" y="1516430"/>
                </a:cubicBezTo>
                <a:cubicBezTo>
                  <a:pt x="374670" y="1509010"/>
                  <a:pt x="379705" y="1513780"/>
                  <a:pt x="393750" y="1546904"/>
                </a:cubicBezTo>
                <a:cubicBezTo>
                  <a:pt x="404614" y="1543194"/>
                  <a:pt x="411769" y="1542664"/>
                  <a:pt x="417334" y="1531270"/>
                </a:cubicBezTo>
                <a:cubicBezTo>
                  <a:pt x="421309" y="1520935"/>
                  <a:pt x="425549" y="1509275"/>
                  <a:pt x="429259" y="1518815"/>
                </a:cubicBezTo>
                <a:cubicBezTo>
                  <a:pt x="433233" y="1515900"/>
                  <a:pt x="436943" y="1495496"/>
                  <a:pt x="440653" y="1494436"/>
                </a:cubicBezTo>
                <a:cubicBezTo>
                  <a:pt x="448073" y="1498940"/>
                  <a:pt x="455228" y="1479331"/>
                  <a:pt x="461853" y="1456277"/>
                </a:cubicBezTo>
                <a:cubicBezTo>
                  <a:pt x="460793" y="1465551"/>
                  <a:pt x="459733" y="1467936"/>
                  <a:pt x="458673" y="1487811"/>
                </a:cubicBezTo>
                <a:cubicBezTo>
                  <a:pt x="457613" y="1504770"/>
                  <a:pt x="456818" y="1537099"/>
                  <a:pt x="456023" y="1521730"/>
                </a:cubicBezTo>
                <a:cubicBezTo>
                  <a:pt x="455228" y="1529680"/>
                  <a:pt x="454963" y="1545314"/>
                  <a:pt x="454698" y="1543459"/>
                </a:cubicBezTo>
                <a:cubicBezTo>
                  <a:pt x="454698" y="1570488"/>
                  <a:pt x="454963" y="1549289"/>
                  <a:pt x="456023" y="1587183"/>
                </a:cubicBezTo>
                <a:cubicBezTo>
                  <a:pt x="456553" y="1578438"/>
                  <a:pt x="457613" y="1591158"/>
                  <a:pt x="458673" y="1613417"/>
                </a:cubicBezTo>
                <a:cubicBezTo>
                  <a:pt x="459733" y="1627197"/>
                  <a:pt x="460793" y="1615537"/>
                  <a:pt x="462118" y="1633557"/>
                </a:cubicBezTo>
                <a:cubicBezTo>
                  <a:pt x="463177" y="1631967"/>
                  <a:pt x="464502" y="1682845"/>
                  <a:pt x="465297" y="1656611"/>
                </a:cubicBezTo>
                <a:cubicBezTo>
                  <a:pt x="466357" y="1696095"/>
                  <a:pt x="466887" y="1689205"/>
                  <a:pt x="467417" y="1679930"/>
                </a:cubicBezTo>
                <a:cubicBezTo>
                  <a:pt x="467682" y="1695830"/>
                  <a:pt x="467682" y="1701660"/>
                  <a:pt x="467417" y="1706430"/>
                </a:cubicBezTo>
                <a:cubicBezTo>
                  <a:pt x="467152" y="1730279"/>
                  <a:pt x="466622" y="1753333"/>
                  <a:pt x="465297" y="1732929"/>
                </a:cubicBezTo>
                <a:cubicBezTo>
                  <a:pt x="464237" y="1739024"/>
                  <a:pt x="462383" y="1753598"/>
                  <a:pt x="460528" y="1755453"/>
                </a:cubicBezTo>
                <a:cubicBezTo>
                  <a:pt x="458408" y="1772678"/>
                  <a:pt x="456023" y="1807127"/>
                  <a:pt x="453638" y="1792287"/>
                </a:cubicBezTo>
                <a:cubicBezTo>
                  <a:pt x="451253" y="1801032"/>
                  <a:pt x="448603" y="1829386"/>
                  <a:pt x="446483" y="1814811"/>
                </a:cubicBezTo>
                <a:cubicBezTo>
                  <a:pt x="444098" y="1817196"/>
                  <a:pt x="441978" y="1859330"/>
                  <a:pt x="440388" y="1851645"/>
                </a:cubicBezTo>
                <a:cubicBezTo>
                  <a:pt x="438533" y="1830711"/>
                  <a:pt x="436413" y="1876554"/>
                  <a:pt x="434293" y="1893514"/>
                </a:cubicBezTo>
                <a:cubicBezTo>
                  <a:pt x="432173" y="1907029"/>
                  <a:pt x="430053" y="1918158"/>
                  <a:pt x="427934" y="1922133"/>
                </a:cubicBezTo>
                <a:cubicBezTo>
                  <a:pt x="423694" y="1945718"/>
                  <a:pt x="419719" y="1969302"/>
                  <a:pt x="416539" y="1992886"/>
                </a:cubicBezTo>
                <a:cubicBezTo>
                  <a:pt x="413359" y="2016470"/>
                  <a:pt x="410974" y="2040320"/>
                  <a:pt x="410179" y="2064169"/>
                </a:cubicBezTo>
                <a:cubicBezTo>
                  <a:pt x="409914" y="2092523"/>
                  <a:pt x="409649" y="2120877"/>
                  <a:pt x="410709" y="2149232"/>
                </a:cubicBezTo>
                <a:cubicBezTo>
                  <a:pt x="412829" y="2194280"/>
                  <a:pt x="422104" y="2239859"/>
                  <a:pt x="442243" y="2280403"/>
                </a:cubicBezTo>
                <a:cubicBezTo>
                  <a:pt x="459733" y="2315117"/>
                  <a:pt x="491797" y="2338701"/>
                  <a:pt x="515116" y="2369175"/>
                </a:cubicBezTo>
                <a:cubicBezTo>
                  <a:pt x="534990" y="2394879"/>
                  <a:pt x="542675" y="2427473"/>
                  <a:pt x="548505" y="2459008"/>
                </a:cubicBezTo>
                <a:cubicBezTo>
                  <a:pt x="554865" y="2496636"/>
                  <a:pt x="556190" y="2535060"/>
                  <a:pt x="554865" y="2572954"/>
                </a:cubicBezTo>
                <a:cubicBezTo>
                  <a:pt x="553275" y="2599718"/>
                  <a:pt x="550625" y="2626748"/>
                  <a:pt x="542675" y="2652717"/>
                </a:cubicBezTo>
                <a:cubicBezTo>
                  <a:pt x="533930" y="2683191"/>
                  <a:pt x="518031" y="2710750"/>
                  <a:pt x="504251" y="2739104"/>
                </a:cubicBezTo>
                <a:cubicBezTo>
                  <a:pt x="494447" y="2758714"/>
                  <a:pt x="486232" y="2778853"/>
                  <a:pt x="476162" y="2798198"/>
                </a:cubicBezTo>
                <a:cubicBezTo>
                  <a:pt x="450458" y="2848281"/>
                  <a:pt x="422899" y="2897570"/>
                  <a:pt x="398254" y="2948448"/>
                </a:cubicBezTo>
                <a:cubicBezTo>
                  <a:pt x="346316" y="3053650"/>
                  <a:pt x="309482" y="3165212"/>
                  <a:pt x="269468" y="3275449"/>
                </a:cubicBezTo>
                <a:cubicBezTo>
                  <a:pt x="229189" y="3382771"/>
                  <a:pt x="198450" y="3493802"/>
                  <a:pt x="153402" y="3599269"/>
                </a:cubicBezTo>
                <a:cubicBezTo>
                  <a:pt x="131407" y="3651208"/>
                  <a:pt x="105703" y="3701026"/>
                  <a:pt x="79999" y="3751110"/>
                </a:cubicBezTo>
                <a:cubicBezTo>
                  <a:pt x="61979" y="3786354"/>
                  <a:pt x="42635" y="3821068"/>
                  <a:pt x="28325" y="3858167"/>
                </a:cubicBezTo>
                <a:cubicBezTo>
                  <a:pt x="16666" y="3892881"/>
                  <a:pt x="8716" y="3928655"/>
                  <a:pt x="3151" y="3964959"/>
                </a:cubicBezTo>
                <a:cubicBezTo>
                  <a:pt x="1561" y="3977943"/>
                  <a:pt x="-824" y="3991193"/>
                  <a:pt x="1561" y="4004178"/>
                </a:cubicBezTo>
                <a:cubicBezTo>
                  <a:pt x="3151" y="4012657"/>
                  <a:pt x="11631" y="4019282"/>
                  <a:pt x="20110" y="4017427"/>
                </a:cubicBezTo>
                <a:cubicBezTo>
                  <a:pt x="32035" y="4013187"/>
                  <a:pt x="37865" y="4000732"/>
                  <a:pt x="45020" y="3991193"/>
                </a:cubicBezTo>
                <a:cubicBezTo>
                  <a:pt x="53764" y="3979268"/>
                  <a:pt x="62244" y="3965489"/>
                  <a:pt x="76289" y="3959659"/>
                </a:cubicBezTo>
                <a:cubicBezTo>
                  <a:pt x="95898" y="3957009"/>
                  <a:pt x="115243" y="3962044"/>
                  <a:pt x="134587" y="3965489"/>
                </a:cubicBezTo>
                <a:cubicBezTo>
                  <a:pt x="170361" y="3973174"/>
                  <a:pt x="206400" y="3981653"/>
                  <a:pt x="240054" y="3996493"/>
                </a:cubicBezTo>
                <a:cubicBezTo>
                  <a:pt x="250654" y="4000468"/>
                  <a:pt x="254629" y="4012127"/>
                  <a:pt x="256749" y="4022197"/>
                </a:cubicBezTo>
                <a:cubicBezTo>
                  <a:pt x="259928" y="4037566"/>
                  <a:pt x="265228" y="4053996"/>
                  <a:pt x="279273" y="4063006"/>
                </a:cubicBezTo>
                <a:cubicBezTo>
                  <a:pt x="294377" y="4071486"/>
                  <a:pt x="311072" y="4075990"/>
                  <a:pt x="327236" y="4081820"/>
                </a:cubicBezTo>
                <a:cubicBezTo>
                  <a:pt x="395074" y="4103815"/>
                  <a:pt x="463708" y="4122894"/>
                  <a:pt x="531546" y="4144888"/>
                </a:cubicBezTo>
                <a:cubicBezTo>
                  <a:pt x="552215" y="4152043"/>
                  <a:pt x="573679" y="4158138"/>
                  <a:pt x="593289" y="4167943"/>
                </a:cubicBezTo>
                <a:cubicBezTo>
                  <a:pt x="613163" y="4181457"/>
                  <a:pt x="626678" y="4203187"/>
                  <a:pt x="632243" y="4226241"/>
                </a:cubicBezTo>
                <a:cubicBezTo>
                  <a:pt x="637542" y="4244261"/>
                  <a:pt x="633568" y="4263340"/>
                  <a:pt x="632243" y="4281890"/>
                </a:cubicBezTo>
                <a:cubicBezTo>
                  <a:pt x="624823" y="4351318"/>
                  <a:pt x="612898" y="4419951"/>
                  <a:pt x="599914" y="4488584"/>
                </a:cubicBezTo>
                <a:cubicBezTo>
                  <a:pt x="587989" y="4550062"/>
                  <a:pt x="575004" y="4611540"/>
                  <a:pt x="558840" y="4671958"/>
                </a:cubicBezTo>
                <a:cubicBezTo>
                  <a:pt x="546385" y="4718597"/>
                  <a:pt x="528896" y="4763910"/>
                  <a:pt x="509021" y="4807634"/>
                </a:cubicBezTo>
                <a:cubicBezTo>
                  <a:pt x="484642" y="4861428"/>
                  <a:pt x="457348" y="4914161"/>
                  <a:pt x="438533" y="4970339"/>
                </a:cubicBezTo>
                <a:cubicBezTo>
                  <a:pt x="417334" y="5032083"/>
                  <a:pt x="406999" y="5097006"/>
                  <a:pt x="403289" y="5161929"/>
                </a:cubicBezTo>
                <a:cubicBezTo>
                  <a:pt x="395869" y="5287270"/>
                  <a:pt x="418924" y="5411552"/>
                  <a:pt x="429788" y="5536098"/>
                </a:cubicBezTo>
                <a:cubicBezTo>
                  <a:pt x="433763" y="5586977"/>
                  <a:pt x="438798" y="5637855"/>
                  <a:pt x="446218" y="5688469"/>
                </a:cubicBezTo>
                <a:cubicBezTo>
                  <a:pt x="458673" y="5779096"/>
                  <a:pt x="477222" y="5868928"/>
                  <a:pt x="487292" y="5960086"/>
                </a:cubicBezTo>
                <a:cubicBezTo>
                  <a:pt x="489412" y="5980225"/>
                  <a:pt x="490737" y="6000629"/>
                  <a:pt x="488882" y="6020769"/>
                </a:cubicBezTo>
                <a:cubicBezTo>
                  <a:pt x="487292" y="6038788"/>
                  <a:pt x="476957" y="6054423"/>
                  <a:pt x="464767" y="6067142"/>
                </a:cubicBezTo>
                <a:cubicBezTo>
                  <a:pt x="442508" y="6090462"/>
                  <a:pt x="413624" y="6106096"/>
                  <a:pt x="390570" y="6128356"/>
                </a:cubicBezTo>
                <a:cubicBezTo>
                  <a:pt x="377055" y="6141075"/>
                  <a:pt x="368310" y="6158035"/>
                  <a:pt x="366455" y="6176584"/>
                </a:cubicBezTo>
                <a:cubicBezTo>
                  <a:pt x="360890" y="6212623"/>
                  <a:pt x="376790" y="6246542"/>
                  <a:pt x="387125" y="6280196"/>
                </a:cubicBezTo>
                <a:cubicBezTo>
                  <a:pt x="401434" y="6333460"/>
                  <a:pt x="424489" y="6383543"/>
                  <a:pt x="444098" y="6434687"/>
                </a:cubicBezTo>
                <a:cubicBezTo>
                  <a:pt x="454433" y="6461981"/>
                  <a:pt x="466887" y="6489540"/>
                  <a:pt x="468742" y="6519220"/>
                </a:cubicBezTo>
                <a:cubicBezTo>
                  <a:pt x="470862" y="6542274"/>
                  <a:pt x="469272" y="6565328"/>
                  <a:pt x="471657" y="6588382"/>
                </a:cubicBezTo>
                <a:cubicBezTo>
                  <a:pt x="472452" y="6597392"/>
                  <a:pt x="476692" y="6606932"/>
                  <a:pt x="485172" y="6611172"/>
                </a:cubicBezTo>
                <a:cubicBezTo>
                  <a:pt x="500011" y="6618592"/>
                  <a:pt x="518826" y="6618326"/>
                  <a:pt x="533400" y="6610111"/>
                </a:cubicBezTo>
                <a:cubicBezTo>
                  <a:pt x="542675" y="6604547"/>
                  <a:pt x="544795" y="6593417"/>
                  <a:pt x="546650" y="6583877"/>
                </a:cubicBezTo>
                <a:cubicBezTo>
                  <a:pt x="551950" y="6552873"/>
                  <a:pt x="554335" y="6521339"/>
                  <a:pt x="560165" y="6490335"/>
                </a:cubicBezTo>
                <a:cubicBezTo>
                  <a:pt x="562550" y="6479735"/>
                  <a:pt x="563875" y="6468076"/>
                  <a:pt x="569969" y="6458801"/>
                </a:cubicBezTo>
                <a:cubicBezTo>
                  <a:pt x="583484" y="6443697"/>
                  <a:pt x="605213" y="6436541"/>
                  <a:pt x="625088" y="6438927"/>
                </a:cubicBezTo>
                <a:cubicBezTo>
                  <a:pt x="636217" y="6439722"/>
                  <a:pt x="643107" y="6449526"/>
                  <a:pt x="650262" y="6456946"/>
                </a:cubicBezTo>
                <a:cubicBezTo>
                  <a:pt x="682061" y="6493515"/>
                  <a:pt x="709885" y="6533264"/>
                  <a:pt x="740624" y="6570628"/>
                </a:cubicBezTo>
                <a:cubicBezTo>
                  <a:pt x="753874" y="6586527"/>
                  <a:pt x="767389" y="6602692"/>
                  <a:pt x="785143" y="6613822"/>
                </a:cubicBezTo>
                <a:cubicBezTo>
                  <a:pt x="810847" y="6631576"/>
                  <a:pt x="840262" y="6644031"/>
                  <a:pt x="871001" y="6649596"/>
                </a:cubicBezTo>
                <a:cubicBezTo>
                  <a:pt x="900680" y="6656485"/>
                  <a:pt x="931419" y="6654366"/>
                  <a:pt x="961628" y="6653570"/>
                </a:cubicBezTo>
                <a:cubicBezTo>
                  <a:pt x="1033176" y="6650655"/>
                  <a:pt x="1104724" y="6645621"/>
                  <a:pt x="1175742" y="6637141"/>
                </a:cubicBezTo>
                <a:cubicBezTo>
                  <a:pt x="1194821" y="6635286"/>
                  <a:pt x="1213636" y="6631046"/>
                  <a:pt x="1231655" y="6624951"/>
                </a:cubicBezTo>
                <a:cubicBezTo>
                  <a:pt x="1248615" y="6619121"/>
                  <a:pt x="1266104" y="6613556"/>
                  <a:pt x="1279884" y="6601632"/>
                </a:cubicBezTo>
                <a:cubicBezTo>
                  <a:pt x="1288893" y="6593682"/>
                  <a:pt x="1295783" y="6581757"/>
                  <a:pt x="1293133" y="6569568"/>
                </a:cubicBezTo>
                <a:cubicBezTo>
                  <a:pt x="1290218" y="6557378"/>
                  <a:pt x="1282534" y="6547044"/>
                  <a:pt x="1275114" y="6536974"/>
                </a:cubicBezTo>
                <a:cubicBezTo>
                  <a:pt x="1259214" y="6516570"/>
                  <a:pt x="1241460" y="6497755"/>
                  <a:pt x="1224765" y="6478146"/>
                </a:cubicBezTo>
                <a:cubicBezTo>
                  <a:pt x="1240400" y="6478676"/>
                  <a:pt x="1256564" y="6474171"/>
                  <a:pt x="1266899" y="6461981"/>
                </a:cubicBezTo>
                <a:cubicBezTo>
                  <a:pt x="1276439" y="6451647"/>
                  <a:pt x="1285713" y="6440782"/>
                  <a:pt x="1292868" y="6428592"/>
                </a:cubicBezTo>
                <a:cubicBezTo>
                  <a:pt x="1300818" y="6415077"/>
                  <a:pt x="1302143" y="6400767"/>
                  <a:pt x="1304793" y="6385663"/>
                </a:cubicBezTo>
                <a:cubicBezTo>
                  <a:pt x="1304793" y="6386193"/>
                  <a:pt x="1305058" y="6386988"/>
                  <a:pt x="1305058" y="6387518"/>
                </a:cubicBezTo>
                <a:cubicBezTo>
                  <a:pt x="1307443" y="6375329"/>
                  <a:pt x="1305058" y="6362079"/>
                  <a:pt x="1298433" y="6351479"/>
                </a:cubicBezTo>
                <a:cubicBezTo>
                  <a:pt x="1293133" y="6342734"/>
                  <a:pt x="1284654" y="6335580"/>
                  <a:pt x="1275114" y="6331605"/>
                </a:cubicBezTo>
                <a:cubicBezTo>
                  <a:pt x="1266104" y="6328160"/>
                  <a:pt x="1253119" y="6330015"/>
                  <a:pt x="1243845" y="6331075"/>
                </a:cubicBezTo>
                <a:cubicBezTo>
                  <a:pt x="1220525" y="6333725"/>
                  <a:pt x="1196146" y="6341409"/>
                  <a:pt x="1173622" y="6330810"/>
                </a:cubicBezTo>
                <a:cubicBezTo>
                  <a:pt x="1143943" y="6315175"/>
                  <a:pt x="1117443" y="6293711"/>
                  <a:pt x="1091209" y="6273041"/>
                </a:cubicBezTo>
                <a:cubicBezTo>
                  <a:pt x="1037151" y="6229583"/>
                  <a:pt x="986007" y="6182414"/>
                  <a:pt x="937514" y="6132861"/>
                </a:cubicBezTo>
                <a:cubicBezTo>
                  <a:pt x="916579" y="6111396"/>
                  <a:pt x="896175" y="6089137"/>
                  <a:pt x="878420" y="6064758"/>
                </a:cubicBezTo>
                <a:cubicBezTo>
                  <a:pt x="855366" y="6033223"/>
                  <a:pt x="839467" y="5996390"/>
                  <a:pt x="833902" y="5957701"/>
                </a:cubicBezTo>
                <a:cubicBezTo>
                  <a:pt x="827542" y="5912917"/>
                  <a:pt x="824362" y="5867603"/>
                  <a:pt x="826217" y="5822290"/>
                </a:cubicBezTo>
                <a:cubicBezTo>
                  <a:pt x="829927" y="5714968"/>
                  <a:pt x="841056" y="5607911"/>
                  <a:pt x="854041" y="5501384"/>
                </a:cubicBezTo>
                <a:cubicBezTo>
                  <a:pt x="865966" y="5405722"/>
                  <a:pt x="878420" y="5310060"/>
                  <a:pt x="894055" y="5214927"/>
                </a:cubicBezTo>
                <a:cubicBezTo>
                  <a:pt x="912074" y="5102836"/>
                  <a:pt x="939899" y="4992069"/>
                  <a:pt x="975938" y="4884482"/>
                </a:cubicBezTo>
                <a:cubicBezTo>
                  <a:pt x="993427" y="4834399"/>
                  <a:pt x="1011182" y="4783785"/>
                  <a:pt x="1038476" y="4737941"/>
                </a:cubicBezTo>
                <a:cubicBezTo>
                  <a:pt x="1061795" y="4696072"/>
                  <a:pt x="1091474" y="4657384"/>
                  <a:pt x="1108964" y="4612335"/>
                </a:cubicBezTo>
                <a:cubicBezTo>
                  <a:pt x="1123008" y="4573911"/>
                  <a:pt x="1124598" y="4532307"/>
                  <a:pt x="1122213" y="4492028"/>
                </a:cubicBezTo>
                <a:cubicBezTo>
                  <a:pt x="1120093" y="4461024"/>
                  <a:pt x="1122213" y="4429755"/>
                  <a:pt x="1119033" y="4398751"/>
                </a:cubicBezTo>
                <a:cubicBezTo>
                  <a:pt x="1117178" y="4371457"/>
                  <a:pt x="1111879" y="4344163"/>
                  <a:pt x="1113734" y="4316604"/>
                </a:cubicBezTo>
                <a:cubicBezTo>
                  <a:pt x="1113734" y="4305474"/>
                  <a:pt x="1124863" y="4300439"/>
                  <a:pt x="1133873" y="4298054"/>
                </a:cubicBezTo>
                <a:cubicBezTo>
                  <a:pt x="1146858" y="4293814"/>
                  <a:pt x="1161432" y="4292754"/>
                  <a:pt x="1172297" y="4283744"/>
                </a:cubicBezTo>
                <a:cubicBezTo>
                  <a:pt x="1184221" y="4272085"/>
                  <a:pt x="1182102" y="4253800"/>
                  <a:pt x="1182102" y="4238696"/>
                </a:cubicBezTo>
                <a:cubicBezTo>
                  <a:pt x="1192436" y="4241081"/>
                  <a:pt x="1203301" y="4243466"/>
                  <a:pt x="1214166" y="4241876"/>
                </a:cubicBezTo>
                <a:cubicBezTo>
                  <a:pt x="1234305" y="4238431"/>
                  <a:pt x="1253914" y="4229686"/>
                  <a:pt x="1274584" y="4231541"/>
                </a:cubicBezTo>
                <a:cubicBezTo>
                  <a:pt x="1287303" y="4232071"/>
                  <a:pt x="1295783" y="4242141"/>
                  <a:pt x="1304793" y="4249825"/>
                </a:cubicBezTo>
                <a:cubicBezTo>
                  <a:pt x="1342422" y="4285865"/>
                  <a:pt x="1375016" y="4326143"/>
                  <a:pt x="1411585" y="4363242"/>
                </a:cubicBezTo>
                <a:cubicBezTo>
                  <a:pt x="1419005" y="4370132"/>
                  <a:pt x="1427219" y="4379672"/>
                  <a:pt x="1438614" y="4377817"/>
                </a:cubicBezTo>
                <a:cubicBezTo>
                  <a:pt x="1450274" y="4375697"/>
                  <a:pt x="1455574" y="4363507"/>
                  <a:pt x="1458488" y="4353172"/>
                </a:cubicBezTo>
                <a:cubicBezTo>
                  <a:pt x="1464848" y="4326673"/>
                  <a:pt x="1468293" y="4299644"/>
                  <a:pt x="1470413" y="4272615"/>
                </a:cubicBezTo>
                <a:cubicBezTo>
                  <a:pt x="1476243" y="4201862"/>
                  <a:pt x="1479158" y="4130844"/>
                  <a:pt x="1476508" y="4060091"/>
                </a:cubicBezTo>
                <a:cubicBezTo>
                  <a:pt x="1473593" y="4002323"/>
                  <a:pt x="1464318" y="3944819"/>
                  <a:pt x="1455574" y="3887846"/>
                </a:cubicBezTo>
                <a:cubicBezTo>
                  <a:pt x="1443649" y="3811793"/>
                  <a:pt x="1430134" y="3736270"/>
                  <a:pt x="1420330" y="3659952"/>
                </a:cubicBezTo>
                <a:cubicBezTo>
                  <a:pt x="1409995" y="3568265"/>
                  <a:pt x="1393830" y="3477373"/>
                  <a:pt x="1383761" y="3385685"/>
                </a:cubicBezTo>
                <a:cubicBezTo>
                  <a:pt x="1381906" y="3361836"/>
                  <a:pt x="1377931" y="3337722"/>
                  <a:pt x="1382436" y="3313873"/>
                </a:cubicBezTo>
                <a:cubicBezTo>
                  <a:pt x="1386676" y="3308838"/>
                  <a:pt x="1394095" y="3311488"/>
                  <a:pt x="1399660" y="3312283"/>
                </a:cubicBezTo>
                <a:cubicBezTo>
                  <a:pt x="1429074" y="3319437"/>
                  <a:pt x="1455044" y="3335602"/>
                  <a:pt x="1482868" y="3346997"/>
                </a:cubicBezTo>
                <a:cubicBezTo>
                  <a:pt x="1510162" y="3358126"/>
                  <a:pt x="1531361" y="3379856"/>
                  <a:pt x="1558391" y="3390985"/>
                </a:cubicBezTo>
                <a:cubicBezTo>
                  <a:pt x="1596284" y="3407150"/>
                  <a:pt x="1638418" y="3404235"/>
                  <a:pt x="1677902" y="3413245"/>
                </a:cubicBezTo>
                <a:cubicBezTo>
                  <a:pt x="1694596" y="3417485"/>
                  <a:pt x="1690622" y="3438684"/>
                  <a:pt x="1695127" y="3451404"/>
                </a:cubicBezTo>
                <a:cubicBezTo>
                  <a:pt x="1709701" y="3499897"/>
                  <a:pt x="1725866" y="3548126"/>
                  <a:pt x="1740175" y="3596885"/>
                </a:cubicBezTo>
                <a:cubicBezTo>
                  <a:pt x="1756605" y="3652798"/>
                  <a:pt x="1772504" y="3709241"/>
                  <a:pt x="1778334" y="3767539"/>
                </a:cubicBezTo>
                <a:cubicBezTo>
                  <a:pt x="1782839" y="3812323"/>
                  <a:pt x="1784959" y="3857637"/>
                  <a:pt x="1793439" y="3901891"/>
                </a:cubicBezTo>
                <a:cubicBezTo>
                  <a:pt x="1805628" y="3959394"/>
                  <a:pt x="1820998" y="4016102"/>
                  <a:pt x="1835042" y="4073340"/>
                </a:cubicBezTo>
                <a:cubicBezTo>
                  <a:pt x="1855712" y="4156813"/>
                  <a:pt x="1877176" y="4240286"/>
                  <a:pt x="1891751" y="4325083"/>
                </a:cubicBezTo>
                <a:cubicBezTo>
                  <a:pt x="1894666" y="4345488"/>
                  <a:pt x="1898376" y="4365892"/>
                  <a:pt x="1897581" y="4386827"/>
                </a:cubicBezTo>
                <a:cubicBezTo>
                  <a:pt x="1897316" y="4388946"/>
                  <a:pt x="1897581" y="4394246"/>
                  <a:pt x="1898111" y="4401666"/>
                </a:cubicBezTo>
                <a:cubicBezTo>
                  <a:pt x="1433579" y="4592725"/>
                  <a:pt x="1106314" y="5049837"/>
                  <a:pt x="1106314" y="5583532"/>
                </a:cubicBezTo>
                <a:cubicBezTo>
                  <a:pt x="1106314" y="6288941"/>
                  <a:pt x="1678167" y="6860794"/>
                  <a:pt x="2383576" y="6860794"/>
                </a:cubicBezTo>
                <a:cubicBezTo>
                  <a:pt x="3088986" y="6860794"/>
                  <a:pt x="3660839" y="6288941"/>
                  <a:pt x="3660839" y="5583532"/>
                </a:cubicBezTo>
                <a:cubicBezTo>
                  <a:pt x="3660839" y="5502974"/>
                  <a:pt x="3653420" y="5424271"/>
                  <a:pt x="3639110" y="5347953"/>
                </a:cubicBezTo>
                <a:cubicBezTo>
                  <a:pt x="3640435" y="5347688"/>
                  <a:pt x="3642025" y="5347688"/>
                  <a:pt x="3643350" y="5347424"/>
                </a:cubicBezTo>
                <a:cubicBezTo>
                  <a:pt x="3644940" y="5327019"/>
                  <a:pt x="3635135" y="5300255"/>
                  <a:pt x="3630630" y="5279586"/>
                </a:cubicBezTo>
                <a:cubicBezTo>
                  <a:pt x="3625595" y="5256001"/>
                  <a:pt x="3619500" y="5232152"/>
                  <a:pt x="3617910" y="5208038"/>
                </a:cubicBezTo>
                <a:cubicBezTo>
                  <a:pt x="3616321" y="5196378"/>
                  <a:pt x="3627980" y="5189223"/>
                  <a:pt x="3636990" y="5184983"/>
                </a:cubicBezTo>
                <a:cubicBezTo>
                  <a:pt x="3664284" y="5173589"/>
                  <a:pt x="3694228" y="5172794"/>
                  <a:pt x="3723377" y="5171469"/>
                </a:cubicBezTo>
                <a:cubicBezTo>
                  <a:pt x="3766306" y="5170409"/>
                  <a:pt x="3809500" y="5171204"/>
                  <a:pt x="3851898" y="5177564"/>
                </a:cubicBezTo>
                <a:cubicBezTo>
                  <a:pt x="3873363" y="5181008"/>
                  <a:pt x="3895092" y="5185248"/>
                  <a:pt x="3915232" y="5193993"/>
                </a:cubicBezTo>
                <a:cubicBezTo>
                  <a:pt x="3932721" y="5201413"/>
                  <a:pt x="3947296" y="5214927"/>
                  <a:pt x="3958426" y="5230297"/>
                </a:cubicBezTo>
                <a:cubicBezTo>
                  <a:pt x="3972735" y="5250436"/>
                  <a:pt x="3980420" y="5274286"/>
                  <a:pt x="3986250" y="5298400"/>
                </a:cubicBezTo>
                <a:cubicBezTo>
                  <a:pt x="3993935" y="5330994"/>
                  <a:pt x="3998704" y="5364118"/>
                  <a:pt x="4007184" y="5396712"/>
                </a:cubicBezTo>
                <a:cubicBezTo>
                  <a:pt x="4022024" y="5451565"/>
                  <a:pt x="4031828" y="5507479"/>
                  <a:pt x="4041368" y="5563657"/>
                </a:cubicBezTo>
                <a:cubicBezTo>
                  <a:pt x="4064422" y="5702248"/>
                  <a:pt x="4079527" y="5842164"/>
                  <a:pt x="4090922" y="5982080"/>
                </a:cubicBezTo>
                <a:cubicBezTo>
                  <a:pt x="4092776" y="6013879"/>
                  <a:pt x="4095691" y="6045943"/>
                  <a:pt x="4093572" y="6078007"/>
                </a:cubicBezTo>
                <a:cubicBezTo>
                  <a:pt x="4092776" y="6084897"/>
                  <a:pt x="4093041" y="6094967"/>
                  <a:pt x="4084032" y="6096292"/>
                </a:cubicBezTo>
                <a:cubicBezTo>
                  <a:pt x="4065747" y="6099737"/>
                  <a:pt x="4046668" y="6095232"/>
                  <a:pt x="4028118" y="6099471"/>
                </a:cubicBezTo>
                <a:cubicBezTo>
                  <a:pt x="3983600" y="6110071"/>
                  <a:pt x="3939081" y="6120936"/>
                  <a:pt x="3896152" y="6137100"/>
                </a:cubicBezTo>
                <a:cubicBezTo>
                  <a:pt x="3873363" y="6146375"/>
                  <a:pt x="3850309" y="6155915"/>
                  <a:pt x="3831759" y="6172610"/>
                </a:cubicBezTo>
                <a:cubicBezTo>
                  <a:pt x="3811885" y="6191159"/>
                  <a:pt x="3795720" y="6213948"/>
                  <a:pt x="3785916" y="6239122"/>
                </a:cubicBezTo>
                <a:cubicBezTo>
                  <a:pt x="3767896" y="6285496"/>
                  <a:pt x="3765511" y="6336375"/>
                  <a:pt x="3769486" y="6385398"/>
                </a:cubicBezTo>
                <a:cubicBezTo>
                  <a:pt x="3772666" y="6425677"/>
                  <a:pt x="3778761" y="6465956"/>
                  <a:pt x="3789095" y="6504910"/>
                </a:cubicBezTo>
                <a:cubicBezTo>
                  <a:pt x="3799695" y="6544924"/>
                  <a:pt x="3814005" y="6584673"/>
                  <a:pt x="3836529" y="6619386"/>
                </a:cubicBezTo>
                <a:cubicBezTo>
                  <a:pt x="3864883" y="6662315"/>
                  <a:pt x="3901452" y="6699414"/>
                  <a:pt x="3942261" y="6730418"/>
                </a:cubicBezTo>
                <a:cubicBezTo>
                  <a:pt x="3974325" y="6754268"/>
                  <a:pt x="4009039" y="6775467"/>
                  <a:pt x="4047463" y="6786596"/>
                </a:cubicBezTo>
                <a:cubicBezTo>
                  <a:pt x="4101256" y="6801171"/>
                  <a:pt x="4160880" y="6790837"/>
                  <a:pt x="4207253" y="6760097"/>
                </a:cubicBezTo>
                <a:cubicBezTo>
                  <a:pt x="4223153" y="6749232"/>
                  <a:pt x="4239053" y="6737308"/>
                  <a:pt x="4250447" y="6721408"/>
                </a:cubicBezTo>
                <a:cubicBezTo>
                  <a:pt x="4268732" y="6696234"/>
                  <a:pt x="4281981" y="6667880"/>
                  <a:pt x="4294171" y="6639526"/>
                </a:cubicBezTo>
                <a:cubicBezTo>
                  <a:pt x="4314045" y="6591562"/>
                  <a:pt x="4331535" y="6542008"/>
                  <a:pt x="4341075" y="6490865"/>
                </a:cubicBezTo>
                <a:cubicBezTo>
                  <a:pt x="4347434" y="6461186"/>
                  <a:pt x="4331535" y="6433627"/>
                  <a:pt x="4315635" y="6409778"/>
                </a:cubicBezTo>
                <a:cubicBezTo>
                  <a:pt x="4310070" y="6399708"/>
                  <a:pt x="4300266" y="6389903"/>
                  <a:pt x="4301326" y="6377713"/>
                </a:cubicBezTo>
                <a:cubicBezTo>
                  <a:pt x="4312985" y="6373474"/>
                  <a:pt x="4325440" y="6374004"/>
                  <a:pt x="4337365" y="6374799"/>
                </a:cubicBezTo>
                <a:cubicBezTo>
                  <a:pt x="4365984" y="6376918"/>
                  <a:pt x="4394073" y="6381688"/>
                  <a:pt x="4422692" y="6383278"/>
                </a:cubicBezTo>
                <a:cubicBezTo>
                  <a:pt x="4482845" y="6385663"/>
                  <a:pt x="4542999" y="6383543"/>
                  <a:pt x="4602887" y="6389373"/>
                </a:cubicBezTo>
                <a:cubicBezTo>
                  <a:pt x="4614811" y="6389903"/>
                  <a:pt x="4625676" y="6395733"/>
                  <a:pt x="4633626" y="6404478"/>
                </a:cubicBezTo>
                <a:cubicBezTo>
                  <a:pt x="4643960" y="6415342"/>
                  <a:pt x="4656415" y="6424882"/>
                  <a:pt x="4671785" y="6427267"/>
                </a:cubicBezTo>
                <a:cubicBezTo>
                  <a:pt x="4697489" y="6431507"/>
                  <a:pt x="4723193" y="6433362"/>
                  <a:pt x="4749163" y="6435747"/>
                </a:cubicBezTo>
                <a:cubicBezTo>
                  <a:pt x="4814351" y="6441047"/>
                  <a:pt x="4879539" y="6445286"/>
                  <a:pt x="4944992" y="6444491"/>
                </a:cubicBezTo>
                <a:cubicBezTo>
                  <a:pt x="4967251" y="6443697"/>
                  <a:pt x="4990570" y="6444227"/>
                  <a:pt x="5011505" y="6434952"/>
                </a:cubicBezTo>
                <a:cubicBezTo>
                  <a:pt x="5038534" y="6423822"/>
                  <a:pt x="5064238" y="6407392"/>
                  <a:pt x="5081993" y="6383543"/>
                </a:cubicBezTo>
                <a:cubicBezTo>
                  <a:pt x="5094182" y="6366318"/>
                  <a:pt x="5103987" y="6345119"/>
                  <a:pt x="5100012" y="6323655"/>
                </a:cubicBezTo>
                <a:cubicBezTo>
                  <a:pt x="5095242" y="6296891"/>
                  <a:pt x="5079873" y="6274102"/>
                  <a:pt x="5068743" y="6249987"/>
                </a:cubicBezTo>
                <a:cubicBezTo>
                  <a:pt x="5062383" y="6236472"/>
                  <a:pt x="5055494" y="6221633"/>
                  <a:pt x="5059468" y="6206529"/>
                </a:cubicBezTo>
                <a:cubicBezTo>
                  <a:pt x="5064503" y="6185329"/>
                  <a:pt x="5081198" y="6170224"/>
                  <a:pt x="5092328" y="6152470"/>
                </a:cubicBezTo>
                <a:cubicBezTo>
                  <a:pt x="5103192" y="6136836"/>
                  <a:pt x="5107962" y="6118021"/>
                  <a:pt x="5114587" y="6100532"/>
                </a:cubicBezTo>
                <a:cubicBezTo>
                  <a:pt x="5122802" y="6077742"/>
                  <a:pt x="5131016" y="6054688"/>
                  <a:pt x="5134196" y="6030573"/>
                </a:cubicBezTo>
                <a:cubicBezTo>
                  <a:pt x="5133401" y="6014409"/>
                  <a:pt x="5133666" y="6000099"/>
                  <a:pt x="5125717" y="5988970"/>
                </a:cubicBezTo>
                <a:lnTo>
                  <a:pt x="5125717" y="5988970"/>
                </a:lnTo>
                <a:close/>
                <a:moveTo>
                  <a:pt x="24615" y="3974763"/>
                </a:moveTo>
                <a:cubicBezTo>
                  <a:pt x="23025" y="3971053"/>
                  <a:pt x="23555" y="3968668"/>
                  <a:pt x="26735" y="3967344"/>
                </a:cubicBezTo>
                <a:cubicBezTo>
                  <a:pt x="28590" y="3970789"/>
                  <a:pt x="27795" y="3973174"/>
                  <a:pt x="24615" y="3974763"/>
                </a:cubicBezTo>
                <a:close/>
                <a:moveTo>
                  <a:pt x="2945625" y="4244261"/>
                </a:moveTo>
                <a:cubicBezTo>
                  <a:pt x="2947215" y="4234456"/>
                  <a:pt x="2951985" y="4223856"/>
                  <a:pt x="2962055" y="4220146"/>
                </a:cubicBezTo>
                <a:cubicBezTo>
                  <a:pt x="2984314" y="4211667"/>
                  <a:pt x="3008958" y="4214051"/>
                  <a:pt x="3032013" y="4209017"/>
                </a:cubicBezTo>
                <a:cubicBezTo>
                  <a:pt x="3065402" y="4201862"/>
                  <a:pt x="3098791" y="4192852"/>
                  <a:pt x="3132444" y="4187552"/>
                </a:cubicBezTo>
                <a:cubicBezTo>
                  <a:pt x="3185973" y="4178277"/>
                  <a:pt x="3240297" y="4179868"/>
                  <a:pt x="3294355" y="4180927"/>
                </a:cubicBezTo>
                <a:cubicBezTo>
                  <a:pt x="3330394" y="4182252"/>
                  <a:pt x="3366433" y="4182517"/>
                  <a:pt x="3401942" y="4188877"/>
                </a:cubicBezTo>
                <a:cubicBezTo>
                  <a:pt x="3396377" y="4202922"/>
                  <a:pt x="3388957" y="4216701"/>
                  <a:pt x="3390017" y="4232071"/>
                </a:cubicBezTo>
                <a:cubicBezTo>
                  <a:pt x="3391077" y="4249295"/>
                  <a:pt x="3395317" y="4266255"/>
                  <a:pt x="3400617" y="4282684"/>
                </a:cubicBezTo>
                <a:cubicBezTo>
                  <a:pt x="3401942" y="4287719"/>
                  <a:pt x="3406447" y="4291694"/>
                  <a:pt x="3411746" y="4291959"/>
                </a:cubicBezTo>
                <a:cubicBezTo>
                  <a:pt x="3411746" y="4293284"/>
                  <a:pt x="3412011" y="4295934"/>
                  <a:pt x="3412011" y="4297259"/>
                </a:cubicBezTo>
                <a:cubicBezTo>
                  <a:pt x="3337813" y="4312364"/>
                  <a:pt x="3264941" y="4332768"/>
                  <a:pt x="3191008" y="4348403"/>
                </a:cubicBezTo>
                <a:cubicBezTo>
                  <a:pt x="3145694" y="4358207"/>
                  <a:pt x="3100380" y="4367482"/>
                  <a:pt x="3054537" y="4374372"/>
                </a:cubicBezTo>
                <a:cubicBezTo>
                  <a:pt x="3030422" y="4377817"/>
                  <a:pt x="3006043" y="4381262"/>
                  <a:pt x="2981399" y="4380202"/>
                </a:cubicBezTo>
                <a:cubicBezTo>
                  <a:pt x="2975304" y="4379937"/>
                  <a:pt x="2968415" y="4378877"/>
                  <a:pt x="2964440" y="4373842"/>
                </a:cubicBezTo>
                <a:cubicBezTo>
                  <a:pt x="2953575" y="4361387"/>
                  <a:pt x="2949335" y="4344693"/>
                  <a:pt x="2946155" y="4329058"/>
                </a:cubicBezTo>
                <a:cubicBezTo>
                  <a:pt x="2941650" y="4300969"/>
                  <a:pt x="2940590" y="4272085"/>
                  <a:pt x="2945625" y="4244261"/>
                </a:cubicBezTo>
                <a:lnTo>
                  <a:pt x="2945625" y="4244261"/>
                </a:lnTo>
                <a:close/>
                <a:moveTo>
                  <a:pt x="2499378" y="6624156"/>
                </a:moveTo>
                <a:lnTo>
                  <a:pt x="2422265" y="5994799"/>
                </a:lnTo>
                <a:lnTo>
                  <a:pt x="2427300" y="5953196"/>
                </a:lnTo>
                <a:cubicBezTo>
                  <a:pt x="2442935" y="5952666"/>
                  <a:pt x="2458039" y="5951076"/>
                  <a:pt x="2473144" y="5948691"/>
                </a:cubicBezTo>
                <a:lnTo>
                  <a:pt x="2669768" y="6590502"/>
                </a:lnTo>
                <a:cubicBezTo>
                  <a:pt x="2614650" y="6606136"/>
                  <a:pt x="2557676" y="6617531"/>
                  <a:pt x="2499378" y="6624156"/>
                </a:cubicBezTo>
                <a:lnTo>
                  <a:pt x="2499378" y="6624156"/>
                </a:lnTo>
                <a:close/>
                <a:moveTo>
                  <a:pt x="2157538" y="6606932"/>
                </a:moveTo>
                <a:lnTo>
                  <a:pt x="2358667" y="5949751"/>
                </a:lnTo>
                <a:cubicBezTo>
                  <a:pt x="2373772" y="5951871"/>
                  <a:pt x="2389141" y="5953196"/>
                  <a:pt x="2404776" y="5953461"/>
                </a:cubicBezTo>
                <a:lnTo>
                  <a:pt x="2409811" y="5994799"/>
                </a:lnTo>
                <a:lnTo>
                  <a:pt x="2332168" y="6629721"/>
                </a:lnTo>
                <a:cubicBezTo>
                  <a:pt x="2272545" y="6626806"/>
                  <a:pt x="2214246" y="6619121"/>
                  <a:pt x="2157538" y="6606932"/>
                </a:cubicBezTo>
                <a:lnTo>
                  <a:pt x="2157538" y="6606932"/>
                </a:lnTo>
                <a:close/>
                <a:moveTo>
                  <a:pt x="3405122" y="5816195"/>
                </a:moveTo>
                <a:lnTo>
                  <a:pt x="2880172" y="5655875"/>
                </a:lnTo>
                <a:lnTo>
                  <a:pt x="3426586" y="5684758"/>
                </a:lnTo>
                <a:cubicBezTo>
                  <a:pt x="3422081" y="5729543"/>
                  <a:pt x="3414926" y="5773531"/>
                  <a:pt x="3405122" y="5816195"/>
                </a:cubicBezTo>
                <a:lnTo>
                  <a:pt x="3405122" y="5816195"/>
                </a:lnTo>
                <a:close/>
                <a:moveTo>
                  <a:pt x="3431886" y="5579822"/>
                </a:moveTo>
                <a:cubicBezTo>
                  <a:pt x="3431886" y="5611091"/>
                  <a:pt x="3430561" y="5642095"/>
                  <a:pt x="3427911" y="5672569"/>
                </a:cubicBezTo>
                <a:lnTo>
                  <a:pt x="2831413" y="5641035"/>
                </a:lnTo>
                <a:lnTo>
                  <a:pt x="2790340" y="5628580"/>
                </a:lnTo>
                <a:cubicBezTo>
                  <a:pt x="2792460" y="5613740"/>
                  <a:pt x="2793785" y="5598636"/>
                  <a:pt x="2794314" y="5583266"/>
                </a:cubicBezTo>
                <a:lnTo>
                  <a:pt x="3429236" y="5505094"/>
                </a:lnTo>
                <a:cubicBezTo>
                  <a:pt x="3430826" y="5529738"/>
                  <a:pt x="3431886" y="5554648"/>
                  <a:pt x="3431886" y="5579822"/>
                </a:cubicBezTo>
                <a:lnTo>
                  <a:pt x="3431886" y="5579822"/>
                </a:lnTo>
                <a:close/>
                <a:moveTo>
                  <a:pt x="2794314" y="5570812"/>
                </a:moveTo>
                <a:cubicBezTo>
                  <a:pt x="2794314" y="5527883"/>
                  <a:pt x="2786895" y="5486544"/>
                  <a:pt x="2773645" y="5448120"/>
                </a:cubicBezTo>
                <a:lnTo>
                  <a:pt x="3252486" y="5337884"/>
                </a:lnTo>
                <a:cubicBezTo>
                  <a:pt x="3303100" y="5339474"/>
                  <a:pt x="3353978" y="5341064"/>
                  <a:pt x="3404592" y="5342654"/>
                </a:cubicBezTo>
                <a:cubicBezTo>
                  <a:pt x="3415986" y="5391412"/>
                  <a:pt x="3423671" y="5441761"/>
                  <a:pt x="3427911" y="5492904"/>
                </a:cubicBezTo>
                <a:lnTo>
                  <a:pt x="2794314" y="5570812"/>
                </a:lnTo>
                <a:lnTo>
                  <a:pt x="2794314" y="5570812"/>
                </a:lnTo>
                <a:close/>
                <a:moveTo>
                  <a:pt x="2875932" y="5338944"/>
                </a:moveTo>
                <a:cubicBezTo>
                  <a:pt x="2984844" y="5334439"/>
                  <a:pt x="3093756" y="5333644"/>
                  <a:pt x="3202402" y="5336294"/>
                </a:cubicBezTo>
                <a:cubicBezTo>
                  <a:pt x="3202933" y="5336294"/>
                  <a:pt x="3203198" y="5336294"/>
                  <a:pt x="3203727" y="5336294"/>
                </a:cubicBezTo>
                <a:lnTo>
                  <a:pt x="2769405" y="5436461"/>
                </a:lnTo>
                <a:cubicBezTo>
                  <a:pt x="2763840" y="5421886"/>
                  <a:pt x="2757480" y="5407842"/>
                  <a:pt x="2750326" y="5394327"/>
                </a:cubicBezTo>
                <a:lnTo>
                  <a:pt x="2783185" y="5369418"/>
                </a:lnTo>
                <a:lnTo>
                  <a:pt x="2852613" y="5340004"/>
                </a:lnTo>
                <a:cubicBezTo>
                  <a:pt x="2860562" y="5339474"/>
                  <a:pt x="2868247" y="5339209"/>
                  <a:pt x="2875932" y="5338944"/>
                </a:cubicBezTo>
                <a:lnTo>
                  <a:pt x="2875932" y="5338944"/>
                </a:lnTo>
                <a:close/>
                <a:moveTo>
                  <a:pt x="2777090" y="5358553"/>
                </a:moveTo>
                <a:lnTo>
                  <a:pt x="2739461" y="5374718"/>
                </a:lnTo>
                <a:cubicBezTo>
                  <a:pt x="2733896" y="5365443"/>
                  <a:pt x="2727801" y="5356433"/>
                  <a:pt x="2721442" y="5347688"/>
                </a:cubicBezTo>
                <a:cubicBezTo>
                  <a:pt x="2747146" y="5345834"/>
                  <a:pt x="2772850" y="5344243"/>
                  <a:pt x="2798554" y="5342654"/>
                </a:cubicBezTo>
                <a:lnTo>
                  <a:pt x="2777090" y="5358553"/>
                </a:lnTo>
                <a:lnTo>
                  <a:pt x="2777090" y="5358553"/>
                </a:lnTo>
                <a:close/>
                <a:moveTo>
                  <a:pt x="1939979" y="4625849"/>
                </a:moveTo>
                <a:cubicBezTo>
                  <a:pt x="1950049" y="4657913"/>
                  <a:pt x="1958794" y="4680438"/>
                  <a:pt x="1960649" y="4679908"/>
                </a:cubicBezTo>
                <a:cubicBezTo>
                  <a:pt x="1982113" y="4776630"/>
                  <a:pt x="2005962" y="4872822"/>
                  <a:pt x="2029282" y="4969014"/>
                </a:cubicBezTo>
                <a:cubicBezTo>
                  <a:pt x="2029282" y="4969279"/>
                  <a:pt x="2029547" y="4969545"/>
                  <a:pt x="2029547" y="4969810"/>
                </a:cubicBezTo>
                <a:lnTo>
                  <a:pt x="1819673" y="4691303"/>
                </a:lnTo>
                <a:cubicBezTo>
                  <a:pt x="1858097" y="4667188"/>
                  <a:pt x="1898111" y="4645194"/>
                  <a:pt x="1939979" y="4625849"/>
                </a:cubicBezTo>
                <a:lnTo>
                  <a:pt x="1939979" y="4625849"/>
                </a:lnTo>
                <a:close/>
                <a:moveTo>
                  <a:pt x="1809073" y="4698192"/>
                </a:moveTo>
                <a:lnTo>
                  <a:pt x="2036437" y="4999489"/>
                </a:lnTo>
                <a:cubicBezTo>
                  <a:pt x="2045976" y="5040562"/>
                  <a:pt x="2054456" y="5080841"/>
                  <a:pt x="2061081" y="5122975"/>
                </a:cubicBezTo>
                <a:cubicBezTo>
                  <a:pt x="2069561" y="5176239"/>
                  <a:pt x="2077775" y="5229502"/>
                  <a:pt x="2086255" y="5282500"/>
                </a:cubicBezTo>
                <a:lnTo>
                  <a:pt x="1655113" y="4819824"/>
                </a:lnTo>
                <a:cubicBezTo>
                  <a:pt x="1702281" y="4775040"/>
                  <a:pt x="1753955" y="4734231"/>
                  <a:pt x="1809073" y="4698192"/>
                </a:cubicBezTo>
                <a:lnTo>
                  <a:pt x="1809073" y="4698192"/>
                </a:lnTo>
                <a:close/>
                <a:moveTo>
                  <a:pt x="1646368" y="4828569"/>
                </a:moveTo>
                <a:lnTo>
                  <a:pt x="2089965" y="5304760"/>
                </a:lnTo>
                <a:cubicBezTo>
                  <a:pt x="2092880" y="5319334"/>
                  <a:pt x="2097385" y="5334174"/>
                  <a:pt x="2105600" y="5345568"/>
                </a:cubicBezTo>
                <a:cubicBezTo>
                  <a:pt x="2099240" y="5354313"/>
                  <a:pt x="2093145" y="5363058"/>
                  <a:pt x="2087580" y="5372333"/>
                </a:cubicBezTo>
                <a:lnTo>
                  <a:pt x="2055251" y="5358553"/>
                </a:lnTo>
                <a:lnTo>
                  <a:pt x="1530036" y="4963185"/>
                </a:lnTo>
                <a:cubicBezTo>
                  <a:pt x="1565015" y="4915221"/>
                  <a:pt x="1603969" y="4870173"/>
                  <a:pt x="1646368" y="4828569"/>
                </a:cubicBezTo>
                <a:lnTo>
                  <a:pt x="1646368" y="4828569"/>
                </a:lnTo>
                <a:close/>
                <a:moveTo>
                  <a:pt x="1335797" y="5688733"/>
                </a:moveTo>
                <a:lnTo>
                  <a:pt x="1952169" y="5656139"/>
                </a:lnTo>
                <a:lnTo>
                  <a:pt x="1361766" y="5836334"/>
                </a:lnTo>
                <a:cubicBezTo>
                  <a:pt x="1349577" y="5788371"/>
                  <a:pt x="1340832" y="5739082"/>
                  <a:pt x="1335797" y="5688733"/>
                </a:cubicBezTo>
                <a:lnTo>
                  <a:pt x="1335797" y="5688733"/>
                </a:lnTo>
                <a:close/>
                <a:moveTo>
                  <a:pt x="1334472" y="5676279"/>
                </a:moveTo>
                <a:cubicBezTo>
                  <a:pt x="1331557" y="5644480"/>
                  <a:pt x="1329967" y="5612415"/>
                  <a:pt x="1329967" y="5579822"/>
                </a:cubicBezTo>
                <a:cubicBezTo>
                  <a:pt x="1329967" y="5551732"/>
                  <a:pt x="1331027" y="5523908"/>
                  <a:pt x="1333147" y="5496349"/>
                </a:cubicBezTo>
                <a:lnTo>
                  <a:pt x="2031137" y="5582472"/>
                </a:lnTo>
                <a:cubicBezTo>
                  <a:pt x="2031667" y="5598901"/>
                  <a:pt x="2032992" y="5614801"/>
                  <a:pt x="2035377" y="5630700"/>
                </a:cubicBezTo>
                <a:lnTo>
                  <a:pt x="2000663" y="5641300"/>
                </a:lnTo>
                <a:lnTo>
                  <a:pt x="1334472" y="5676279"/>
                </a:lnTo>
                <a:lnTo>
                  <a:pt x="1334472" y="5676279"/>
                </a:lnTo>
                <a:close/>
                <a:moveTo>
                  <a:pt x="2031137" y="5570017"/>
                </a:moveTo>
                <a:lnTo>
                  <a:pt x="1334472" y="5484159"/>
                </a:lnTo>
                <a:cubicBezTo>
                  <a:pt x="1340567" y="5417382"/>
                  <a:pt x="1352757" y="5352193"/>
                  <a:pt x="1370776" y="5289655"/>
                </a:cubicBezTo>
                <a:lnTo>
                  <a:pt x="2052336" y="5446531"/>
                </a:lnTo>
                <a:cubicBezTo>
                  <a:pt x="2038822" y="5485219"/>
                  <a:pt x="2031402" y="5526823"/>
                  <a:pt x="2031137" y="5570017"/>
                </a:cubicBezTo>
                <a:lnTo>
                  <a:pt x="2031137" y="5570017"/>
                </a:lnTo>
                <a:close/>
                <a:moveTo>
                  <a:pt x="1374221" y="5277730"/>
                </a:moveTo>
                <a:cubicBezTo>
                  <a:pt x="1391445" y="5219962"/>
                  <a:pt x="1413705" y="5164049"/>
                  <a:pt x="1440469" y="5110785"/>
                </a:cubicBezTo>
                <a:lnTo>
                  <a:pt x="2048891" y="5369418"/>
                </a:lnTo>
                <a:lnTo>
                  <a:pt x="2076980" y="5390617"/>
                </a:lnTo>
                <a:cubicBezTo>
                  <a:pt x="2069296" y="5404927"/>
                  <a:pt x="2062406" y="5419766"/>
                  <a:pt x="2056576" y="5434871"/>
                </a:cubicBezTo>
                <a:lnTo>
                  <a:pt x="1374221" y="5277730"/>
                </a:lnTo>
                <a:lnTo>
                  <a:pt x="1374221" y="5277730"/>
                </a:lnTo>
                <a:close/>
                <a:moveTo>
                  <a:pt x="1522882" y="4973254"/>
                </a:moveTo>
                <a:lnTo>
                  <a:pt x="2008082" y="5338679"/>
                </a:lnTo>
                <a:lnTo>
                  <a:pt x="1446034" y="5099921"/>
                </a:lnTo>
                <a:cubicBezTo>
                  <a:pt x="1468823" y="5055667"/>
                  <a:pt x="1494527" y="5013533"/>
                  <a:pt x="1522882" y="4973254"/>
                </a:cubicBezTo>
                <a:lnTo>
                  <a:pt x="1522882" y="4973254"/>
                </a:lnTo>
                <a:close/>
                <a:moveTo>
                  <a:pt x="2003048" y="5653225"/>
                </a:moveTo>
                <a:lnTo>
                  <a:pt x="2039352" y="5651370"/>
                </a:lnTo>
                <a:cubicBezTo>
                  <a:pt x="2042796" y="5667269"/>
                  <a:pt x="2047036" y="5682638"/>
                  <a:pt x="2052336" y="5697743"/>
                </a:cubicBezTo>
                <a:lnTo>
                  <a:pt x="1425364" y="6017589"/>
                </a:lnTo>
                <a:cubicBezTo>
                  <a:pt x="1400455" y="5963530"/>
                  <a:pt x="1380051" y="5906822"/>
                  <a:pt x="1364681" y="5847994"/>
                </a:cubicBezTo>
                <a:lnTo>
                  <a:pt x="2003048" y="5653225"/>
                </a:lnTo>
                <a:lnTo>
                  <a:pt x="2003048" y="5653225"/>
                </a:lnTo>
                <a:close/>
                <a:moveTo>
                  <a:pt x="2056841" y="5709403"/>
                </a:moveTo>
                <a:cubicBezTo>
                  <a:pt x="2072210" y="5748886"/>
                  <a:pt x="2093675" y="5785191"/>
                  <a:pt x="2120439" y="5816990"/>
                </a:cubicBezTo>
                <a:lnTo>
                  <a:pt x="1531891" y="6198843"/>
                </a:lnTo>
                <a:cubicBezTo>
                  <a:pt x="1493202" y="6145580"/>
                  <a:pt x="1459283" y="6088872"/>
                  <a:pt x="1430664" y="6028719"/>
                </a:cubicBezTo>
                <a:lnTo>
                  <a:pt x="2056841" y="5709403"/>
                </a:lnTo>
                <a:lnTo>
                  <a:pt x="2056841" y="5709403"/>
                </a:lnTo>
                <a:close/>
                <a:moveTo>
                  <a:pt x="2128654" y="5826529"/>
                </a:moveTo>
                <a:cubicBezTo>
                  <a:pt x="2139254" y="5838189"/>
                  <a:pt x="2150383" y="5849319"/>
                  <a:pt x="2162308" y="5859919"/>
                </a:cubicBezTo>
                <a:lnTo>
                  <a:pt x="2141109" y="5892513"/>
                </a:lnTo>
                <a:lnTo>
                  <a:pt x="1658293" y="6343000"/>
                </a:lnTo>
                <a:cubicBezTo>
                  <a:pt x="1614834" y="6301926"/>
                  <a:pt x="1574820" y="6257142"/>
                  <a:pt x="1539046" y="6208913"/>
                </a:cubicBezTo>
                <a:lnTo>
                  <a:pt x="2128654" y="5826529"/>
                </a:lnTo>
                <a:lnTo>
                  <a:pt x="2128654" y="5826529"/>
                </a:lnTo>
                <a:close/>
                <a:moveTo>
                  <a:pt x="2113284" y="5935176"/>
                </a:moveTo>
                <a:lnTo>
                  <a:pt x="1782574" y="6443961"/>
                </a:lnTo>
                <a:cubicBezTo>
                  <a:pt x="1742030" y="6415873"/>
                  <a:pt x="1703606" y="6384868"/>
                  <a:pt x="1667302" y="6351479"/>
                </a:cubicBezTo>
                <a:lnTo>
                  <a:pt x="2113284" y="5935176"/>
                </a:lnTo>
                <a:lnTo>
                  <a:pt x="2113284" y="5935176"/>
                </a:lnTo>
                <a:close/>
                <a:moveTo>
                  <a:pt x="2150648" y="5900197"/>
                </a:moveTo>
                <a:lnTo>
                  <a:pt x="2179267" y="5873433"/>
                </a:lnTo>
                <a:cubicBezTo>
                  <a:pt x="2191722" y="5882973"/>
                  <a:pt x="2204707" y="5891982"/>
                  <a:pt x="2218221" y="5899932"/>
                </a:cubicBezTo>
                <a:lnTo>
                  <a:pt x="1947929" y="6537238"/>
                </a:lnTo>
                <a:cubicBezTo>
                  <a:pt x="1893606" y="6512595"/>
                  <a:pt x="1841667" y="6483446"/>
                  <a:pt x="1792909" y="6450322"/>
                </a:cubicBezTo>
                <a:lnTo>
                  <a:pt x="2150648" y="5900197"/>
                </a:lnTo>
                <a:lnTo>
                  <a:pt x="2150648" y="5900197"/>
                </a:lnTo>
                <a:close/>
                <a:moveTo>
                  <a:pt x="2228821" y="5906292"/>
                </a:moveTo>
                <a:cubicBezTo>
                  <a:pt x="2264860" y="5926167"/>
                  <a:pt x="2304609" y="5940476"/>
                  <a:pt x="2346478" y="5947631"/>
                </a:cubicBezTo>
                <a:lnTo>
                  <a:pt x="2145348" y="6604017"/>
                </a:lnTo>
                <a:cubicBezTo>
                  <a:pt x="2080690" y="6589177"/>
                  <a:pt x="2018417" y="6568508"/>
                  <a:pt x="1959059" y="6542538"/>
                </a:cubicBezTo>
                <a:lnTo>
                  <a:pt x="2228821" y="5906292"/>
                </a:lnTo>
                <a:lnTo>
                  <a:pt x="2228821" y="5906292"/>
                </a:lnTo>
                <a:close/>
                <a:moveTo>
                  <a:pt x="2681693" y="6587057"/>
                </a:moveTo>
                <a:lnTo>
                  <a:pt x="2485598" y="5946571"/>
                </a:lnTo>
                <a:cubicBezTo>
                  <a:pt x="2527202" y="5938621"/>
                  <a:pt x="2566686" y="5923781"/>
                  <a:pt x="2602195" y="5903377"/>
                </a:cubicBezTo>
                <a:lnTo>
                  <a:pt x="2861358" y="6514714"/>
                </a:lnTo>
                <a:cubicBezTo>
                  <a:pt x="2804384" y="6544129"/>
                  <a:pt x="2744231" y="6568508"/>
                  <a:pt x="2681693" y="6587057"/>
                </a:cubicBezTo>
                <a:lnTo>
                  <a:pt x="2681693" y="6587057"/>
                </a:lnTo>
                <a:close/>
                <a:moveTo>
                  <a:pt x="2872222" y="6508884"/>
                </a:moveTo>
                <a:lnTo>
                  <a:pt x="2612795" y="5896752"/>
                </a:lnTo>
                <a:cubicBezTo>
                  <a:pt x="2625779" y="5888803"/>
                  <a:pt x="2638234" y="5880058"/>
                  <a:pt x="2650159" y="5870518"/>
                </a:cubicBezTo>
                <a:lnTo>
                  <a:pt x="2681693" y="5899932"/>
                </a:lnTo>
                <a:lnTo>
                  <a:pt x="3017173" y="6415873"/>
                </a:lnTo>
                <a:cubicBezTo>
                  <a:pt x="2971594" y="6450851"/>
                  <a:pt x="2923101" y="6482121"/>
                  <a:pt x="2872222" y="6508884"/>
                </a:cubicBezTo>
                <a:lnTo>
                  <a:pt x="2872222" y="6508884"/>
                </a:lnTo>
                <a:close/>
                <a:moveTo>
                  <a:pt x="3026978" y="6408717"/>
                </a:moveTo>
                <a:lnTo>
                  <a:pt x="2719057" y="5935176"/>
                </a:lnTo>
                <a:lnTo>
                  <a:pt x="3129000" y="6317825"/>
                </a:lnTo>
                <a:cubicBezTo>
                  <a:pt x="3096936" y="6350419"/>
                  <a:pt x="3063017" y="6380628"/>
                  <a:pt x="3026978" y="6408717"/>
                </a:cubicBezTo>
                <a:lnTo>
                  <a:pt x="3026978" y="6408717"/>
                </a:lnTo>
                <a:close/>
                <a:moveTo>
                  <a:pt x="3137744" y="6309081"/>
                </a:moveTo>
                <a:lnTo>
                  <a:pt x="2691233" y="5892248"/>
                </a:lnTo>
                <a:lnTo>
                  <a:pt x="2667648" y="5855944"/>
                </a:lnTo>
                <a:cubicBezTo>
                  <a:pt x="2679043" y="5845874"/>
                  <a:pt x="2689642" y="5835009"/>
                  <a:pt x="2699712" y="5823615"/>
                </a:cubicBezTo>
                <a:lnTo>
                  <a:pt x="3245331" y="6177644"/>
                </a:lnTo>
                <a:cubicBezTo>
                  <a:pt x="3213002" y="6224283"/>
                  <a:pt x="3176963" y="6268271"/>
                  <a:pt x="3137744" y="6309081"/>
                </a:cubicBezTo>
                <a:lnTo>
                  <a:pt x="3137744" y="6309081"/>
                </a:lnTo>
                <a:close/>
                <a:moveTo>
                  <a:pt x="3252221" y="6167574"/>
                </a:moveTo>
                <a:lnTo>
                  <a:pt x="2707662" y="5814340"/>
                </a:lnTo>
                <a:cubicBezTo>
                  <a:pt x="2733896" y="5782276"/>
                  <a:pt x="2755096" y="5745972"/>
                  <a:pt x="2769935" y="5706753"/>
                </a:cubicBezTo>
                <a:lnTo>
                  <a:pt x="3344704" y="5999835"/>
                </a:lnTo>
                <a:cubicBezTo>
                  <a:pt x="3318734" y="6058663"/>
                  <a:pt x="3287995" y="6114841"/>
                  <a:pt x="3252221" y="6167574"/>
                </a:cubicBezTo>
                <a:lnTo>
                  <a:pt x="3252221" y="6167574"/>
                </a:lnTo>
                <a:close/>
                <a:moveTo>
                  <a:pt x="3349473" y="5988440"/>
                </a:moveTo>
                <a:lnTo>
                  <a:pt x="2774175" y="5694828"/>
                </a:lnTo>
                <a:cubicBezTo>
                  <a:pt x="2778945" y="5680519"/>
                  <a:pt x="2782920" y="5665944"/>
                  <a:pt x="2786100" y="5650839"/>
                </a:cubicBezTo>
                <a:lnTo>
                  <a:pt x="2829028" y="5653225"/>
                </a:lnTo>
                <a:lnTo>
                  <a:pt x="3402207" y="5828120"/>
                </a:lnTo>
                <a:cubicBezTo>
                  <a:pt x="3388957" y="5883503"/>
                  <a:pt x="3371203" y="5937031"/>
                  <a:pt x="3349473" y="5988440"/>
                </a:cubicBezTo>
                <a:lnTo>
                  <a:pt x="3349473" y="5988440"/>
                </a:lnTo>
                <a:close/>
                <a:moveTo>
                  <a:pt x="2344623" y="6629986"/>
                </a:moveTo>
                <a:lnTo>
                  <a:pt x="2416171" y="6045413"/>
                </a:lnTo>
                <a:lnTo>
                  <a:pt x="2487188" y="6625481"/>
                </a:lnTo>
                <a:cubicBezTo>
                  <a:pt x="2452209" y="6628926"/>
                  <a:pt x="2416966" y="6630781"/>
                  <a:pt x="2380927" y="6630781"/>
                </a:cubicBezTo>
                <a:cubicBezTo>
                  <a:pt x="2368737" y="6630781"/>
                  <a:pt x="2356812" y="6630516"/>
                  <a:pt x="2344623" y="6629986"/>
                </a:cubicBezTo>
                <a:lnTo>
                  <a:pt x="2344623" y="6629986"/>
                </a:lnTo>
                <a:close/>
                <a:moveTo>
                  <a:pt x="4063362" y="6584143"/>
                </a:moveTo>
                <a:cubicBezTo>
                  <a:pt x="4046933" y="6581493"/>
                  <a:pt x="4032358" y="6572483"/>
                  <a:pt x="4019639" y="6562148"/>
                </a:cubicBezTo>
                <a:cubicBezTo>
                  <a:pt x="4005329" y="6550224"/>
                  <a:pt x="4006389" y="6529554"/>
                  <a:pt x="4005064" y="6512859"/>
                </a:cubicBezTo>
                <a:cubicBezTo>
                  <a:pt x="4012484" y="6509414"/>
                  <a:pt x="4020169" y="6504910"/>
                  <a:pt x="4028648" y="6505970"/>
                </a:cubicBezTo>
                <a:cubicBezTo>
                  <a:pt x="4042693" y="6512859"/>
                  <a:pt x="4054088" y="6524519"/>
                  <a:pt x="4063627" y="6536974"/>
                </a:cubicBezTo>
                <a:cubicBezTo>
                  <a:pt x="4074492" y="6550224"/>
                  <a:pt x="4072372" y="6570363"/>
                  <a:pt x="4063362" y="6584143"/>
                </a:cubicBezTo>
                <a:lnTo>
                  <a:pt x="4063362" y="6584143"/>
                </a:lnTo>
                <a:close/>
              </a:path>
            </a:pathLst>
          </a:custGeom>
          <a:solidFill>
            <a:schemeClr val="accent4"/>
          </a:solidFill>
          <a:ln w="2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83" name="Freeform: Shape 382">
            <a:extLst>
              <a:ext uri="{FF2B5EF4-FFF2-40B4-BE49-F238E27FC236}">
                <a16:creationId xmlns:a16="http://schemas.microsoft.com/office/drawing/2014/main" id="{3C01044A-6136-4506-9201-389C618C2D5E}"/>
              </a:ext>
            </a:extLst>
          </p:cNvPr>
          <p:cNvSpPr/>
          <p:nvPr/>
        </p:nvSpPr>
        <p:spPr>
          <a:xfrm>
            <a:off x="5811088" y="1377311"/>
            <a:ext cx="758812" cy="1831616"/>
          </a:xfrm>
          <a:custGeom>
            <a:avLst/>
            <a:gdLst>
              <a:gd name="connsiteX0" fmla="*/ 169257 w 552450"/>
              <a:gd name="connsiteY0" fmla="*/ 1147393 h 1333500"/>
              <a:gd name="connsiteX1" fmla="*/ 118774 w 552450"/>
              <a:gd name="connsiteY1" fmla="*/ 1065478 h 1333500"/>
              <a:gd name="connsiteX2" fmla="*/ 103534 w 552450"/>
              <a:gd name="connsiteY2" fmla="*/ 1056905 h 1333500"/>
              <a:gd name="connsiteX3" fmla="*/ 74007 w 552450"/>
              <a:gd name="connsiteY3" fmla="*/ 1027378 h 1333500"/>
              <a:gd name="connsiteX4" fmla="*/ 66387 w 552450"/>
              <a:gd name="connsiteY4" fmla="*/ 978800 h 1333500"/>
              <a:gd name="connsiteX5" fmla="*/ 64482 w 552450"/>
              <a:gd name="connsiteY5" fmla="*/ 974038 h 1333500"/>
              <a:gd name="connsiteX6" fmla="*/ 72102 w 552450"/>
              <a:gd name="connsiteY6" fmla="*/ 845450 h 1333500"/>
              <a:gd name="connsiteX7" fmla="*/ 105440 w 552450"/>
              <a:gd name="connsiteY7" fmla="*/ 787348 h 1333500"/>
              <a:gd name="connsiteX8" fmla="*/ 97819 w 552450"/>
              <a:gd name="connsiteY8" fmla="*/ 769250 h 1333500"/>
              <a:gd name="connsiteX9" fmla="*/ 93057 w 552450"/>
              <a:gd name="connsiteY9" fmla="*/ 754963 h 1333500"/>
              <a:gd name="connsiteX10" fmla="*/ 122584 w 552450"/>
              <a:gd name="connsiteY10" fmla="*/ 694955 h 1333500"/>
              <a:gd name="connsiteX11" fmla="*/ 148302 w 552450"/>
              <a:gd name="connsiteY11" fmla="*/ 650188 h 1333500"/>
              <a:gd name="connsiteX12" fmla="*/ 165447 w 552450"/>
              <a:gd name="connsiteY12" fmla="*/ 553033 h 1333500"/>
              <a:gd name="connsiteX13" fmla="*/ 153065 w 552450"/>
              <a:gd name="connsiteY13" fmla="*/ 572083 h 1333500"/>
              <a:gd name="connsiteX14" fmla="*/ 94962 w 552450"/>
              <a:gd name="connsiteY14" fmla="*/ 624470 h 1333500"/>
              <a:gd name="connsiteX15" fmla="*/ 75912 w 552450"/>
              <a:gd name="connsiteY15" fmla="*/ 657808 h 1333500"/>
              <a:gd name="connsiteX16" fmla="*/ 65434 w 552450"/>
              <a:gd name="connsiteY16" fmla="*/ 706385 h 1333500"/>
              <a:gd name="connsiteX17" fmla="*/ 60672 w 552450"/>
              <a:gd name="connsiteY17" fmla="*/ 710195 h 1333500"/>
              <a:gd name="connsiteX18" fmla="*/ 55909 w 552450"/>
              <a:gd name="connsiteY18" fmla="*/ 704480 h 1333500"/>
              <a:gd name="connsiteX19" fmla="*/ 47337 w 552450"/>
              <a:gd name="connsiteY19" fmla="*/ 694003 h 1333500"/>
              <a:gd name="connsiteX20" fmla="*/ 43527 w 552450"/>
              <a:gd name="connsiteY20" fmla="*/ 712100 h 1333500"/>
              <a:gd name="connsiteX21" fmla="*/ 46384 w 552450"/>
              <a:gd name="connsiteY21" fmla="*/ 727340 h 1333500"/>
              <a:gd name="connsiteX22" fmla="*/ 20667 w 552450"/>
              <a:gd name="connsiteY22" fmla="*/ 721625 h 1333500"/>
              <a:gd name="connsiteX23" fmla="*/ 29240 w 552450"/>
              <a:gd name="connsiteY23" fmla="*/ 647330 h 1333500"/>
              <a:gd name="connsiteX24" fmla="*/ 52099 w 552450"/>
              <a:gd name="connsiteY24" fmla="*/ 606373 h 1333500"/>
              <a:gd name="connsiteX25" fmla="*/ 68292 w 552450"/>
              <a:gd name="connsiteY25" fmla="*/ 568273 h 1333500"/>
              <a:gd name="connsiteX26" fmla="*/ 119727 w 552450"/>
              <a:gd name="connsiteY26" fmla="*/ 471118 h 1333500"/>
              <a:gd name="connsiteX27" fmla="*/ 126394 w 552450"/>
              <a:gd name="connsiteY27" fmla="*/ 384440 h 1333500"/>
              <a:gd name="connsiteX28" fmla="*/ 127347 w 552450"/>
              <a:gd name="connsiteY28" fmla="*/ 331100 h 1333500"/>
              <a:gd name="connsiteX29" fmla="*/ 156874 w 552450"/>
              <a:gd name="connsiteY29" fmla="*/ 310145 h 1333500"/>
              <a:gd name="connsiteX30" fmla="*/ 214977 w 552450"/>
              <a:gd name="connsiteY30" fmla="*/ 291095 h 1333500"/>
              <a:gd name="connsiteX31" fmla="*/ 215929 w 552450"/>
              <a:gd name="connsiteY31" fmla="*/ 258710 h 1333500"/>
              <a:gd name="connsiteX32" fmla="*/ 178782 w 552450"/>
              <a:gd name="connsiteY32" fmla="*/ 162508 h 1333500"/>
              <a:gd name="connsiteX33" fmla="*/ 179734 w 552450"/>
              <a:gd name="connsiteY33" fmla="*/ 87260 h 1333500"/>
              <a:gd name="connsiteX34" fmla="*/ 206404 w 552450"/>
              <a:gd name="connsiteY34" fmla="*/ 33920 h 1333500"/>
              <a:gd name="connsiteX35" fmla="*/ 382617 w 552450"/>
              <a:gd name="connsiteY35" fmla="*/ 40588 h 1333500"/>
              <a:gd name="connsiteX36" fmla="*/ 401667 w 552450"/>
              <a:gd name="connsiteY36" fmla="*/ 105358 h 1333500"/>
              <a:gd name="connsiteX37" fmla="*/ 400715 w 552450"/>
              <a:gd name="connsiteY37" fmla="*/ 108215 h 1333500"/>
              <a:gd name="connsiteX38" fmla="*/ 415002 w 552450"/>
              <a:gd name="connsiteY38" fmla="*/ 177748 h 1333500"/>
              <a:gd name="connsiteX39" fmla="*/ 435957 w 552450"/>
              <a:gd name="connsiteY39" fmla="*/ 201560 h 1333500"/>
              <a:gd name="connsiteX40" fmla="*/ 438815 w 552450"/>
              <a:gd name="connsiteY40" fmla="*/ 221563 h 1333500"/>
              <a:gd name="connsiteX41" fmla="*/ 421669 w 552450"/>
              <a:gd name="connsiteY41" fmla="*/ 232040 h 1333500"/>
              <a:gd name="connsiteX42" fmla="*/ 394999 w 552450"/>
              <a:gd name="connsiteY42" fmla="*/ 230135 h 1333500"/>
              <a:gd name="connsiteX43" fmla="*/ 381665 w 552450"/>
              <a:gd name="connsiteY43" fmla="*/ 236803 h 1333500"/>
              <a:gd name="connsiteX44" fmla="*/ 376902 w 552450"/>
              <a:gd name="connsiteY44" fmla="*/ 238708 h 1333500"/>
              <a:gd name="connsiteX45" fmla="*/ 365472 w 552450"/>
              <a:gd name="connsiteY45" fmla="*/ 247280 h 1333500"/>
              <a:gd name="connsiteX46" fmla="*/ 386427 w 552450"/>
              <a:gd name="connsiteY46" fmla="*/ 274903 h 1333500"/>
              <a:gd name="connsiteX47" fmla="*/ 369282 w 552450"/>
              <a:gd name="connsiteY47" fmla="*/ 282523 h 1333500"/>
              <a:gd name="connsiteX48" fmla="*/ 435957 w 552450"/>
              <a:gd name="connsiteY48" fmla="*/ 313955 h 1333500"/>
              <a:gd name="connsiteX49" fmla="*/ 466437 w 552450"/>
              <a:gd name="connsiteY49" fmla="*/ 343483 h 1333500"/>
              <a:gd name="connsiteX50" fmla="*/ 472152 w 552450"/>
              <a:gd name="connsiteY50" fmla="*/ 460640 h 1333500"/>
              <a:gd name="connsiteX51" fmla="*/ 482629 w 552450"/>
              <a:gd name="connsiteY51" fmla="*/ 493978 h 1333500"/>
              <a:gd name="connsiteX52" fmla="*/ 523587 w 552450"/>
              <a:gd name="connsiteY52" fmla="*/ 610183 h 1333500"/>
              <a:gd name="connsiteX53" fmla="*/ 540732 w 552450"/>
              <a:gd name="connsiteY53" fmla="*/ 656855 h 1333500"/>
              <a:gd name="connsiteX54" fmla="*/ 552162 w 552450"/>
              <a:gd name="connsiteY54" fmla="*/ 708290 h 1333500"/>
              <a:gd name="connsiteX55" fmla="*/ 518824 w 552450"/>
              <a:gd name="connsiteY55" fmla="*/ 732103 h 1333500"/>
              <a:gd name="connsiteX56" fmla="*/ 514062 w 552450"/>
              <a:gd name="connsiteY56" fmla="*/ 722578 h 1333500"/>
              <a:gd name="connsiteX57" fmla="*/ 498822 w 552450"/>
              <a:gd name="connsiteY57" fmla="*/ 686383 h 1333500"/>
              <a:gd name="connsiteX58" fmla="*/ 495965 w 552450"/>
              <a:gd name="connsiteY58" fmla="*/ 693050 h 1333500"/>
              <a:gd name="connsiteX59" fmla="*/ 493107 w 552450"/>
              <a:gd name="connsiteY59" fmla="*/ 701623 h 1333500"/>
              <a:gd name="connsiteX60" fmla="*/ 485487 w 552450"/>
              <a:gd name="connsiteY60" fmla="*/ 694955 h 1333500"/>
              <a:gd name="connsiteX61" fmla="*/ 488344 w 552450"/>
              <a:gd name="connsiteY61" fmla="*/ 661618 h 1333500"/>
              <a:gd name="connsiteX62" fmla="*/ 486440 w 552450"/>
              <a:gd name="connsiteY62" fmla="*/ 641615 h 1333500"/>
              <a:gd name="connsiteX63" fmla="*/ 435004 w 552450"/>
              <a:gd name="connsiteY63" fmla="*/ 554938 h 1333500"/>
              <a:gd name="connsiteX64" fmla="*/ 427384 w 552450"/>
              <a:gd name="connsiteY64" fmla="*/ 545413 h 1333500"/>
              <a:gd name="connsiteX65" fmla="*/ 421669 w 552450"/>
              <a:gd name="connsiteY65" fmla="*/ 556843 h 1333500"/>
              <a:gd name="connsiteX66" fmla="*/ 445482 w 552450"/>
              <a:gd name="connsiteY66" fmla="*/ 647330 h 1333500"/>
              <a:gd name="connsiteX67" fmla="*/ 457865 w 552450"/>
              <a:gd name="connsiteY67" fmla="*/ 716863 h 1333500"/>
              <a:gd name="connsiteX68" fmla="*/ 465484 w 552450"/>
              <a:gd name="connsiteY68" fmla="*/ 755915 h 1333500"/>
              <a:gd name="connsiteX69" fmla="*/ 461674 w 552450"/>
              <a:gd name="connsiteY69" fmla="*/ 770203 h 1333500"/>
              <a:gd name="connsiteX70" fmla="*/ 447387 w 552450"/>
              <a:gd name="connsiteY70" fmla="*/ 794968 h 1333500"/>
              <a:gd name="connsiteX71" fmla="*/ 418812 w 552450"/>
              <a:gd name="connsiteY71" fmla="*/ 1015948 h 1333500"/>
              <a:gd name="connsiteX72" fmla="*/ 399762 w 552450"/>
              <a:gd name="connsiteY72" fmla="*/ 1050238 h 1333500"/>
              <a:gd name="connsiteX73" fmla="*/ 385474 w 552450"/>
              <a:gd name="connsiteY73" fmla="*/ 1102625 h 1333500"/>
              <a:gd name="connsiteX74" fmla="*/ 375949 w 552450"/>
              <a:gd name="connsiteY74" fmla="*/ 1117865 h 1333500"/>
              <a:gd name="connsiteX75" fmla="*/ 366424 w 552450"/>
              <a:gd name="connsiteY75" fmla="*/ 1127390 h 1333500"/>
              <a:gd name="connsiteX76" fmla="*/ 346422 w 552450"/>
              <a:gd name="connsiteY76" fmla="*/ 1189303 h 1333500"/>
              <a:gd name="connsiteX77" fmla="*/ 358804 w 552450"/>
              <a:gd name="connsiteY77" fmla="*/ 1247405 h 1333500"/>
              <a:gd name="connsiteX78" fmla="*/ 358804 w 552450"/>
              <a:gd name="connsiteY78" fmla="*/ 1264550 h 1333500"/>
              <a:gd name="connsiteX79" fmla="*/ 358804 w 552450"/>
              <a:gd name="connsiteY79" fmla="*/ 1289315 h 1333500"/>
              <a:gd name="connsiteX80" fmla="*/ 334992 w 552450"/>
              <a:gd name="connsiteY80" fmla="*/ 1330273 h 1333500"/>
              <a:gd name="connsiteX81" fmla="*/ 270222 w 552450"/>
              <a:gd name="connsiteY81" fmla="*/ 1326463 h 1333500"/>
              <a:gd name="connsiteX82" fmla="*/ 256887 w 552450"/>
              <a:gd name="connsiteY82" fmla="*/ 1307413 h 1333500"/>
              <a:gd name="connsiteX83" fmla="*/ 265459 w 552450"/>
              <a:gd name="connsiteY83" fmla="*/ 1278838 h 1333500"/>
              <a:gd name="connsiteX84" fmla="*/ 268317 w 552450"/>
              <a:gd name="connsiteY84" fmla="*/ 1237880 h 1333500"/>
              <a:gd name="connsiteX85" fmla="*/ 271174 w 552450"/>
              <a:gd name="connsiteY85" fmla="*/ 1227403 h 1333500"/>
              <a:gd name="connsiteX86" fmla="*/ 285462 w 552450"/>
              <a:gd name="connsiteY86" fmla="*/ 1198828 h 1333500"/>
              <a:gd name="connsiteX87" fmla="*/ 294034 w 552450"/>
              <a:gd name="connsiteY87" fmla="*/ 1115008 h 1333500"/>
              <a:gd name="connsiteX88" fmla="*/ 282604 w 552450"/>
              <a:gd name="connsiteY88" fmla="*/ 1105483 h 1333500"/>
              <a:gd name="connsiteX89" fmla="*/ 273079 w 552450"/>
              <a:gd name="connsiteY89" fmla="*/ 1095958 h 1333500"/>
              <a:gd name="connsiteX90" fmla="*/ 258792 w 552450"/>
              <a:gd name="connsiteY90" fmla="*/ 1040713 h 1333500"/>
              <a:gd name="connsiteX91" fmla="*/ 254029 w 552450"/>
              <a:gd name="connsiteY91" fmla="*/ 1003565 h 1333500"/>
              <a:gd name="connsiteX92" fmla="*/ 258792 w 552450"/>
              <a:gd name="connsiteY92" fmla="*/ 923555 h 1333500"/>
              <a:gd name="connsiteX93" fmla="*/ 254982 w 552450"/>
              <a:gd name="connsiteY93" fmla="*/ 894980 h 1333500"/>
              <a:gd name="connsiteX94" fmla="*/ 234979 w 552450"/>
              <a:gd name="connsiteY94" fmla="*/ 890218 h 1333500"/>
              <a:gd name="connsiteX95" fmla="*/ 222597 w 552450"/>
              <a:gd name="connsiteY95" fmla="*/ 984515 h 1333500"/>
              <a:gd name="connsiteX96" fmla="*/ 227359 w 552450"/>
              <a:gd name="connsiteY96" fmla="*/ 991183 h 1333500"/>
              <a:gd name="connsiteX97" fmla="*/ 216882 w 552450"/>
              <a:gd name="connsiteY97" fmla="*/ 1022615 h 1333500"/>
              <a:gd name="connsiteX98" fmla="*/ 206404 w 552450"/>
              <a:gd name="connsiteY98" fmla="*/ 1034045 h 1333500"/>
              <a:gd name="connsiteX99" fmla="*/ 213072 w 552450"/>
              <a:gd name="connsiteY99" fmla="*/ 1111198 h 1333500"/>
              <a:gd name="connsiteX100" fmla="*/ 225454 w 552450"/>
              <a:gd name="connsiteY100" fmla="*/ 1126438 h 1333500"/>
              <a:gd name="connsiteX101" fmla="*/ 269269 w 552450"/>
              <a:gd name="connsiteY101" fmla="*/ 1170253 h 1333500"/>
              <a:gd name="connsiteX102" fmla="*/ 266412 w 552450"/>
              <a:gd name="connsiteY102" fmla="*/ 1196923 h 1333500"/>
              <a:gd name="connsiteX103" fmla="*/ 216882 w 552450"/>
              <a:gd name="connsiteY103" fmla="*/ 1260740 h 1333500"/>
              <a:gd name="connsiteX104" fmla="*/ 140682 w 552450"/>
              <a:gd name="connsiteY104" fmla="*/ 1301698 h 1333500"/>
              <a:gd name="connsiteX105" fmla="*/ 119727 w 552450"/>
              <a:gd name="connsiteY105" fmla="*/ 1282648 h 1333500"/>
              <a:gd name="connsiteX106" fmla="*/ 132109 w 552450"/>
              <a:gd name="connsiteY106" fmla="*/ 1244548 h 1333500"/>
              <a:gd name="connsiteX107" fmla="*/ 146397 w 552450"/>
              <a:gd name="connsiteY107" fmla="*/ 1175968 h 1333500"/>
              <a:gd name="connsiteX108" fmla="*/ 154969 w 552450"/>
              <a:gd name="connsiteY108" fmla="*/ 1158823 h 1333500"/>
              <a:gd name="connsiteX109" fmla="*/ 158779 w 552450"/>
              <a:gd name="connsiteY109" fmla="*/ 1154060 h 1333500"/>
              <a:gd name="connsiteX110" fmla="*/ 169257 w 552450"/>
              <a:gd name="connsiteY110" fmla="*/ 1147393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552450" h="1333500">
                <a:moveTo>
                  <a:pt x="169257" y="1147393"/>
                </a:moveTo>
                <a:cubicBezTo>
                  <a:pt x="141634" y="1124533"/>
                  <a:pt x="128299" y="1095958"/>
                  <a:pt x="118774" y="1065478"/>
                </a:cubicBezTo>
                <a:cubicBezTo>
                  <a:pt x="116869" y="1057858"/>
                  <a:pt x="112107" y="1055953"/>
                  <a:pt x="103534" y="1056905"/>
                </a:cubicBezTo>
                <a:cubicBezTo>
                  <a:pt x="76865" y="1060715"/>
                  <a:pt x="70197" y="1054048"/>
                  <a:pt x="74007" y="1027378"/>
                </a:cubicBezTo>
                <a:cubicBezTo>
                  <a:pt x="76865" y="1010233"/>
                  <a:pt x="77817" y="994040"/>
                  <a:pt x="66387" y="978800"/>
                </a:cubicBezTo>
                <a:cubicBezTo>
                  <a:pt x="65434" y="977848"/>
                  <a:pt x="64482" y="975942"/>
                  <a:pt x="64482" y="974038"/>
                </a:cubicBezTo>
                <a:cubicBezTo>
                  <a:pt x="65434" y="931175"/>
                  <a:pt x="51147" y="887360"/>
                  <a:pt x="72102" y="845450"/>
                </a:cubicBezTo>
                <a:cubicBezTo>
                  <a:pt x="81627" y="825448"/>
                  <a:pt x="94009" y="806398"/>
                  <a:pt x="105440" y="787348"/>
                </a:cubicBezTo>
                <a:cubicBezTo>
                  <a:pt x="111154" y="777823"/>
                  <a:pt x="113059" y="770203"/>
                  <a:pt x="97819" y="769250"/>
                </a:cubicBezTo>
                <a:cubicBezTo>
                  <a:pt x="85437" y="768298"/>
                  <a:pt x="86390" y="762583"/>
                  <a:pt x="93057" y="754963"/>
                </a:cubicBezTo>
                <a:cubicBezTo>
                  <a:pt x="108297" y="737818"/>
                  <a:pt x="115917" y="716863"/>
                  <a:pt x="122584" y="694955"/>
                </a:cubicBezTo>
                <a:cubicBezTo>
                  <a:pt x="127347" y="677810"/>
                  <a:pt x="135919" y="662570"/>
                  <a:pt x="148302" y="650188"/>
                </a:cubicBezTo>
                <a:cubicBezTo>
                  <a:pt x="177829" y="622565"/>
                  <a:pt x="170209" y="588275"/>
                  <a:pt x="165447" y="553033"/>
                </a:cubicBezTo>
                <a:cubicBezTo>
                  <a:pt x="156874" y="557795"/>
                  <a:pt x="155922" y="566368"/>
                  <a:pt x="153065" y="572083"/>
                </a:cubicBezTo>
                <a:cubicBezTo>
                  <a:pt x="139729" y="596848"/>
                  <a:pt x="117822" y="610183"/>
                  <a:pt x="94962" y="624470"/>
                </a:cubicBezTo>
                <a:cubicBezTo>
                  <a:pt x="81627" y="632090"/>
                  <a:pt x="74007" y="641615"/>
                  <a:pt x="75912" y="657808"/>
                </a:cubicBezTo>
                <a:cubicBezTo>
                  <a:pt x="76865" y="674953"/>
                  <a:pt x="63529" y="689240"/>
                  <a:pt x="65434" y="706385"/>
                </a:cubicBezTo>
                <a:cubicBezTo>
                  <a:pt x="65434" y="709243"/>
                  <a:pt x="63529" y="711148"/>
                  <a:pt x="60672" y="710195"/>
                </a:cubicBezTo>
                <a:cubicBezTo>
                  <a:pt x="57815" y="709243"/>
                  <a:pt x="55909" y="707338"/>
                  <a:pt x="55909" y="704480"/>
                </a:cubicBezTo>
                <a:cubicBezTo>
                  <a:pt x="54957" y="699718"/>
                  <a:pt x="54957" y="691145"/>
                  <a:pt x="47337" y="694003"/>
                </a:cubicBezTo>
                <a:cubicBezTo>
                  <a:pt x="41622" y="696860"/>
                  <a:pt x="41622" y="705433"/>
                  <a:pt x="43527" y="712100"/>
                </a:cubicBezTo>
                <a:cubicBezTo>
                  <a:pt x="44479" y="717815"/>
                  <a:pt x="54957" y="722578"/>
                  <a:pt x="46384" y="727340"/>
                </a:cubicBezTo>
                <a:cubicBezTo>
                  <a:pt x="37812" y="732103"/>
                  <a:pt x="27334" y="728293"/>
                  <a:pt x="20667" y="721625"/>
                </a:cubicBezTo>
                <a:cubicBezTo>
                  <a:pt x="-288" y="699718"/>
                  <a:pt x="3522" y="663523"/>
                  <a:pt x="29240" y="647330"/>
                </a:cubicBezTo>
                <a:cubicBezTo>
                  <a:pt x="44479" y="636853"/>
                  <a:pt x="53052" y="625423"/>
                  <a:pt x="52099" y="606373"/>
                </a:cubicBezTo>
                <a:cubicBezTo>
                  <a:pt x="51147" y="592085"/>
                  <a:pt x="60672" y="579703"/>
                  <a:pt x="68292" y="568273"/>
                </a:cubicBezTo>
                <a:cubicBezTo>
                  <a:pt x="89247" y="537793"/>
                  <a:pt x="111154" y="508265"/>
                  <a:pt x="119727" y="471118"/>
                </a:cubicBezTo>
                <a:cubicBezTo>
                  <a:pt x="126394" y="442543"/>
                  <a:pt x="130204" y="413968"/>
                  <a:pt x="126394" y="384440"/>
                </a:cubicBezTo>
                <a:cubicBezTo>
                  <a:pt x="124490" y="366343"/>
                  <a:pt x="124490" y="348245"/>
                  <a:pt x="127347" y="331100"/>
                </a:cubicBezTo>
                <a:cubicBezTo>
                  <a:pt x="130204" y="311098"/>
                  <a:pt x="135919" y="306335"/>
                  <a:pt x="156874" y="310145"/>
                </a:cubicBezTo>
                <a:cubicBezTo>
                  <a:pt x="180687" y="313955"/>
                  <a:pt x="198784" y="305383"/>
                  <a:pt x="214977" y="291095"/>
                </a:cubicBezTo>
                <a:cubicBezTo>
                  <a:pt x="225454" y="281570"/>
                  <a:pt x="226407" y="266330"/>
                  <a:pt x="215929" y="258710"/>
                </a:cubicBezTo>
                <a:cubicBezTo>
                  <a:pt x="181640" y="234898"/>
                  <a:pt x="180687" y="197750"/>
                  <a:pt x="178782" y="162508"/>
                </a:cubicBezTo>
                <a:cubicBezTo>
                  <a:pt x="176877" y="137743"/>
                  <a:pt x="180687" y="112025"/>
                  <a:pt x="179734" y="87260"/>
                </a:cubicBezTo>
                <a:cubicBezTo>
                  <a:pt x="178782" y="64400"/>
                  <a:pt x="189259" y="47255"/>
                  <a:pt x="206404" y="33920"/>
                </a:cubicBezTo>
                <a:cubicBezTo>
                  <a:pt x="255934" y="-4180"/>
                  <a:pt x="335944" y="-1322"/>
                  <a:pt x="382617" y="40588"/>
                </a:cubicBezTo>
                <a:cubicBezTo>
                  <a:pt x="402619" y="58685"/>
                  <a:pt x="414049" y="78688"/>
                  <a:pt x="401667" y="105358"/>
                </a:cubicBezTo>
                <a:cubicBezTo>
                  <a:pt x="401667" y="106310"/>
                  <a:pt x="400715" y="107263"/>
                  <a:pt x="400715" y="108215"/>
                </a:cubicBezTo>
                <a:cubicBezTo>
                  <a:pt x="390237" y="134885"/>
                  <a:pt x="389284" y="158698"/>
                  <a:pt x="415002" y="177748"/>
                </a:cubicBezTo>
                <a:cubicBezTo>
                  <a:pt x="423574" y="184415"/>
                  <a:pt x="429290" y="193940"/>
                  <a:pt x="435957" y="201560"/>
                </a:cubicBezTo>
                <a:cubicBezTo>
                  <a:pt x="441672" y="207275"/>
                  <a:pt x="442624" y="213943"/>
                  <a:pt x="438815" y="221563"/>
                </a:cubicBezTo>
                <a:cubicBezTo>
                  <a:pt x="435004" y="229183"/>
                  <a:pt x="429290" y="232040"/>
                  <a:pt x="421669" y="232040"/>
                </a:cubicBezTo>
                <a:cubicBezTo>
                  <a:pt x="413097" y="232040"/>
                  <a:pt x="403572" y="231088"/>
                  <a:pt x="394999" y="230135"/>
                </a:cubicBezTo>
                <a:cubicBezTo>
                  <a:pt x="389284" y="229183"/>
                  <a:pt x="381665" y="227278"/>
                  <a:pt x="381665" y="236803"/>
                </a:cubicBezTo>
                <a:cubicBezTo>
                  <a:pt x="381665" y="241565"/>
                  <a:pt x="379759" y="240613"/>
                  <a:pt x="376902" y="238708"/>
                </a:cubicBezTo>
                <a:cubicBezTo>
                  <a:pt x="362615" y="227278"/>
                  <a:pt x="365472" y="241565"/>
                  <a:pt x="365472" y="247280"/>
                </a:cubicBezTo>
                <a:cubicBezTo>
                  <a:pt x="363567" y="262520"/>
                  <a:pt x="379759" y="265378"/>
                  <a:pt x="386427" y="274903"/>
                </a:cubicBezTo>
                <a:cubicBezTo>
                  <a:pt x="382617" y="281570"/>
                  <a:pt x="374997" y="275855"/>
                  <a:pt x="369282" y="282523"/>
                </a:cubicBezTo>
                <a:cubicBezTo>
                  <a:pt x="390237" y="295858"/>
                  <a:pt x="406429" y="316813"/>
                  <a:pt x="435957" y="313955"/>
                </a:cubicBezTo>
                <a:cubicBezTo>
                  <a:pt x="453102" y="313003"/>
                  <a:pt x="468342" y="326338"/>
                  <a:pt x="466437" y="343483"/>
                </a:cubicBezTo>
                <a:cubicBezTo>
                  <a:pt x="461674" y="382535"/>
                  <a:pt x="471199" y="421587"/>
                  <a:pt x="472152" y="460640"/>
                </a:cubicBezTo>
                <a:cubicBezTo>
                  <a:pt x="472152" y="472070"/>
                  <a:pt x="476915" y="483500"/>
                  <a:pt x="482629" y="493978"/>
                </a:cubicBezTo>
                <a:cubicBezTo>
                  <a:pt x="502632" y="530173"/>
                  <a:pt x="520729" y="567320"/>
                  <a:pt x="523587" y="610183"/>
                </a:cubicBezTo>
                <a:cubicBezTo>
                  <a:pt x="524540" y="627328"/>
                  <a:pt x="530254" y="642568"/>
                  <a:pt x="540732" y="656855"/>
                </a:cubicBezTo>
                <a:cubicBezTo>
                  <a:pt x="552162" y="671143"/>
                  <a:pt x="553115" y="690193"/>
                  <a:pt x="552162" y="708290"/>
                </a:cubicBezTo>
                <a:cubicBezTo>
                  <a:pt x="552162" y="717815"/>
                  <a:pt x="527397" y="734960"/>
                  <a:pt x="518824" y="732103"/>
                </a:cubicBezTo>
                <a:cubicBezTo>
                  <a:pt x="513109" y="731150"/>
                  <a:pt x="515015" y="726388"/>
                  <a:pt x="514062" y="722578"/>
                </a:cubicBezTo>
                <a:cubicBezTo>
                  <a:pt x="512157" y="709243"/>
                  <a:pt x="507394" y="696860"/>
                  <a:pt x="498822" y="686383"/>
                </a:cubicBezTo>
                <a:cubicBezTo>
                  <a:pt x="494059" y="687335"/>
                  <a:pt x="495965" y="690193"/>
                  <a:pt x="495965" y="693050"/>
                </a:cubicBezTo>
                <a:cubicBezTo>
                  <a:pt x="495965" y="696860"/>
                  <a:pt x="496917" y="700670"/>
                  <a:pt x="493107" y="701623"/>
                </a:cubicBezTo>
                <a:cubicBezTo>
                  <a:pt x="488344" y="702575"/>
                  <a:pt x="485487" y="698765"/>
                  <a:pt x="485487" y="694955"/>
                </a:cubicBezTo>
                <a:cubicBezTo>
                  <a:pt x="483582" y="683525"/>
                  <a:pt x="482629" y="672095"/>
                  <a:pt x="488344" y="661618"/>
                </a:cubicBezTo>
                <a:cubicBezTo>
                  <a:pt x="492154" y="653998"/>
                  <a:pt x="491202" y="647330"/>
                  <a:pt x="486440" y="641615"/>
                </a:cubicBezTo>
                <a:cubicBezTo>
                  <a:pt x="464532" y="615898"/>
                  <a:pt x="450244" y="585418"/>
                  <a:pt x="435004" y="554938"/>
                </a:cubicBezTo>
                <a:cubicBezTo>
                  <a:pt x="433099" y="551128"/>
                  <a:pt x="433099" y="544460"/>
                  <a:pt x="427384" y="545413"/>
                </a:cubicBezTo>
                <a:cubicBezTo>
                  <a:pt x="422622" y="546365"/>
                  <a:pt x="422622" y="552080"/>
                  <a:pt x="421669" y="556843"/>
                </a:cubicBezTo>
                <a:cubicBezTo>
                  <a:pt x="416907" y="590180"/>
                  <a:pt x="425479" y="621613"/>
                  <a:pt x="445482" y="647330"/>
                </a:cubicBezTo>
                <a:cubicBezTo>
                  <a:pt x="461674" y="670190"/>
                  <a:pt x="463579" y="692098"/>
                  <a:pt x="457865" y="716863"/>
                </a:cubicBezTo>
                <a:cubicBezTo>
                  <a:pt x="454054" y="731150"/>
                  <a:pt x="455007" y="744485"/>
                  <a:pt x="465484" y="755915"/>
                </a:cubicBezTo>
                <a:cubicBezTo>
                  <a:pt x="471199" y="762583"/>
                  <a:pt x="469294" y="767345"/>
                  <a:pt x="461674" y="770203"/>
                </a:cubicBezTo>
                <a:cubicBezTo>
                  <a:pt x="450244" y="774965"/>
                  <a:pt x="448340" y="783538"/>
                  <a:pt x="447387" y="794968"/>
                </a:cubicBezTo>
                <a:cubicBezTo>
                  <a:pt x="439767" y="869263"/>
                  <a:pt x="435004" y="943558"/>
                  <a:pt x="418812" y="1015948"/>
                </a:cubicBezTo>
                <a:cubicBezTo>
                  <a:pt x="415954" y="1029283"/>
                  <a:pt x="410240" y="1041665"/>
                  <a:pt x="399762" y="1050238"/>
                </a:cubicBezTo>
                <a:cubicBezTo>
                  <a:pt x="382617" y="1064525"/>
                  <a:pt x="377854" y="1082623"/>
                  <a:pt x="385474" y="1102625"/>
                </a:cubicBezTo>
                <a:cubicBezTo>
                  <a:pt x="389284" y="1112150"/>
                  <a:pt x="387379" y="1117865"/>
                  <a:pt x="375949" y="1117865"/>
                </a:cubicBezTo>
                <a:cubicBezTo>
                  <a:pt x="369282" y="1117865"/>
                  <a:pt x="367377" y="1121675"/>
                  <a:pt x="366424" y="1127390"/>
                </a:cubicBezTo>
                <a:cubicBezTo>
                  <a:pt x="362615" y="1149298"/>
                  <a:pt x="353090" y="1169300"/>
                  <a:pt x="346422" y="1189303"/>
                </a:cubicBezTo>
                <a:cubicBezTo>
                  <a:pt x="338802" y="1211210"/>
                  <a:pt x="340707" y="1231213"/>
                  <a:pt x="358804" y="1247405"/>
                </a:cubicBezTo>
                <a:cubicBezTo>
                  <a:pt x="364519" y="1253120"/>
                  <a:pt x="367377" y="1257883"/>
                  <a:pt x="358804" y="1264550"/>
                </a:cubicBezTo>
                <a:cubicBezTo>
                  <a:pt x="350232" y="1271218"/>
                  <a:pt x="355947" y="1281695"/>
                  <a:pt x="358804" y="1289315"/>
                </a:cubicBezTo>
                <a:cubicBezTo>
                  <a:pt x="367377" y="1311223"/>
                  <a:pt x="358804" y="1326463"/>
                  <a:pt x="334992" y="1330273"/>
                </a:cubicBezTo>
                <a:cubicBezTo>
                  <a:pt x="313084" y="1333130"/>
                  <a:pt x="291177" y="1329320"/>
                  <a:pt x="270222" y="1326463"/>
                </a:cubicBezTo>
                <a:cubicBezTo>
                  <a:pt x="258792" y="1325510"/>
                  <a:pt x="255934" y="1317890"/>
                  <a:pt x="256887" y="1307413"/>
                </a:cubicBezTo>
                <a:cubicBezTo>
                  <a:pt x="257840" y="1296935"/>
                  <a:pt x="262602" y="1288363"/>
                  <a:pt x="265459" y="1278838"/>
                </a:cubicBezTo>
                <a:cubicBezTo>
                  <a:pt x="270222" y="1265503"/>
                  <a:pt x="275937" y="1252168"/>
                  <a:pt x="268317" y="1237880"/>
                </a:cubicBezTo>
                <a:cubicBezTo>
                  <a:pt x="266412" y="1233118"/>
                  <a:pt x="267365" y="1230260"/>
                  <a:pt x="271174" y="1227403"/>
                </a:cubicBezTo>
                <a:cubicBezTo>
                  <a:pt x="282604" y="1220735"/>
                  <a:pt x="284509" y="1210258"/>
                  <a:pt x="285462" y="1198828"/>
                </a:cubicBezTo>
                <a:cubicBezTo>
                  <a:pt x="287367" y="1170253"/>
                  <a:pt x="302607" y="1144535"/>
                  <a:pt x="294034" y="1115008"/>
                </a:cubicBezTo>
                <a:cubicBezTo>
                  <a:pt x="292129" y="1108340"/>
                  <a:pt x="293082" y="1101673"/>
                  <a:pt x="282604" y="1105483"/>
                </a:cubicBezTo>
                <a:cubicBezTo>
                  <a:pt x="275937" y="1108340"/>
                  <a:pt x="271174" y="1103578"/>
                  <a:pt x="273079" y="1095958"/>
                </a:cubicBezTo>
                <a:cubicBezTo>
                  <a:pt x="278794" y="1075003"/>
                  <a:pt x="274032" y="1057858"/>
                  <a:pt x="258792" y="1040713"/>
                </a:cubicBezTo>
                <a:cubicBezTo>
                  <a:pt x="250219" y="1031188"/>
                  <a:pt x="253077" y="1015948"/>
                  <a:pt x="254029" y="1003565"/>
                </a:cubicBezTo>
                <a:cubicBezTo>
                  <a:pt x="256887" y="976895"/>
                  <a:pt x="260697" y="950225"/>
                  <a:pt x="258792" y="923555"/>
                </a:cubicBezTo>
                <a:cubicBezTo>
                  <a:pt x="257840" y="914030"/>
                  <a:pt x="256887" y="904505"/>
                  <a:pt x="254982" y="894980"/>
                </a:cubicBezTo>
                <a:cubicBezTo>
                  <a:pt x="251172" y="881645"/>
                  <a:pt x="245457" y="880693"/>
                  <a:pt x="234979" y="890218"/>
                </a:cubicBezTo>
                <a:cubicBezTo>
                  <a:pt x="210215" y="914983"/>
                  <a:pt x="204499" y="954988"/>
                  <a:pt x="222597" y="984515"/>
                </a:cubicBezTo>
                <a:cubicBezTo>
                  <a:pt x="223549" y="987373"/>
                  <a:pt x="225454" y="989278"/>
                  <a:pt x="227359" y="991183"/>
                </a:cubicBezTo>
                <a:cubicBezTo>
                  <a:pt x="241647" y="1013090"/>
                  <a:pt x="241647" y="1014995"/>
                  <a:pt x="216882" y="1022615"/>
                </a:cubicBezTo>
                <a:cubicBezTo>
                  <a:pt x="210215" y="1024520"/>
                  <a:pt x="208309" y="1027378"/>
                  <a:pt x="206404" y="1034045"/>
                </a:cubicBezTo>
                <a:cubicBezTo>
                  <a:pt x="199737" y="1060715"/>
                  <a:pt x="201642" y="1086433"/>
                  <a:pt x="213072" y="1111198"/>
                </a:cubicBezTo>
                <a:cubicBezTo>
                  <a:pt x="215929" y="1117865"/>
                  <a:pt x="219740" y="1122628"/>
                  <a:pt x="225454" y="1126438"/>
                </a:cubicBezTo>
                <a:cubicBezTo>
                  <a:pt x="242599" y="1138820"/>
                  <a:pt x="254982" y="1155013"/>
                  <a:pt x="269269" y="1170253"/>
                </a:cubicBezTo>
                <a:cubicBezTo>
                  <a:pt x="278794" y="1179778"/>
                  <a:pt x="274032" y="1191208"/>
                  <a:pt x="266412" y="1196923"/>
                </a:cubicBezTo>
                <a:cubicBezTo>
                  <a:pt x="244504" y="1214068"/>
                  <a:pt x="233074" y="1238833"/>
                  <a:pt x="216882" y="1260740"/>
                </a:cubicBezTo>
                <a:cubicBezTo>
                  <a:pt x="198784" y="1284553"/>
                  <a:pt x="170209" y="1296935"/>
                  <a:pt x="140682" y="1301698"/>
                </a:cubicBezTo>
                <a:cubicBezTo>
                  <a:pt x="127347" y="1303603"/>
                  <a:pt x="119727" y="1296935"/>
                  <a:pt x="119727" y="1282648"/>
                </a:cubicBezTo>
                <a:cubicBezTo>
                  <a:pt x="119727" y="1269313"/>
                  <a:pt x="123537" y="1255978"/>
                  <a:pt x="132109" y="1244548"/>
                </a:cubicBezTo>
                <a:cubicBezTo>
                  <a:pt x="146397" y="1223593"/>
                  <a:pt x="158779" y="1202638"/>
                  <a:pt x="146397" y="1175968"/>
                </a:cubicBezTo>
                <a:cubicBezTo>
                  <a:pt x="143540" y="1170253"/>
                  <a:pt x="139729" y="1157870"/>
                  <a:pt x="154969" y="1158823"/>
                </a:cubicBezTo>
                <a:cubicBezTo>
                  <a:pt x="157827" y="1158823"/>
                  <a:pt x="160684" y="1157870"/>
                  <a:pt x="158779" y="1154060"/>
                </a:cubicBezTo>
                <a:cubicBezTo>
                  <a:pt x="147349" y="1144535"/>
                  <a:pt x="161637" y="1151203"/>
                  <a:pt x="169257" y="1147393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4" name="Freeform: Shape 383">
            <a:extLst>
              <a:ext uri="{FF2B5EF4-FFF2-40B4-BE49-F238E27FC236}">
                <a16:creationId xmlns:a16="http://schemas.microsoft.com/office/drawing/2014/main" id="{33A6DF43-F1B4-4A92-BDE7-F032CC66A5CD}"/>
              </a:ext>
            </a:extLst>
          </p:cNvPr>
          <p:cNvSpPr>
            <a:spLocks noChangeAspect="1"/>
          </p:cNvSpPr>
          <p:nvPr/>
        </p:nvSpPr>
        <p:spPr>
          <a:xfrm flipH="1">
            <a:off x="6586131" y="1067057"/>
            <a:ext cx="677904" cy="2147424"/>
          </a:xfrm>
          <a:custGeom>
            <a:avLst/>
            <a:gdLst>
              <a:gd name="connsiteX0" fmla="*/ 434546 w 897443"/>
              <a:gd name="connsiteY0" fmla="*/ 1895977 h 2842867"/>
              <a:gd name="connsiteX1" fmla="*/ 216357 w 897443"/>
              <a:gd name="connsiteY1" fmla="*/ 1895977 h 2842867"/>
              <a:gd name="connsiteX2" fmla="*/ 217325 w 897443"/>
              <a:gd name="connsiteY2" fmla="*/ 1957006 h 2842867"/>
              <a:gd name="connsiteX3" fmla="*/ 204822 w 897443"/>
              <a:gd name="connsiteY3" fmla="*/ 2014383 h 2842867"/>
              <a:gd name="connsiteX4" fmla="*/ 166278 w 897443"/>
              <a:gd name="connsiteY4" fmla="*/ 2369971 h 2842867"/>
              <a:gd name="connsiteX5" fmla="*/ 167825 w 897443"/>
              <a:gd name="connsiteY5" fmla="*/ 2369971 h 2842867"/>
              <a:gd name="connsiteX6" fmla="*/ 176257 w 897443"/>
              <a:gd name="connsiteY6" fmla="*/ 2418190 h 2842867"/>
              <a:gd name="connsiteX7" fmla="*/ 162618 w 897443"/>
              <a:gd name="connsiteY7" fmla="*/ 2595624 h 2842867"/>
              <a:gd name="connsiteX8" fmla="*/ 190928 w 897443"/>
              <a:gd name="connsiteY8" fmla="*/ 2683536 h 2842867"/>
              <a:gd name="connsiteX9" fmla="*/ 166367 w 897443"/>
              <a:gd name="connsiteY9" fmla="*/ 2755501 h 2842867"/>
              <a:gd name="connsiteX10" fmla="*/ 285698 w 897443"/>
              <a:gd name="connsiteY10" fmla="*/ 2839424 h 2842867"/>
              <a:gd name="connsiteX11" fmla="*/ 406562 w 897443"/>
              <a:gd name="connsiteY11" fmla="*/ 2797025 h 2842867"/>
              <a:gd name="connsiteX12" fmla="*/ 304880 w 897443"/>
              <a:gd name="connsiteY12" fmla="*/ 2695193 h 2842867"/>
              <a:gd name="connsiteX13" fmla="*/ 322079 w 897443"/>
              <a:gd name="connsiteY13" fmla="*/ 2585951 h 2842867"/>
              <a:gd name="connsiteX14" fmla="*/ 316503 w 897443"/>
              <a:gd name="connsiteY14" fmla="*/ 2456066 h 2842867"/>
              <a:gd name="connsiteX15" fmla="*/ 339267 w 897443"/>
              <a:gd name="connsiteY15" fmla="*/ 2368873 h 2842867"/>
              <a:gd name="connsiteX16" fmla="*/ 338103 w 897443"/>
              <a:gd name="connsiteY16" fmla="*/ 2368873 h 2842867"/>
              <a:gd name="connsiteX17" fmla="*/ 358079 w 897443"/>
              <a:gd name="connsiteY17" fmla="*/ 2253480 h 2842867"/>
              <a:gd name="connsiteX18" fmla="*/ 361479 w 897443"/>
              <a:gd name="connsiteY18" fmla="*/ 2157280 h 2842867"/>
              <a:gd name="connsiteX19" fmla="*/ 380991 w 897443"/>
              <a:gd name="connsiteY19" fmla="*/ 2114371 h 2842867"/>
              <a:gd name="connsiteX20" fmla="*/ 378030 w 897443"/>
              <a:gd name="connsiteY20" fmla="*/ 2086275 h 2842867"/>
              <a:gd name="connsiteX21" fmla="*/ 406814 w 897443"/>
              <a:gd name="connsiteY21" fmla="*/ 2048055 h 2842867"/>
              <a:gd name="connsiteX22" fmla="*/ 407607 w 897443"/>
              <a:gd name="connsiteY22" fmla="*/ 1991756 h 2842867"/>
              <a:gd name="connsiteX23" fmla="*/ 434546 w 897443"/>
              <a:gd name="connsiteY23" fmla="*/ 1895977 h 2842867"/>
              <a:gd name="connsiteX24" fmla="*/ 762697 w 897443"/>
              <a:gd name="connsiteY24" fmla="*/ 1895977 h 2842867"/>
              <a:gd name="connsiteX25" fmla="*/ 546797 w 897443"/>
              <a:gd name="connsiteY25" fmla="*/ 1895977 h 2842867"/>
              <a:gd name="connsiteX26" fmla="*/ 552399 w 897443"/>
              <a:gd name="connsiteY26" fmla="*/ 1917270 h 2842867"/>
              <a:gd name="connsiteX27" fmla="*/ 541555 w 897443"/>
              <a:gd name="connsiteY27" fmla="*/ 1959083 h 2842867"/>
              <a:gd name="connsiteX28" fmla="*/ 557633 w 897443"/>
              <a:gd name="connsiteY28" fmla="*/ 2009149 h 2842867"/>
              <a:gd name="connsiteX29" fmla="*/ 521343 w 897443"/>
              <a:gd name="connsiteY29" fmla="*/ 2182937 h 2842867"/>
              <a:gd name="connsiteX30" fmla="*/ 520562 w 897443"/>
              <a:gd name="connsiteY30" fmla="*/ 2369971 h 2842867"/>
              <a:gd name="connsiteX31" fmla="*/ 521948 w 897443"/>
              <a:gd name="connsiteY31" fmla="*/ 2369971 h 2842867"/>
              <a:gd name="connsiteX32" fmla="*/ 524022 w 897443"/>
              <a:gd name="connsiteY32" fmla="*/ 2442255 h 2842867"/>
              <a:gd name="connsiteX33" fmla="*/ 523100 w 897443"/>
              <a:gd name="connsiteY33" fmla="*/ 2499448 h 2842867"/>
              <a:gd name="connsiteX34" fmla="*/ 544676 w 897443"/>
              <a:gd name="connsiteY34" fmla="*/ 2567963 h 2842867"/>
              <a:gd name="connsiteX35" fmla="*/ 531921 w 897443"/>
              <a:gd name="connsiteY35" fmla="*/ 2649757 h 2842867"/>
              <a:gd name="connsiteX36" fmla="*/ 539084 w 897443"/>
              <a:gd name="connsiteY36" fmla="*/ 2683773 h 2842867"/>
              <a:gd name="connsiteX37" fmla="*/ 542944 w 897443"/>
              <a:gd name="connsiteY37" fmla="*/ 2759739 h 2842867"/>
              <a:gd name="connsiteX38" fmla="*/ 718993 w 897443"/>
              <a:gd name="connsiteY38" fmla="*/ 2826054 h 2842867"/>
              <a:gd name="connsiteX39" fmla="*/ 887903 w 897443"/>
              <a:gd name="connsiteY39" fmla="*/ 2829997 h 2842867"/>
              <a:gd name="connsiteX40" fmla="*/ 881142 w 897443"/>
              <a:gd name="connsiteY40" fmla="*/ 2769969 h 2842867"/>
              <a:gd name="connsiteX41" fmla="*/ 690186 w 897443"/>
              <a:gd name="connsiteY41" fmla="*/ 2625616 h 2842867"/>
              <a:gd name="connsiteX42" fmla="*/ 698415 w 897443"/>
              <a:gd name="connsiteY42" fmla="*/ 2574241 h 2842867"/>
              <a:gd name="connsiteX43" fmla="*/ 682845 w 897443"/>
              <a:gd name="connsiteY43" fmla="*/ 2535228 h 2842867"/>
              <a:gd name="connsiteX44" fmla="*/ 678405 w 897443"/>
              <a:gd name="connsiteY44" fmla="*/ 2456066 h 2842867"/>
              <a:gd name="connsiteX45" fmla="*/ 682757 w 897443"/>
              <a:gd name="connsiteY45" fmla="*/ 2368873 h 2842867"/>
              <a:gd name="connsiteX46" fmla="*/ 681640 w 897443"/>
              <a:gd name="connsiteY46" fmla="*/ 2368873 h 2842867"/>
              <a:gd name="connsiteX47" fmla="*/ 685588 w 897443"/>
              <a:gd name="connsiteY47" fmla="*/ 2350591 h 2842867"/>
              <a:gd name="connsiteX48" fmla="*/ 704745 w 897443"/>
              <a:gd name="connsiteY48" fmla="*/ 2172418 h 2842867"/>
              <a:gd name="connsiteX49" fmla="*/ 709244 w 897443"/>
              <a:gd name="connsiteY49" fmla="*/ 2107895 h 2842867"/>
              <a:gd name="connsiteX50" fmla="*/ 734739 w 897443"/>
              <a:gd name="connsiteY50" fmla="*/ 2077487 h 2842867"/>
              <a:gd name="connsiteX51" fmla="*/ 760398 w 897443"/>
              <a:gd name="connsiteY51" fmla="*/ 1988507 h 2842867"/>
              <a:gd name="connsiteX52" fmla="*/ 762697 w 897443"/>
              <a:gd name="connsiteY52" fmla="*/ 1895977 h 2842867"/>
              <a:gd name="connsiteX53" fmla="*/ 443530 w 897443"/>
              <a:gd name="connsiteY53" fmla="*/ 216 h 2842867"/>
              <a:gd name="connsiteX54" fmla="*/ 344571 w 897443"/>
              <a:gd name="connsiteY54" fmla="*/ 46865 h 2842867"/>
              <a:gd name="connsiteX55" fmla="*/ 306008 w 897443"/>
              <a:gd name="connsiteY55" fmla="*/ 112495 h 2842867"/>
              <a:gd name="connsiteX56" fmla="*/ 307831 w 897443"/>
              <a:gd name="connsiteY56" fmla="*/ 223056 h 2842867"/>
              <a:gd name="connsiteX57" fmla="*/ 362650 w 897443"/>
              <a:gd name="connsiteY57" fmla="*/ 347815 h 2842867"/>
              <a:gd name="connsiteX58" fmla="*/ 319434 w 897443"/>
              <a:gd name="connsiteY58" fmla="*/ 404221 h 2842867"/>
              <a:gd name="connsiteX59" fmla="*/ 92949 w 897443"/>
              <a:gd name="connsiteY59" fmla="*/ 473993 h 2842867"/>
              <a:gd name="connsiteX60" fmla="*/ 83073 w 897443"/>
              <a:gd name="connsiteY60" fmla="*/ 473993 h 2842867"/>
              <a:gd name="connsiteX61" fmla="*/ 60254 w 897443"/>
              <a:gd name="connsiteY61" fmla="*/ 493613 h 2842867"/>
              <a:gd name="connsiteX62" fmla="*/ 3215 w 897443"/>
              <a:gd name="connsiteY62" fmla="*/ 899761 h 2842867"/>
              <a:gd name="connsiteX63" fmla="*/ 14941 w 897443"/>
              <a:gd name="connsiteY63" fmla="*/ 947987 h 2842867"/>
              <a:gd name="connsiteX64" fmla="*/ 18567 w 897443"/>
              <a:gd name="connsiteY64" fmla="*/ 947987 h 2842867"/>
              <a:gd name="connsiteX65" fmla="*/ 41510 w 897443"/>
              <a:gd name="connsiteY65" fmla="*/ 997019 h 2842867"/>
              <a:gd name="connsiteX66" fmla="*/ 165868 w 897443"/>
              <a:gd name="connsiteY66" fmla="*/ 1076388 h 2842867"/>
              <a:gd name="connsiteX67" fmla="*/ 133276 w 897443"/>
              <a:gd name="connsiteY67" fmla="*/ 1337090 h 2842867"/>
              <a:gd name="connsiteX68" fmla="*/ 124363 w 897443"/>
              <a:gd name="connsiteY68" fmla="*/ 1421982 h 2842867"/>
              <a:gd name="connsiteX69" fmla="*/ 124093 w 897443"/>
              <a:gd name="connsiteY69" fmla="*/ 1421982 h 2842867"/>
              <a:gd name="connsiteX70" fmla="*/ 117555 w 897443"/>
              <a:gd name="connsiteY70" fmla="*/ 1497351 h 2842867"/>
              <a:gd name="connsiteX71" fmla="*/ 170895 w 897443"/>
              <a:gd name="connsiteY71" fmla="*/ 1564354 h 2842867"/>
              <a:gd name="connsiteX72" fmla="*/ 193545 w 897443"/>
              <a:gd name="connsiteY72" fmla="*/ 1660909 h 2842867"/>
              <a:gd name="connsiteX73" fmla="*/ 217663 w 897443"/>
              <a:gd name="connsiteY73" fmla="*/ 1818560 h 2842867"/>
              <a:gd name="connsiteX74" fmla="*/ 221073 w 897443"/>
              <a:gd name="connsiteY74" fmla="*/ 1883348 h 2842867"/>
              <a:gd name="connsiteX75" fmla="*/ 214623 w 897443"/>
              <a:gd name="connsiteY75" fmla="*/ 1895976 h 2842867"/>
              <a:gd name="connsiteX76" fmla="*/ 432812 w 897443"/>
              <a:gd name="connsiteY76" fmla="*/ 1895976 h 2842867"/>
              <a:gd name="connsiteX77" fmla="*/ 494599 w 897443"/>
              <a:gd name="connsiteY77" fmla="*/ 1668601 h 2842867"/>
              <a:gd name="connsiteX78" fmla="*/ 548979 w 897443"/>
              <a:gd name="connsiteY78" fmla="*/ 1830010 h 2842867"/>
              <a:gd name="connsiteX79" fmla="*/ 545062 w 897443"/>
              <a:gd name="connsiteY79" fmla="*/ 1895976 h 2842867"/>
              <a:gd name="connsiteX80" fmla="*/ 760962 w 897443"/>
              <a:gd name="connsiteY80" fmla="*/ 1895976 h 2842867"/>
              <a:gd name="connsiteX81" fmla="*/ 766154 w 897443"/>
              <a:gd name="connsiteY81" fmla="*/ 1875804 h 2842867"/>
              <a:gd name="connsiteX82" fmla="*/ 771079 w 897443"/>
              <a:gd name="connsiteY82" fmla="*/ 1707926 h 2842867"/>
              <a:gd name="connsiteX83" fmla="*/ 763465 w 897443"/>
              <a:gd name="connsiteY83" fmla="*/ 1532102 h 2842867"/>
              <a:gd name="connsiteX84" fmla="*/ 835083 w 897443"/>
              <a:gd name="connsiteY84" fmla="*/ 1495202 h 2842867"/>
              <a:gd name="connsiteX85" fmla="*/ 811530 w 897443"/>
              <a:gd name="connsiteY85" fmla="*/ 1421982 h 2842867"/>
              <a:gd name="connsiteX86" fmla="*/ 809948 w 897443"/>
              <a:gd name="connsiteY86" fmla="*/ 1421982 h 2842867"/>
              <a:gd name="connsiteX87" fmla="*/ 775410 w 897443"/>
              <a:gd name="connsiteY87" fmla="*/ 1316815 h 2842867"/>
              <a:gd name="connsiteX88" fmla="*/ 696357 w 897443"/>
              <a:gd name="connsiteY88" fmla="*/ 1055199 h 2842867"/>
              <a:gd name="connsiteX89" fmla="*/ 857578 w 897443"/>
              <a:gd name="connsiteY89" fmla="*/ 962170 h 2842867"/>
              <a:gd name="connsiteX90" fmla="*/ 858341 w 897443"/>
              <a:gd name="connsiteY90" fmla="*/ 944198 h 2842867"/>
              <a:gd name="connsiteX91" fmla="*/ 856527 w 897443"/>
              <a:gd name="connsiteY91" fmla="*/ 944198 h 2842867"/>
              <a:gd name="connsiteX92" fmla="*/ 857042 w 897443"/>
              <a:gd name="connsiteY92" fmla="*/ 893709 h 2842867"/>
              <a:gd name="connsiteX93" fmla="*/ 800897 w 897443"/>
              <a:gd name="connsiteY93" fmla="*/ 729170 h 2842867"/>
              <a:gd name="connsiteX94" fmla="*/ 784476 w 897443"/>
              <a:gd name="connsiteY94" fmla="*/ 650299 h 2842867"/>
              <a:gd name="connsiteX95" fmla="*/ 777584 w 897443"/>
              <a:gd name="connsiteY95" fmla="*/ 558792 h 2842867"/>
              <a:gd name="connsiteX96" fmla="*/ 753981 w 897443"/>
              <a:gd name="connsiteY96" fmla="*/ 506281 h 2842867"/>
              <a:gd name="connsiteX97" fmla="*/ 668755 w 897443"/>
              <a:gd name="connsiteY97" fmla="*/ 473993 h 2842867"/>
              <a:gd name="connsiteX98" fmla="*/ 678630 w 897443"/>
              <a:gd name="connsiteY98" fmla="*/ 473993 h 2842867"/>
              <a:gd name="connsiteX99" fmla="*/ 584782 w 897443"/>
              <a:gd name="connsiteY99" fmla="*/ 441541 h 2842867"/>
              <a:gd name="connsiteX100" fmla="*/ 545981 w 897443"/>
              <a:gd name="connsiteY100" fmla="*/ 396265 h 2842867"/>
              <a:gd name="connsiteX101" fmla="*/ 568051 w 897443"/>
              <a:gd name="connsiteY101" fmla="*/ 318025 h 2842867"/>
              <a:gd name="connsiteX102" fmla="*/ 594916 w 897443"/>
              <a:gd name="connsiteY102" fmla="*/ 239763 h 2842867"/>
              <a:gd name="connsiteX103" fmla="*/ 599451 w 897443"/>
              <a:gd name="connsiteY103" fmla="*/ 144345 h 2842867"/>
              <a:gd name="connsiteX104" fmla="*/ 567045 w 897443"/>
              <a:gd name="connsiteY104" fmla="*/ 57782 h 2842867"/>
              <a:gd name="connsiteX105" fmla="*/ 443530 w 897443"/>
              <a:gd name="connsiteY105" fmla="*/ 216 h 2842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897443" h="2842867">
                <a:moveTo>
                  <a:pt x="434546" y="1895977"/>
                </a:moveTo>
                <a:lnTo>
                  <a:pt x="216357" y="1895977"/>
                </a:lnTo>
                <a:cubicBezTo>
                  <a:pt x="208427" y="1921638"/>
                  <a:pt x="231605" y="1948135"/>
                  <a:pt x="217325" y="1957006"/>
                </a:cubicBezTo>
                <a:cubicBezTo>
                  <a:pt x="194971" y="1973858"/>
                  <a:pt x="215035" y="1997675"/>
                  <a:pt x="204822" y="2014383"/>
                </a:cubicBezTo>
                <a:cubicBezTo>
                  <a:pt x="163147" y="2107988"/>
                  <a:pt x="152372" y="2262557"/>
                  <a:pt x="166278" y="2369971"/>
                </a:cubicBezTo>
                <a:lnTo>
                  <a:pt x="167825" y="2369971"/>
                </a:lnTo>
                <a:lnTo>
                  <a:pt x="176257" y="2418190"/>
                </a:lnTo>
                <a:cubicBezTo>
                  <a:pt x="186020" y="2455884"/>
                  <a:pt x="153847" y="2556020"/>
                  <a:pt x="162618" y="2595624"/>
                </a:cubicBezTo>
                <a:cubicBezTo>
                  <a:pt x="176835" y="2633464"/>
                  <a:pt x="177000" y="2651741"/>
                  <a:pt x="190928" y="2683536"/>
                </a:cubicBezTo>
                <a:cubicBezTo>
                  <a:pt x="197484" y="2702236"/>
                  <a:pt x="162663" y="2735736"/>
                  <a:pt x="166367" y="2755501"/>
                </a:cubicBezTo>
                <a:cubicBezTo>
                  <a:pt x="179493" y="2804321"/>
                  <a:pt x="231385" y="2820568"/>
                  <a:pt x="285698" y="2839424"/>
                </a:cubicBezTo>
                <a:cubicBezTo>
                  <a:pt x="398336" y="2851812"/>
                  <a:pt x="448458" y="2829182"/>
                  <a:pt x="406562" y="2797025"/>
                </a:cubicBezTo>
                <a:cubicBezTo>
                  <a:pt x="352831" y="2751827"/>
                  <a:pt x="346014" y="2744791"/>
                  <a:pt x="304880" y="2695193"/>
                </a:cubicBezTo>
                <a:cubicBezTo>
                  <a:pt x="299288" y="2668403"/>
                  <a:pt x="302449" y="2625678"/>
                  <a:pt x="322079" y="2585951"/>
                </a:cubicBezTo>
                <a:cubicBezTo>
                  <a:pt x="331716" y="2542906"/>
                  <a:pt x="308054" y="2476839"/>
                  <a:pt x="316503" y="2456066"/>
                </a:cubicBezTo>
                <a:cubicBezTo>
                  <a:pt x="324108" y="2432690"/>
                  <a:pt x="332153" y="2402103"/>
                  <a:pt x="339267" y="2368873"/>
                </a:cubicBezTo>
                <a:lnTo>
                  <a:pt x="338103" y="2368873"/>
                </a:lnTo>
                <a:lnTo>
                  <a:pt x="358079" y="2253480"/>
                </a:lnTo>
                <a:cubicBezTo>
                  <a:pt x="362593" y="2215779"/>
                  <a:pt x="364312" y="2181459"/>
                  <a:pt x="361479" y="2157280"/>
                </a:cubicBezTo>
                <a:cubicBezTo>
                  <a:pt x="357866" y="2137657"/>
                  <a:pt x="384863" y="2128857"/>
                  <a:pt x="380991" y="2114371"/>
                </a:cubicBezTo>
                <a:cubicBezTo>
                  <a:pt x="374699" y="2100838"/>
                  <a:pt x="371819" y="2095261"/>
                  <a:pt x="378030" y="2086275"/>
                </a:cubicBezTo>
                <a:cubicBezTo>
                  <a:pt x="381780" y="2069980"/>
                  <a:pt x="397019" y="2069041"/>
                  <a:pt x="406814" y="2048055"/>
                </a:cubicBezTo>
                <a:cubicBezTo>
                  <a:pt x="411246" y="2027500"/>
                  <a:pt x="397492" y="2013932"/>
                  <a:pt x="407607" y="1991756"/>
                </a:cubicBezTo>
                <a:cubicBezTo>
                  <a:pt x="418449" y="1959774"/>
                  <a:pt x="427315" y="1927367"/>
                  <a:pt x="434546" y="1895977"/>
                </a:cubicBezTo>
                <a:close/>
                <a:moveTo>
                  <a:pt x="762697" y="1895977"/>
                </a:moveTo>
                <a:lnTo>
                  <a:pt x="546797" y="1895977"/>
                </a:lnTo>
                <a:cubicBezTo>
                  <a:pt x="546699" y="1903569"/>
                  <a:pt x="548177" y="1910834"/>
                  <a:pt x="552399" y="1917270"/>
                </a:cubicBezTo>
                <a:cubicBezTo>
                  <a:pt x="568936" y="1933223"/>
                  <a:pt x="540737" y="1940713"/>
                  <a:pt x="541555" y="1959083"/>
                </a:cubicBezTo>
                <a:cubicBezTo>
                  <a:pt x="543287" y="1980608"/>
                  <a:pt x="563156" y="1987623"/>
                  <a:pt x="557633" y="2009149"/>
                </a:cubicBezTo>
                <a:cubicBezTo>
                  <a:pt x="539853" y="2052302"/>
                  <a:pt x="533439" y="2125007"/>
                  <a:pt x="521343" y="2182937"/>
                </a:cubicBezTo>
                <a:cubicBezTo>
                  <a:pt x="514817" y="2217826"/>
                  <a:pt x="517960" y="2296385"/>
                  <a:pt x="520562" y="2369971"/>
                </a:cubicBezTo>
                <a:lnTo>
                  <a:pt x="521948" y="2369971"/>
                </a:lnTo>
                <a:lnTo>
                  <a:pt x="524022" y="2442255"/>
                </a:lnTo>
                <a:cubicBezTo>
                  <a:pt x="524365" y="2464713"/>
                  <a:pt x="524203" y="2484474"/>
                  <a:pt x="523100" y="2499448"/>
                </a:cubicBezTo>
                <a:cubicBezTo>
                  <a:pt x="524562" y="2542609"/>
                  <a:pt x="555659" y="2557131"/>
                  <a:pt x="544676" y="2567963"/>
                </a:cubicBezTo>
                <a:cubicBezTo>
                  <a:pt x="509969" y="2592148"/>
                  <a:pt x="555189" y="2619309"/>
                  <a:pt x="531921" y="2649757"/>
                </a:cubicBezTo>
                <a:cubicBezTo>
                  <a:pt x="524636" y="2659886"/>
                  <a:pt x="542742" y="2672434"/>
                  <a:pt x="539084" y="2683773"/>
                </a:cubicBezTo>
                <a:cubicBezTo>
                  <a:pt x="537718" y="2704928"/>
                  <a:pt x="521577" y="2748257"/>
                  <a:pt x="542944" y="2759739"/>
                </a:cubicBezTo>
                <a:cubicBezTo>
                  <a:pt x="611857" y="2788664"/>
                  <a:pt x="648944" y="2815316"/>
                  <a:pt x="718993" y="2826054"/>
                </a:cubicBezTo>
                <a:cubicBezTo>
                  <a:pt x="784768" y="2833430"/>
                  <a:pt x="861910" y="2839671"/>
                  <a:pt x="887903" y="2829997"/>
                </a:cubicBezTo>
                <a:cubicBezTo>
                  <a:pt x="904130" y="2816672"/>
                  <a:pt x="898182" y="2783005"/>
                  <a:pt x="881142" y="2769969"/>
                </a:cubicBezTo>
                <a:cubicBezTo>
                  <a:pt x="783401" y="2709194"/>
                  <a:pt x="671955" y="2651228"/>
                  <a:pt x="690186" y="2625616"/>
                </a:cubicBezTo>
                <a:cubicBezTo>
                  <a:pt x="718693" y="2586515"/>
                  <a:pt x="708215" y="2581999"/>
                  <a:pt x="698415" y="2574241"/>
                </a:cubicBezTo>
                <a:cubicBezTo>
                  <a:pt x="677312" y="2564646"/>
                  <a:pt x="673816" y="2553989"/>
                  <a:pt x="682845" y="2535228"/>
                </a:cubicBezTo>
                <a:cubicBezTo>
                  <a:pt x="695005" y="2508841"/>
                  <a:pt x="692389" y="2485863"/>
                  <a:pt x="678405" y="2456066"/>
                </a:cubicBezTo>
                <a:cubicBezTo>
                  <a:pt x="672212" y="2431279"/>
                  <a:pt x="674470" y="2406653"/>
                  <a:pt x="682757" y="2368873"/>
                </a:cubicBezTo>
                <a:lnTo>
                  <a:pt x="681640" y="2368873"/>
                </a:lnTo>
                <a:lnTo>
                  <a:pt x="685588" y="2350591"/>
                </a:lnTo>
                <a:cubicBezTo>
                  <a:pt x="692098" y="2304968"/>
                  <a:pt x="713873" y="2219309"/>
                  <a:pt x="704745" y="2172418"/>
                </a:cubicBezTo>
                <a:cubicBezTo>
                  <a:pt x="700163" y="2155081"/>
                  <a:pt x="730630" y="2148927"/>
                  <a:pt x="709244" y="2107895"/>
                </a:cubicBezTo>
                <a:cubicBezTo>
                  <a:pt x="704846" y="2095743"/>
                  <a:pt x="733093" y="2089638"/>
                  <a:pt x="734739" y="2077487"/>
                </a:cubicBezTo>
                <a:cubicBezTo>
                  <a:pt x="740357" y="2033043"/>
                  <a:pt x="745346" y="2029686"/>
                  <a:pt x="760398" y="1988507"/>
                </a:cubicBezTo>
                <a:cubicBezTo>
                  <a:pt x="769616" y="1958250"/>
                  <a:pt x="761236" y="1921204"/>
                  <a:pt x="762697" y="1895977"/>
                </a:cubicBezTo>
                <a:close/>
                <a:moveTo>
                  <a:pt x="443530" y="216"/>
                </a:moveTo>
                <a:cubicBezTo>
                  <a:pt x="386674" y="4779"/>
                  <a:pt x="379830" y="30937"/>
                  <a:pt x="344571" y="46865"/>
                </a:cubicBezTo>
                <a:lnTo>
                  <a:pt x="306008" y="112495"/>
                </a:lnTo>
                <a:cubicBezTo>
                  <a:pt x="306237" y="150865"/>
                  <a:pt x="299645" y="186961"/>
                  <a:pt x="307831" y="223056"/>
                </a:cubicBezTo>
                <a:cubicBezTo>
                  <a:pt x="340501" y="258581"/>
                  <a:pt x="349303" y="307744"/>
                  <a:pt x="362650" y="347815"/>
                </a:cubicBezTo>
                <a:cubicBezTo>
                  <a:pt x="349002" y="366616"/>
                  <a:pt x="345585" y="392239"/>
                  <a:pt x="319434" y="404221"/>
                </a:cubicBezTo>
                <a:cubicBezTo>
                  <a:pt x="244733" y="434004"/>
                  <a:pt x="155502" y="428758"/>
                  <a:pt x="92949" y="473993"/>
                </a:cubicBezTo>
                <a:lnTo>
                  <a:pt x="83073" y="473993"/>
                </a:lnTo>
                <a:cubicBezTo>
                  <a:pt x="74889" y="479492"/>
                  <a:pt x="67313" y="486055"/>
                  <a:pt x="60254" y="493613"/>
                </a:cubicBezTo>
                <a:cubicBezTo>
                  <a:pt x="46149" y="514610"/>
                  <a:pt x="-14506" y="778739"/>
                  <a:pt x="3215" y="899761"/>
                </a:cubicBezTo>
                <a:cubicBezTo>
                  <a:pt x="6673" y="918434"/>
                  <a:pt x="10522" y="934350"/>
                  <a:pt x="14941" y="947987"/>
                </a:cubicBezTo>
                <a:lnTo>
                  <a:pt x="18567" y="947987"/>
                </a:lnTo>
                <a:lnTo>
                  <a:pt x="41510" y="997019"/>
                </a:lnTo>
                <a:cubicBezTo>
                  <a:pt x="69999" y="1036026"/>
                  <a:pt x="110217" y="1040816"/>
                  <a:pt x="165868" y="1076388"/>
                </a:cubicBezTo>
                <a:cubicBezTo>
                  <a:pt x="157134" y="1135037"/>
                  <a:pt x="143827" y="1241855"/>
                  <a:pt x="133276" y="1337090"/>
                </a:cubicBezTo>
                <a:lnTo>
                  <a:pt x="124363" y="1421982"/>
                </a:lnTo>
                <a:lnTo>
                  <a:pt x="124093" y="1421982"/>
                </a:lnTo>
                <a:cubicBezTo>
                  <a:pt x="120952" y="1452965"/>
                  <a:pt x="118645" y="1479249"/>
                  <a:pt x="117555" y="1497351"/>
                </a:cubicBezTo>
                <a:cubicBezTo>
                  <a:pt x="121492" y="1540514"/>
                  <a:pt x="179823" y="1525592"/>
                  <a:pt x="170895" y="1564354"/>
                </a:cubicBezTo>
                <a:cubicBezTo>
                  <a:pt x="146807" y="1639921"/>
                  <a:pt x="196804" y="1640703"/>
                  <a:pt x="193545" y="1660909"/>
                </a:cubicBezTo>
                <a:cubicBezTo>
                  <a:pt x="178039" y="1750447"/>
                  <a:pt x="222253" y="1794792"/>
                  <a:pt x="217663" y="1818560"/>
                </a:cubicBezTo>
                <a:cubicBezTo>
                  <a:pt x="198950" y="1857829"/>
                  <a:pt x="229153" y="1875876"/>
                  <a:pt x="221073" y="1883348"/>
                </a:cubicBezTo>
                <a:cubicBezTo>
                  <a:pt x="217815" y="1887462"/>
                  <a:pt x="215701" y="1891679"/>
                  <a:pt x="214623" y="1895976"/>
                </a:cubicBezTo>
                <a:lnTo>
                  <a:pt x="432812" y="1895976"/>
                </a:lnTo>
                <a:cubicBezTo>
                  <a:pt x="462081" y="1775055"/>
                  <a:pt x="470782" y="1670241"/>
                  <a:pt x="494599" y="1668601"/>
                </a:cubicBezTo>
                <a:cubicBezTo>
                  <a:pt x="540673" y="1664871"/>
                  <a:pt x="516169" y="1779593"/>
                  <a:pt x="548979" y="1830010"/>
                </a:cubicBezTo>
                <a:cubicBezTo>
                  <a:pt x="559714" y="1844650"/>
                  <a:pt x="544952" y="1871947"/>
                  <a:pt x="545062" y="1895976"/>
                </a:cubicBezTo>
                <a:lnTo>
                  <a:pt x="760962" y="1895976"/>
                </a:lnTo>
                <a:cubicBezTo>
                  <a:pt x="761289" y="1887798"/>
                  <a:pt x="762747" y="1880866"/>
                  <a:pt x="766154" y="1875804"/>
                </a:cubicBezTo>
                <a:cubicBezTo>
                  <a:pt x="774059" y="1830105"/>
                  <a:pt x="771043" y="1774614"/>
                  <a:pt x="771079" y="1707926"/>
                </a:cubicBezTo>
                <a:cubicBezTo>
                  <a:pt x="771282" y="1632123"/>
                  <a:pt x="776612" y="1604350"/>
                  <a:pt x="763465" y="1532102"/>
                </a:cubicBezTo>
                <a:cubicBezTo>
                  <a:pt x="799791" y="1508413"/>
                  <a:pt x="844869" y="1525993"/>
                  <a:pt x="835083" y="1495202"/>
                </a:cubicBezTo>
                <a:cubicBezTo>
                  <a:pt x="828184" y="1472890"/>
                  <a:pt x="820185" y="1448110"/>
                  <a:pt x="811530" y="1421982"/>
                </a:cubicBezTo>
                <a:lnTo>
                  <a:pt x="809948" y="1421982"/>
                </a:lnTo>
                <a:lnTo>
                  <a:pt x="775410" y="1316815"/>
                </a:lnTo>
                <a:cubicBezTo>
                  <a:pt x="738530" y="1205294"/>
                  <a:pt x="702171" y="1095163"/>
                  <a:pt x="696357" y="1055199"/>
                </a:cubicBezTo>
                <a:cubicBezTo>
                  <a:pt x="748617" y="1049508"/>
                  <a:pt x="839385" y="1048495"/>
                  <a:pt x="857578" y="962170"/>
                </a:cubicBezTo>
                <a:lnTo>
                  <a:pt x="858341" y="944198"/>
                </a:lnTo>
                <a:lnTo>
                  <a:pt x="856527" y="944198"/>
                </a:lnTo>
                <a:lnTo>
                  <a:pt x="857042" y="893709"/>
                </a:lnTo>
                <a:cubicBezTo>
                  <a:pt x="852677" y="841974"/>
                  <a:pt x="833656" y="795183"/>
                  <a:pt x="800897" y="729170"/>
                </a:cubicBezTo>
                <a:cubicBezTo>
                  <a:pt x="782517" y="709071"/>
                  <a:pt x="806918" y="678983"/>
                  <a:pt x="784476" y="650299"/>
                </a:cubicBezTo>
                <a:cubicBezTo>
                  <a:pt x="775360" y="645091"/>
                  <a:pt x="798139" y="606029"/>
                  <a:pt x="777584" y="558792"/>
                </a:cubicBezTo>
                <a:cubicBezTo>
                  <a:pt x="773005" y="543280"/>
                  <a:pt x="787555" y="521020"/>
                  <a:pt x="753981" y="506281"/>
                </a:cubicBezTo>
                <a:cubicBezTo>
                  <a:pt x="726047" y="493394"/>
                  <a:pt x="696404" y="482867"/>
                  <a:pt x="668755" y="473993"/>
                </a:cubicBezTo>
                <a:lnTo>
                  <a:pt x="678630" y="473993"/>
                </a:lnTo>
                <a:cubicBezTo>
                  <a:pt x="639757" y="460987"/>
                  <a:pt x="604919" y="451082"/>
                  <a:pt x="584782" y="441541"/>
                </a:cubicBezTo>
                <a:cubicBezTo>
                  <a:pt x="563513" y="426070"/>
                  <a:pt x="553610" y="415146"/>
                  <a:pt x="545981" y="396265"/>
                </a:cubicBezTo>
                <a:cubicBezTo>
                  <a:pt x="538183" y="373595"/>
                  <a:pt x="561074" y="341832"/>
                  <a:pt x="568051" y="318025"/>
                </a:cubicBezTo>
                <a:cubicBezTo>
                  <a:pt x="575639" y="289479"/>
                  <a:pt x="575476" y="268900"/>
                  <a:pt x="594916" y="239763"/>
                </a:cubicBezTo>
                <a:cubicBezTo>
                  <a:pt x="590488" y="203807"/>
                  <a:pt x="601066" y="180737"/>
                  <a:pt x="599451" y="144345"/>
                </a:cubicBezTo>
                <a:cubicBezTo>
                  <a:pt x="600016" y="119657"/>
                  <a:pt x="596034" y="80195"/>
                  <a:pt x="567045" y="57782"/>
                </a:cubicBezTo>
                <a:cubicBezTo>
                  <a:pt x="555426" y="29121"/>
                  <a:pt x="501751" y="-2949"/>
                  <a:pt x="443530" y="21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85" name="Graphic 1">
            <a:extLst>
              <a:ext uri="{FF2B5EF4-FFF2-40B4-BE49-F238E27FC236}">
                <a16:creationId xmlns:a16="http://schemas.microsoft.com/office/drawing/2014/main" id="{62511540-FC20-4C0F-BDAF-B75E5736B464}"/>
              </a:ext>
            </a:extLst>
          </p:cNvPr>
          <p:cNvSpPr/>
          <p:nvPr/>
        </p:nvSpPr>
        <p:spPr>
          <a:xfrm>
            <a:off x="7305534" y="1094439"/>
            <a:ext cx="891660" cy="2075798"/>
          </a:xfrm>
          <a:custGeom>
            <a:avLst/>
            <a:gdLst>
              <a:gd name="connsiteX0" fmla="*/ 1771762 w 2194113"/>
              <a:gd name="connsiteY0" fmla="*/ 5106447 h 5107929"/>
              <a:gd name="connsiteX1" fmla="*/ 1692215 w 2194113"/>
              <a:gd name="connsiteY1" fmla="*/ 5091625 h 5107929"/>
              <a:gd name="connsiteX2" fmla="*/ 1532628 w 2194113"/>
              <a:gd name="connsiteY2" fmla="*/ 4991327 h 5107929"/>
              <a:gd name="connsiteX3" fmla="*/ 1483715 w 2194113"/>
              <a:gd name="connsiteY3" fmla="*/ 4892512 h 5107929"/>
              <a:gd name="connsiteX4" fmla="*/ 1437766 w 2194113"/>
              <a:gd name="connsiteY4" fmla="*/ 4821365 h 5107929"/>
              <a:gd name="connsiteX5" fmla="*/ 1368595 w 2194113"/>
              <a:gd name="connsiteY5" fmla="*/ 4739348 h 5107929"/>
              <a:gd name="connsiteX6" fmla="*/ 1363160 w 2194113"/>
              <a:gd name="connsiteY6" fmla="*/ 4647449 h 5107929"/>
              <a:gd name="connsiteX7" fmla="*/ 1410591 w 2194113"/>
              <a:gd name="connsiteY7" fmla="*/ 4573832 h 5107929"/>
              <a:gd name="connsiteX8" fmla="*/ 1429366 w 2194113"/>
              <a:gd name="connsiteY8" fmla="*/ 4518495 h 5107929"/>
              <a:gd name="connsiteX9" fmla="*/ 1441224 w 2194113"/>
              <a:gd name="connsiteY9" fmla="*/ 4353473 h 5107929"/>
              <a:gd name="connsiteX10" fmla="*/ 1451600 w 2194113"/>
              <a:gd name="connsiteY10" fmla="*/ 4259105 h 5107929"/>
              <a:gd name="connsiteX11" fmla="*/ 1476304 w 2194113"/>
              <a:gd name="connsiteY11" fmla="*/ 4196851 h 5107929"/>
              <a:gd name="connsiteX12" fmla="*/ 1484703 w 2194113"/>
              <a:gd name="connsiteY12" fmla="*/ 4163253 h 5107929"/>
              <a:gd name="connsiteX13" fmla="*/ 1480750 w 2194113"/>
              <a:gd name="connsiteY13" fmla="*/ 3706726 h 5107929"/>
              <a:gd name="connsiteX14" fmla="*/ 1452588 w 2194113"/>
              <a:gd name="connsiteY14" fmla="*/ 3548127 h 5107929"/>
              <a:gd name="connsiteX15" fmla="*/ 1207031 w 2194113"/>
              <a:gd name="connsiteY15" fmla="*/ 2890016 h 5107929"/>
              <a:gd name="connsiteX16" fmla="*/ 1195173 w 2194113"/>
              <a:gd name="connsiteY16" fmla="*/ 2869759 h 5107929"/>
              <a:gd name="connsiteX17" fmla="*/ 1191221 w 2194113"/>
              <a:gd name="connsiteY17" fmla="*/ 2896439 h 5107929"/>
              <a:gd name="connsiteX18" fmla="*/ 1204067 w 2194113"/>
              <a:gd name="connsiteY18" fmla="*/ 3020947 h 5107929"/>
              <a:gd name="connsiteX19" fmla="*/ 1223830 w 2194113"/>
              <a:gd name="connsiteY19" fmla="*/ 3177075 h 5107929"/>
              <a:gd name="connsiteX20" fmla="*/ 1220866 w 2194113"/>
              <a:gd name="connsiteY20" fmla="*/ 3240317 h 5107929"/>
              <a:gd name="connsiteX21" fmla="*/ 1211972 w 2194113"/>
              <a:gd name="connsiteY21" fmla="*/ 3324804 h 5107929"/>
              <a:gd name="connsiteX22" fmla="*/ 1204067 w 2194113"/>
              <a:gd name="connsiteY22" fmla="*/ 3720560 h 5107929"/>
              <a:gd name="connsiteX23" fmla="*/ 1216913 w 2194113"/>
              <a:gd name="connsiteY23" fmla="*/ 3938448 h 5107929"/>
              <a:gd name="connsiteX24" fmla="*/ 1291519 w 2194113"/>
              <a:gd name="connsiteY24" fmla="*/ 4414739 h 5107929"/>
              <a:gd name="connsiteX25" fmla="*/ 1296953 w 2194113"/>
              <a:gd name="connsiteY25" fmla="*/ 4484404 h 5107929"/>
              <a:gd name="connsiteX26" fmla="*/ 1296953 w 2194113"/>
              <a:gd name="connsiteY26" fmla="*/ 4837175 h 5107929"/>
              <a:gd name="connsiteX27" fmla="*/ 1217901 w 2194113"/>
              <a:gd name="connsiteY27" fmla="*/ 4991821 h 5107929"/>
              <a:gd name="connsiteX28" fmla="*/ 1132920 w 2194113"/>
              <a:gd name="connsiteY28" fmla="*/ 5022454 h 5107929"/>
              <a:gd name="connsiteX29" fmla="*/ 1079065 w 2194113"/>
              <a:gd name="connsiteY29" fmla="*/ 5023936 h 5107929"/>
              <a:gd name="connsiteX30" fmla="*/ 1013847 w 2194113"/>
              <a:gd name="connsiteY30" fmla="*/ 4967612 h 5107929"/>
              <a:gd name="connsiteX31" fmla="*/ 950111 w 2194113"/>
              <a:gd name="connsiteY31" fmla="*/ 4816424 h 5107929"/>
              <a:gd name="connsiteX32" fmla="*/ 846849 w 2194113"/>
              <a:gd name="connsiteY32" fmla="*/ 4492309 h 5107929"/>
              <a:gd name="connsiteX33" fmla="*/ 843390 w 2194113"/>
              <a:gd name="connsiteY33" fmla="*/ 4408810 h 5107929"/>
              <a:gd name="connsiteX34" fmla="*/ 801394 w 2194113"/>
              <a:gd name="connsiteY34" fmla="*/ 4080248 h 5107929"/>
              <a:gd name="connsiteX35" fmla="*/ 750504 w 2194113"/>
              <a:gd name="connsiteY35" fmla="*/ 3843091 h 5107929"/>
              <a:gd name="connsiteX36" fmla="*/ 752480 w 2194113"/>
              <a:gd name="connsiteY36" fmla="*/ 3700303 h 5107929"/>
              <a:gd name="connsiteX37" fmla="*/ 740622 w 2194113"/>
              <a:gd name="connsiteY37" fmla="*/ 3360378 h 5107929"/>
              <a:gd name="connsiteX38" fmla="*/ 657617 w 2194113"/>
              <a:gd name="connsiteY38" fmla="*/ 2812940 h 5107929"/>
              <a:gd name="connsiteX39" fmla="*/ 640324 w 2194113"/>
              <a:gd name="connsiteY39" fmla="*/ 2702761 h 5107929"/>
              <a:gd name="connsiteX40" fmla="*/ 78064 w 2194113"/>
              <a:gd name="connsiteY40" fmla="*/ 4953283 h 5107929"/>
              <a:gd name="connsiteX41" fmla="*/ 0 w 2194113"/>
              <a:gd name="connsiteY41" fmla="*/ 4946366 h 5107929"/>
              <a:gd name="connsiteX42" fmla="*/ 34585 w 2194113"/>
              <a:gd name="connsiteY42" fmla="*/ 4808024 h 5107929"/>
              <a:gd name="connsiteX43" fmla="*/ 543485 w 2194113"/>
              <a:gd name="connsiteY43" fmla="*/ 2807999 h 5107929"/>
              <a:gd name="connsiteX44" fmla="*/ 589929 w 2194113"/>
              <a:gd name="connsiteY44" fmla="*/ 2637049 h 5107929"/>
              <a:gd name="connsiteX45" fmla="*/ 601786 w 2194113"/>
              <a:gd name="connsiteY45" fmla="*/ 2395445 h 5107929"/>
              <a:gd name="connsiteX46" fmla="*/ 519275 w 2194113"/>
              <a:gd name="connsiteY46" fmla="*/ 2258091 h 5107929"/>
              <a:gd name="connsiteX47" fmla="*/ 487160 w 2194113"/>
              <a:gd name="connsiteY47" fmla="*/ 2340602 h 5107929"/>
              <a:gd name="connsiteX48" fmla="*/ 477773 w 2194113"/>
              <a:gd name="connsiteY48" fmla="*/ 2387539 h 5107929"/>
              <a:gd name="connsiteX49" fmla="*/ 458504 w 2194113"/>
              <a:gd name="connsiteY49" fmla="*/ 2421137 h 5107929"/>
              <a:gd name="connsiteX50" fmla="*/ 426389 w 2194113"/>
              <a:gd name="connsiteY50" fmla="*/ 2428054 h 5107929"/>
              <a:gd name="connsiteX51" fmla="*/ 408108 w 2194113"/>
              <a:gd name="connsiteY51" fmla="*/ 2402856 h 5107929"/>
              <a:gd name="connsiteX52" fmla="*/ 413049 w 2194113"/>
              <a:gd name="connsiteY52" fmla="*/ 2344061 h 5107929"/>
              <a:gd name="connsiteX53" fmla="*/ 454551 w 2194113"/>
              <a:gd name="connsiteY53" fmla="*/ 2215106 h 5107929"/>
              <a:gd name="connsiteX54" fmla="*/ 473326 w 2194113"/>
              <a:gd name="connsiteY54" fmla="*/ 2116291 h 5107929"/>
              <a:gd name="connsiteX55" fmla="*/ 452081 w 2194113"/>
              <a:gd name="connsiteY55" fmla="*/ 2074788 h 5107929"/>
              <a:gd name="connsiteX56" fmla="*/ 154152 w 2194113"/>
              <a:gd name="connsiteY56" fmla="*/ 1690890 h 5107929"/>
              <a:gd name="connsiteX57" fmla="*/ 114626 w 2194113"/>
              <a:gd name="connsiteY57" fmla="*/ 1466579 h 5107929"/>
              <a:gd name="connsiteX58" fmla="*/ 189232 w 2194113"/>
              <a:gd name="connsiteY58" fmla="*/ 1278336 h 5107929"/>
              <a:gd name="connsiteX59" fmla="*/ 340913 w 2194113"/>
              <a:gd name="connsiteY59" fmla="*/ 1083669 h 5107929"/>
              <a:gd name="connsiteX60" fmla="*/ 571154 w 2194113"/>
              <a:gd name="connsiteY60" fmla="*/ 761037 h 5107929"/>
              <a:gd name="connsiteX61" fmla="*/ 623526 w 2194113"/>
              <a:gd name="connsiteY61" fmla="*/ 707182 h 5107929"/>
              <a:gd name="connsiteX62" fmla="*/ 1048432 w 2194113"/>
              <a:gd name="connsiteY62" fmla="*/ 526844 h 5107929"/>
              <a:gd name="connsiteX63" fmla="*/ 1141319 w 2194113"/>
              <a:gd name="connsiteY63" fmla="*/ 516468 h 5107929"/>
              <a:gd name="connsiteX64" fmla="*/ 1165529 w 2194113"/>
              <a:gd name="connsiteY64" fmla="*/ 485836 h 5107929"/>
              <a:gd name="connsiteX65" fmla="*/ 1148730 w 2194113"/>
              <a:gd name="connsiteY65" fmla="*/ 336130 h 5107929"/>
              <a:gd name="connsiteX66" fmla="*/ 1150706 w 2194113"/>
              <a:gd name="connsiteY66" fmla="*/ 314391 h 5107929"/>
              <a:gd name="connsiteX67" fmla="*/ 1137861 w 2194113"/>
              <a:gd name="connsiteY67" fmla="*/ 287710 h 5107929"/>
              <a:gd name="connsiteX68" fmla="*/ 1112663 w 2194113"/>
              <a:gd name="connsiteY68" fmla="*/ 234350 h 5107929"/>
              <a:gd name="connsiteX69" fmla="*/ 1236182 w 2194113"/>
              <a:gd name="connsiteY69" fmla="*/ 36719 h 5107929"/>
              <a:gd name="connsiteX70" fmla="*/ 1586977 w 2194113"/>
              <a:gd name="connsiteY70" fmla="*/ 28320 h 5107929"/>
              <a:gd name="connsiteX71" fmla="*/ 1722354 w 2194113"/>
              <a:gd name="connsiteY71" fmla="*/ 188401 h 5107929"/>
              <a:gd name="connsiteX72" fmla="*/ 1759904 w 2194113"/>
              <a:gd name="connsiteY72" fmla="*/ 322296 h 5107929"/>
              <a:gd name="connsiteX73" fmla="*/ 1749034 w 2194113"/>
              <a:gd name="connsiteY73" fmla="*/ 378621 h 5107929"/>
              <a:gd name="connsiteX74" fmla="*/ 1653183 w 2194113"/>
              <a:gd name="connsiteY74" fmla="*/ 428522 h 5107929"/>
              <a:gd name="connsiteX75" fmla="*/ 1637867 w 2194113"/>
              <a:gd name="connsiteY75" fmla="*/ 635541 h 5107929"/>
              <a:gd name="connsiteX76" fmla="*/ 1648737 w 2194113"/>
              <a:gd name="connsiteY76" fmla="*/ 650857 h 5107929"/>
              <a:gd name="connsiteX77" fmla="*/ 1716919 w 2194113"/>
              <a:gd name="connsiteY77" fmla="*/ 679514 h 5107929"/>
              <a:gd name="connsiteX78" fmla="*/ 1901704 w 2194113"/>
              <a:gd name="connsiteY78" fmla="*/ 814891 h 5107929"/>
              <a:gd name="connsiteX79" fmla="*/ 1953088 w 2194113"/>
              <a:gd name="connsiteY79" fmla="*/ 934458 h 5107929"/>
              <a:gd name="connsiteX80" fmla="*/ 1981251 w 2194113"/>
              <a:gd name="connsiteY80" fmla="*/ 1109361 h 5107929"/>
              <a:gd name="connsiteX81" fmla="*/ 2025718 w 2194113"/>
              <a:gd name="connsiteY81" fmla="*/ 1323791 h 5107929"/>
              <a:gd name="connsiteX82" fmla="*/ 2078090 w 2194113"/>
              <a:gd name="connsiteY82" fmla="*/ 1654328 h 5107929"/>
              <a:gd name="connsiteX83" fmla="*/ 2105758 w 2194113"/>
              <a:gd name="connsiteY83" fmla="*/ 1757591 h 5107929"/>
              <a:gd name="connsiteX84" fmla="*/ 2174929 w 2194113"/>
              <a:gd name="connsiteY84" fmla="*/ 1945834 h 5107929"/>
              <a:gd name="connsiteX85" fmla="*/ 2182340 w 2194113"/>
              <a:gd name="connsiteY85" fmla="*/ 2062436 h 5107929"/>
              <a:gd name="connsiteX86" fmla="*/ 2170977 w 2194113"/>
              <a:gd name="connsiteY86" fmla="*/ 2099986 h 5107929"/>
              <a:gd name="connsiteX87" fmla="*/ 2177400 w 2194113"/>
              <a:gd name="connsiteY87" fmla="*/ 2155817 h 5107929"/>
              <a:gd name="connsiteX88" fmla="*/ 2169988 w 2194113"/>
              <a:gd name="connsiteY88" fmla="*/ 2281313 h 5107929"/>
              <a:gd name="connsiteX89" fmla="*/ 2162083 w 2194113"/>
              <a:gd name="connsiteY89" fmla="*/ 2287242 h 5107929"/>
              <a:gd name="connsiteX90" fmla="*/ 2125027 w 2194113"/>
              <a:gd name="connsiteY90" fmla="*/ 2339614 h 5107929"/>
              <a:gd name="connsiteX91" fmla="*/ 2106746 w 2194113"/>
              <a:gd name="connsiteY91" fmla="*/ 2491296 h 5107929"/>
              <a:gd name="connsiteX92" fmla="*/ 2124533 w 2194113"/>
              <a:gd name="connsiteY92" fmla="*/ 2659282 h 5107929"/>
              <a:gd name="connsiteX93" fmla="*/ 2122557 w 2194113"/>
              <a:gd name="connsiteY93" fmla="*/ 2701773 h 5107929"/>
              <a:gd name="connsiteX94" fmla="*/ 2113170 w 2194113"/>
              <a:gd name="connsiteY94" fmla="*/ 2732405 h 5107929"/>
              <a:gd name="connsiteX95" fmla="*/ 1937772 w 2194113"/>
              <a:gd name="connsiteY95" fmla="*/ 2849008 h 5107929"/>
              <a:gd name="connsiteX96" fmla="*/ 1925914 w 2194113"/>
              <a:gd name="connsiteY96" fmla="*/ 2847525 h 5107929"/>
              <a:gd name="connsiteX97" fmla="*/ 1843897 w 2194113"/>
              <a:gd name="connsiteY97" fmla="*/ 2757603 h 5107929"/>
              <a:gd name="connsiteX98" fmla="*/ 1869589 w 2194113"/>
              <a:gd name="connsiteY98" fmla="*/ 2593076 h 5107929"/>
              <a:gd name="connsiteX99" fmla="*/ 1903681 w 2194113"/>
              <a:gd name="connsiteY99" fmla="*/ 2495248 h 5107929"/>
              <a:gd name="connsiteX100" fmla="*/ 1912574 w 2194113"/>
              <a:gd name="connsiteY100" fmla="*/ 2444358 h 5107929"/>
              <a:gd name="connsiteX101" fmla="*/ 1923938 w 2194113"/>
              <a:gd name="connsiteY101" fmla="*/ 2317380 h 5107929"/>
              <a:gd name="connsiteX102" fmla="*/ 1911092 w 2194113"/>
              <a:gd name="connsiteY102" fmla="*/ 2291194 h 5107929"/>
              <a:gd name="connsiteX103" fmla="*/ 1868107 w 2194113"/>
              <a:gd name="connsiteY103" fmla="*/ 2219553 h 5107929"/>
              <a:gd name="connsiteX104" fmla="*/ 1820181 w 2194113"/>
              <a:gd name="connsiteY104" fmla="*/ 2047120 h 5107929"/>
              <a:gd name="connsiteX105" fmla="*/ 1791031 w 2194113"/>
              <a:gd name="connsiteY105" fmla="*/ 1774389 h 5107929"/>
              <a:gd name="connsiteX106" fmla="*/ 1774232 w 2194113"/>
              <a:gd name="connsiteY106" fmla="*/ 1576758 h 5107929"/>
              <a:gd name="connsiteX107" fmla="*/ 1749528 w 2194113"/>
              <a:gd name="connsiteY107" fmla="*/ 1514505 h 5107929"/>
              <a:gd name="connsiteX108" fmla="*/ 1730753 w 2194113"/>
              <a:gd name="connsiteY108" fmla="*/ 1503635 h 5107929"/>
              <a:gd name="connsiteX109" fmla="*/ 1714943 w 2194113"/>
              <a:gd name="connsiteY109" fmla="*/ 1518457 h 5107929"/>
              <a:gd name="connsiteX110" fmla="*/ 1691227 w 2194113"/>
              <a:gd name="connsiteY110" fmla="*/ 1615296 h 5107929"/>
              <a:gd name="connsiteX111" fmla="*/ 1663065 w 2194113"/>
              <a:gd name="connsiteY111" fmla="*/ 1700278 h 5107929"/>
              <a:gd name="connsiteX112" fmla="*/ 1679369 w 2194113"/>
              <a:gd name="connsiteY112" fmla="*/ 1867276 h 5107929"/>
              <a:gd name="connsiteX113" fmla="*/ 1691721 w 2194113"/>
              <a:gd name="connsiteY113" fmla="*/ 1959174 h 5107929"/>
              <a:gd name="connsiteX114" fmla="*/ 1692215 w 2194113"/>
              <a:gd name="connsiteY114" fmla="*/ 1981408 h 5107929"/>
              <a:gd name="connsiteX115" fmla="*/ 1746070 w 2194113"/>
              <a:gd name="connsiteY115" fmla="*/ 2094551 h 5107929"/>
              <a:gd name="connsiteX116" fmla="*/ 1779173 w 2194113"/>
              <a:gd name="connsiteY116" fmla="*/ 2218565 h 5107929"/>
              <a:gd name="connsiteX117" fmla="*/ 1818699 w 2194113"/>
              <a:gd name="connsiteY117" fmla="*/ 2546632 h 5107929"/>
              <a:gd name="connsiteX118" fmla="*/ 1881447 w 2194113"/>
              <a:gd name="connsiteY118" fmla="*/ 3199309 h 5107929"/>
              <a:gd name="connsiteX119" fmla="*/ 1932831 w 2194113"/>
              <a:gd name="connsiteY119" fmla="*/ 3668682 h 5107929"/>
              <a:gd name="connsiteX120" fmla="*/ 1903187 w 2194113"/>
              <a:gd name="connsiteY120" fmla="*/ 3913744 h 5107929"/>
              <a:gd name="connsiteX121" fmla="*/ 1803877 w 2194113"/>
              <a:gd name="connsiteY121" fmla="*/ 4331734 h 5107929"/>
              <a:gd name="connsiteX122" fmla="*/ 1745082 w 2194113"/>
              <a:gd name="connsiteY122" fmla="*/ 4717608 h 5107929"/>
              <a:gd name="connsiteX123" fmla="*/ 1772256 w 2194113"/>
              <a:gd name="connsiteY123" fmla="*/ 4851009 h 5107929"/>
              <a:gd name="connsiteX124" fmla="*/ 1834510 w 2194113"/>
              <a:gd name="connsiteY124" fmla="*/ 5034312 h 5107929"/>
              <a:gd name="connsiteX125" fmla="*/ 1820676 w 2194113"/>
              <a:gd name="connsiteY125" fmla="*/ 5069391 h 5107929"/>
              <a:gd name="connsiteX126" fmla="*/ 1787078 w 2194113"/>
              <a:gd name="connsiteY126" fmla="*/ 5107930 h 5107929"/>
              <a:gd name="connsiteX127" fmla="*/ 1771762 w 2194113"/>
              <a:gd name="connsiteY127" fmla="*/ 5106447 h 5107929"/>
              <a:gd name="connsiteX128" fmla="*/ 612162 w 2194113"/>
              <a:gd name="connsiteY128" fmla="*/ 1348000 h 5107929"/>
              <a:gd name="connsiteX129" fmla="*/ 569177 w 2194113"/>
              <a:gd name="connsiteY129" fmla="*/ 1365293 h 5107929"/>
              <a:gd name="connsiteX130" fmla="*/ 482220 w 2194113"/>
              <a:gd name="connsiteY130" fmla="*/ 1437923 h 5107929"/>
              <a:gd name="connsiteX131" fmla="*/ 463939 w 2194113"/>
              <a:gd name="connsiteY131" fmla="*/ 1474978 h 5107929"/>
              <a:gd name="connsiteX132" fmla="*/ 471350 w 2194113"/>
              <a:gd name="connsiteY132" fmla="*/ 1493259 h 5107929"/>
              <a:gd name="connsiteX133" fmla="*/ 459986 w 2194113"/>
              <a:gd name="connsiteY133" fmla="*/ 1523892 h 5107929"/>
              <a:gd name="connsiteX134" fmla="*/ 444670 w 2194113"/>
              <a:gd name="connsiteY134" fmla="*/ 1557489 h 5107929"/>
              <a:gd name="connsiteX135" fmla="*/ 500995 w 2194113"/>
              <a:gd name="connsiteY135" fmla="*/ 1647411 h 5107929"/>
              <a:gd name="connsiteX136" fmla="*/ 531627 w 2194113"/>
              <a:gd name="connsiteY136" fmla="*/ 1677550 h 5107929"/>
              <a:gd name="connsiteX137" fmla="*/ 543485 w 2194113"/>
              <a:gd name="connsiteY137" fmla="*/ 1695831 h 5107929"/>
              <a:gd name="connsiteX138" fmla="*/ 567695 w 2194113"/>
              <a:gd name="connsiteY138" fmla="*/ 1712630 h 5107929"/>
              <a:gd name="connsiteX139" fmla="*/ 582023 w 2194113"/>
              <a:gd name="connsiteY139" fmla="*/ 1686443 h 5107929"/>
              <a:gd name="connsiteX140" fmla="*/ 584988 w 2194113"/>
              <a:gd name="connsiteY140" fmla="*/ 1600968 h 5107929"/>
              <a:gd name="connsiteX141" fmla="*/ 588446 w 2194113"/>
              <a:gd name="connsiteY141" fmla="*/ 1547114 h 5107929"/>
              <a:gd name="connsiteX142" fmla="*/ 612162 w 2194113"/>
              <a:gd name="connsiteY142" fmla="*/ 1348000 h 5107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2194113" h="5107929">
                <a:moveTo>
                  <a:pt x="1771762" y="5106447"/>
                </a:moveTo>
                <a:cubicBezTo>
                  <a:pt x="1745082" y="5101507"/>
                  <a:pt x="1718896" y="5094589"/>
                  <a:pt x="1692215" y="5091625"/>
                </a:cubicBezTo>
                <a:cubicBezTo>
                  <a:pt x="1623045" y="5083226"/>
                  <a:pt x="1574625" y="5041229"/>
                  <a:pt x="1532628" y="4991327"/>
                </a:cubicBezTo>
                <a:cubicBezTo>
                  <a:pt x="1508419" y="4963165"/>
                  <a:pt x="1496067" y="4928085"/>
                  <a:pt x="1483715" y="4892512"/>
                </a:cubicBezTo>
                <a:cubicBezTo>
                  <a:pt x="1474327" y="4866820"/>
                  <a:pt x="1455058" y="4844092"/>
                  <a:pt x="1437766" y="4821365"/>
                </a:cubicBezTo>
                <a:cubicBezTo>
                  <a:pt x="1416026" y="4793202"/>
                  <a:pt x="1392804" y="4766028"/>
                  <a:pt x="1368595" y="4739348"/>
                </a:cubicBezTo>
                <a:cubicBezTo>
                  <a:pt x="1341420" y="4709703"/>
                  <a:pt x="1347843" y="4677588"/>
                  <a:pt x="1363160" y="4647449"/>
                </a:cubicBezTo>
                <a:cubicBezTo>
                  <a:pt x="1376006" y="4621758"/>
                  <a:pt x="1393299" y="4597548"/>
                  <a:pt x="1410591" y="4573832"/>
                </a:cubicBezTo>
                <a:cubicBezTo>
                  <a:pt x="1422943" y="4557033"/>
                  <a:pt x="1428378" y="4539740"/>
                  <a:pt x="1429366" y="4518495"/>
                </a:cubicBezTo>
                <a:cubicBezTo>
                  <a:pt x="1432331" y="4463653"/>
                  <a:pt x="1436777" y="4408316"/>
                  <a:pt x="1441224" y="4353473"/>
                </a:cubicBezTo>
                <a:cubicBezTo>
                  <a:pt x="1443695" y="4321852"/>
                  <a:pt x="1445177" y="4289737"/>
                  <a:pt x="1451600" y="4259105"/>
                </a:cubicBezTo>
                <a:cubicBezTo>
                  <a:pt x="1456046" y="4237365"/>
                  <a:pt x="1468398" y="4217602"/>
                  <a:pt x="1476304" y="4196851"/>
                </a:cubicBezTo>
                <a:cubicBezTo>
                  <a:pt x="1480256" y="4185981"/>
                  <a:pt x="1484703" y="4174123"/>
                  <a:pt x="1484703" y="4163253"/>
                </a:cubicBezTo>
                <a:cubicBezTo>
                  <a:pt x="1484209" y="4011078"/>
                  <a:pt x="1485197" y="3858902"/>
                  <a:pt x="1480750" y="3706726"/>
                </a:cubicBezTo>
                <a:cubicBezTo>
                  <a:pt x="1479268" y="3653860"/>
                  <a:pt x="1463458" y="3600993"/>
                  <a:pt x="1452588" y="3548127"/>
                </a:cubicBezTo>
                <a:cubicBezTo>
                  <a:pt x="1405156" y="3315911"/>
                  <a:pt x="1318199" y="3098023"/>
                  <a:pt x="1207031" y="2890016"/>
                </a:cubicBezTo>
                <a:cubicBezTo>
                  <a:pt x="1204067" y="2885075"/>
                  <a:pt x="1201102" y="2880135"/>
                  <a:pt x="1195173" y="2869759"/>
                </a:cubicBezTo>
                <a:cubicBezTo>
                  <a:pt x="1193197" y="2882111"/>
                  <a:pt x="1190727" y="2889522"/>
                  <a:pt x="1191221" y="2896439"/>
                </a:cubicBezTo>
                <a:cubicBezTo>
                  <a:pt x="1195173" y="2937941"/>
                  <a:pt x="1199126" y="2979444"/>
                  <a:pt x="1204067" y="3020947"/>
                </a:cubicBezTo>
                <a:cubicBezTo>
                  <a:pt x="1210490" y="3072825"/>
                  <a:pt x="1218395" y="3124703"/>
                  <a:pt x="1223830" y="3177075"/>
                </a:cubicBezTo>
                <a:cubicBezTo>
                  <a:pt x="1225806" y="3197826"/>
                  <a:pt x="1222842" y="3219072"/>
                  <a:pt x="1220866" y="3240317"/>
                </a:cubicBezTo>
                <a:cubicBezTo>
                  <a:pt x="1218395" y="3268479"/>
                  <a:pt x="1209996" y="3297136"/>
                  <a:pt x="1211972" y="3324804"/>
                </a:cubicBezTo>
                <a:cubicBezTo>
                  <a:pt x="1221360" y="3457217"/>
                  <a:pt x="1216913" y="3588641"/>
                  <a:pt x="1204067" y="3720560"/>
                </a:cubicBezTo>
                <a:cubicBezTo>
                  <a:pt x="1197150" y="3792201"/>
                  <a:pt x="1207031" y="3866313"/>
                  <a:pt x="1216913" y="3938448"/>
                </a:cubicBezTo>
                <a:cubicBezTo>
                  <a:pt x="1239146" y="4097541"/>
                  <a:pt x="1266815" y="4256140"/>
                  <a:pt x="1291519" y="4414739"/>
                </a:cubicBezTo>
                <a:cubicBezTo>
                  <a:pt x="1294977" y="4437466"/>
                  <a:pt x="1296953" y="4461182"/>
                  <a:pt x="1296953" y="4484404"/>
                </a:cubicBezTo>
                <a:cubicBezTo>
                  <a:pt x="1297448" y="4601994"/>
                  <a:pt x="1296459" y="4719585"/>
                  <a:pt x="1296953" y="4837175"/>
                </a:cubicBezTo>
                <a:cubicBezTo>
                  <a:pt x="1296953" y="4902887"/>
                  <a:pt x="1262368" y="4950319"/>
                  <a:pt x="1217901" y="4991821"/>
                </a:cubicBezTo>
                <a:cubicBezTo>
                  <a:pt x="1194679" y="5013561"/>
                  <a:pt x="1164047" y="5019490"/>
                  <a:pt x="1132920" y="5022454"/>
                </a:cubicBezTo>
                <a:cubicBezTo>
                  <a:pt x="1115133" y="5023936"/>
                  <a:pt x="1096852" y="5023936"/>
                  <a:pt x="1079065" y="5023936"/>
                </a:cubicBezTo>
                <a:cubicBezTo>
                  <a:pt x="1042504" y="5023442"/>
                  <a:pt x="1022740" y="5003185"/>
                  <a:pt x="1013847" y="4967612"/>
                </a:cubicBezTo>
                <a:cubicBezTo>
                  <a:pt x="1001001" y="4914251"/>
                  <a:pt x="983214" y="4861879"/>
                  <a:pt x="950111" y="4816424"/>
                </a:cubicBezTo>
                <a:cubicBezTo>
                  <a:pt x="879952" y="4719585"/>
                  <a:pt x="854754" y="4608911"/>
                  <a:pt x="846849" y="4492309"/>
                </a:cubicBezTo>
                <a:cubicBezTo>
                  <a:pt x="844873" y="4464641"/>
                  <a:pt x="841908" y="4436478"/>
                  <a:pt x="843390" y="4408810"/>
                </a:cubicBezTo>
                <a:cubicBezTo>
                  <a:pt x="851296" y="4296160"/>
                  <a:pt x="830050" y="4188451"/>
                  <a:pt x="801394" y="4080248"/>
                </a:cubicBezTo>
                <a:cubicBezTo>
                  <a:pt x="780642" y="4002184"/>
                  <a:pt x="762362" y="3922638"/>
                  <a:pt x="750504" y="3843091"/>
                </a:cubicBezTo>
                <a:cubicBezTo>
                  <a:pt x="743587" y="3796648"/>
                  <a:pt x="747539" y="3747240"/>
                  <a:pt x="752480" y="3700303"/>
                </a:cubicBezTo>
                <a:cubicBezTo>
                  <a:pt x="763844" y="3586171"/>
                  <a:pt x="756433" y="3473027"/>
                  <a:pt x="740622" y="3360378"/>
                </a:cubicBezTo>
                <a:cubicBezTo>
                  <a:pt x="714436" y="3177569"/>
                  <a:pt x="684791" y="2995255"/>
                  <a:pt x="657617" y="2812940"/>
                </a:cubicBezTo>
                <a:cubicBezTo>
                  <a:pt x="652182" y="2776378"/>
                  <a:pt x="648724" y="2739817"/>
                  <a:pt x="640324" y="2702761"/>
                </a:cubicBezTo>
                <a:cubicBezTo>
                  <a:pt x="452575" y="3452276"/>
                  <a:pt x="265814" y="4201792"/>
                  <a:pt x="78064" y="4953283"/>
                </a:cubicBezTo>
                <a:cubicBezTo>
                  <a:pt x="51878" y="4950813"/>
                  <a:pt x="26680" y="4948836"/>
                  <a:pt x="0" y="4946366"/>
                </a:cubicBezTo>
                <a:cubicBezTo>
                  <a:pt x="11858" y="4898935"/>
                  <a:pt x="22728" y="4853480"/>
                  <a:pt x="34585" y="4808024"/>
                </a:cubicBezTo>
                <a:cubicBezTo>
                  <a:pt x="204054" y="4141514"/>
                  <a:pt x="374017" y="3475004"/>
                  <a:pt x="543485" y="2807999"/>
                </a:cubicBezTo>
                <a:cubicBezTo>
                  <a:pt x="558308" y="2750686"/>
                  <a:pt x="570660" y="2692385"/>
                  <a:pt x="589929" y="2637049"/>
                </a:cubicBezTo>
                <a:cubicBezTo>
                  <a:pt x="617597" y="2557008"/>
                  <a:pt x="617103" y="2476967"/>
                  <a:pt x="601786" y="2395445"/>
                </a:cubicBezTo>
                <a:cubicBezTo>
                  <a:pt x="590423" y="2335661"/>
                  <a:pt x="570165" y="2298606"/>
                  <a:pt x="519275" y="2258091"/>
                </a:cubicBezTo>
                <a:cubicBezTo>
                  <a:pt x="502477" y="2283289"/>
                  <a:pt x="493089" y="2311451"/>
                  <a:pt x="487160" y="2340602"/>
                </a:cubicBezTo>
                <a:cubicBezTo>
                  <a:pt x="484196" y="2356412"/>
                  <a:pt x="482714" y="2372223"/>
                  <a:pt x="477773" y="2387539"/>
                </a:cubicBezTo>
                <a:cubicBezTo>
                  <a:pt x="473820" y="2399891"/>
                  <a:pt x="467891" y="2413231"/>
                  <a:pt x="458504" y="2421137"/>
                </a:cubicBezTo>
                <a:cubicBezTo>
                  <a:pt x="450599" y="2427560"/>
                  <a:pt x="435282" y="2431018"/>
                  <a:pt x="426389" y="2428054"/>
                </a:cubicBezTo>
                <a:cubicBezTo>
                  <a:pt x="417990" y="2425583"/>
                  <a:pt x="409096" y="2412243"/>
                  <a:pt x="408108" y="2402856"/>
                </a:cubicBezTo>
                <a:cubicBezTo>
                  <a:pt x="406626" y="2383093"/>
                  <a:pt x="407614" y="2362836"/>
                  <a:pt x="413049" y="2344061"/>
                </a:cubicBezTo>
                <a:cubicBezTo>
                  <a:pt x="425401" y="2300582"/>
                  <a:pt x="442693" y="2258585"/>
                  <a:pt x="454551" y="2215106"/>
                </a:cubicBezTo>
                <a:cubicBezTo>
                  <a:pt x="463445" y="2182991"/>
                  <a:pt x="468385" y="2149394"/>
                  <a:pt x="473326" y="2116291"/>
                </a:cubicBezTo>
                <a:cubicBezTo>
                  <a:pt x="475797" y="2098998"/>
                  <a:pt x="467891" y="2086152"/>
                  <a:pt x="452081" y="2074788"/>
                </a:cubicBezTo>
                <a:cubicBezTo>
                  <a:pt x="314233" y="1976961"/>
                  <a:pt x="209489" y="1852948"/>
                  <a:pt x="154152" y="1690890"/>
                </a:cubicBezTo>
                <a:cubicBezTo>
                  <a:pt x="129448" y="1618261"/>
                  <a:pt x="112650" y="1544149"/>
                  <a:pt x="114626" y="1466579"/>
                </a:cubicBezTo>
                <a:cubicBezTo>
                  <a:pt x="116602" y="1394444"/>
                  <a:pt x="143282" y="1333672"/>
                  <a:pt x="189232" y="1278336"/>
                </a:cubicBezTo>
                <a:cubicBezTo>
                  <a:pt x="242098" y="1215094"/>
                  <a:pt x="292494" y="1149876"/>
                  <a:pt x="340913" y="1083669"/>
                </a:cubicBezTo>
                <a:cubicBezTo>
                  <a:pt x="418978" y="976948"/>
                  <a:pt x="494077" y="868251"/>
                  <a:pt x="571154" y="761037"/>
                </a:cubicBezTo>
                <a:cubicBezTo>
                  <a:pt x="585482" y="740779"/>
                  <a:pt x="603269" y="720522"/>
                  <a:pt x="623526" y="707182"/>
                </a:cubicBezTo>
                <a:cubicBezTo>
                  <a:pt x="754456" y="621707"/>
                  <a:pt x="895268" y="560441"/>
                  <a:pt x="1048432" y="526844"/>
                </a:cubicBezTo>
                <a:cubicBezTo>
                  <a:pt x="1078571" y="520421"/>
                  <a:pt x="1110192" y="518939"/>
                  <a:pt x="1141319" y="516468"/>
                </a:cubicBezTo>
                <a:cubicBezTo>
                  <a:pt x="1163553" y="514492"/>
                  <a:pt x="1169976" y="508069"/>
                  <a:pt x="1165529" y="485836"/>
                </a:cubicBezTo>
                <a:cubicBezTo>
                  <a:pt x="1155647" y="436428"/>
                  <a:pt x="1141813" y="387514"/>
                  <a:pt x="1148730" y="336130"/>
                </a:cubicBezTo>
                <a:cubicBezTo>
                  <a:pt x="1149718" y="328719"/>
                  <a:pt x="1149718" y="321308"/>
                  <a:pt x="1150706" y="314391"/>
                </a:cubicBezTo>
                <a:cubicBezTo>
                  <a:pt x="1152683" y="302039"/>
                  <a:pt x="1150212" y="294628"/>
                  <a:pt x="1137861" y="287710"/>
                </a:cubicBezTo>
                <a:cubicBezTo>
                  <a:pt x="1117603" y="276841"/>
                  <a:pt x="1113651" y="255101"/>
                  <a:pt x="1112663" y="234350"/>
                </a:cubicBezTo>
                <a:cubicBezTo>
                  <a:pt x="1107722" y="146898"/>
                  <a:pt x="1152189" y="71305"/>
                  <a:pt x="1236182" y="36719"/>
                </a:cubicBezTo>
                <a:cubicBezTo>
                  <a:pt x="1351302" y="-10218"/>
                  <a:pt x="1469386" y="-11206"/>
                  <a:pt x="1586977" y="28320"/>
                </a:cubicBezTo>
                <a:cubicBezTo>
                  <a:pt x="1663559" y="54012"/>
                  <a:pt x="1702097" y="113795"/>
                  <a:pt x="1722354" y="188401"/>
                </a:cubicBezTo>
                <a:cubicBezTo>
                  <a:pt x="1734212" y="233362"/>
                  <a:pt x="1747552" y="277335"/>
                  <a:pt x="1759904" y="322296"/>
                </a:cubicBezTo>
                <a:cubicBezTo>
                  <a:pt x="1765339" y="342553"/>
                  <a:pt x="1758422" y="358364"/>
                  <a:pt x="1749034" y="378621"/>
                </a:cubicBezTo>
                <a:cubicBezTo>
                  <a:pt x="1728777" y="421605"/>
                  <a:pt x="1693698" y="423088"/>
                  <a:pt x="1653183" y="428522"/>
                </a:cubicBezTo>
                <a:cubicBezTo>
                  <a:pt x="1647748" y="497693"/>
                  <a:pt x="1642314" y="566370"/>
                  <a:pt x="1637867" y="635541"/>
                </a:cubicBezTo>
                <a:cubicBezTo>
                  <a:pt x="1637373" y="640482"/>
                  <a:pt x="1643796" y="648387"/>
                  <a:pt x="1648737" y="650857"/>
                </a:cubicBezTo>
                <a:cubicBezTo>
                  <a:pt x="1670970" y="661233"/>
                  <a:pt x="1693698" y="671115"/>
                  <a:pt x="1716919" y="679514"/>
                </a:cubicBezTo>
                <a:cubicBezTo>
                  <a:pt x="1791525" y="706688"/>
                  <a:pt x="1848838" y="758072"/>
                  <a:pt x="1901704" y="814891"/>
                </a:cubicBezTo>
                <a:cubicBezTo>
                  <a:pt x="1932337" y="848488"/>
                  <a:pt x="1943701" y="891967"/>
                  <a:pt x="1953088" y="934458"/>
                </a:cubicBezTo>
                <a:cubicBezTo>
                  <a:pt x="1965440" y="992265"/>
                  <a:pt x="1976310" y="1050566"/>
                  <a:pt x="1981251" y="1109361"/>
                </a:cubicBezTo>
                <a:cubicBezTo>
                  <a:pt x="1987674" y="1182979"/>
                  <a:pt x="2012872" y="1251655"/>
                  <a:pt x="2025718" y="1323791"/>
                </a:cubicBezTo>
                <a:cubicBezTo>
                  <a:pt x="2044987" y="1433476"/>
                  <a:pt x="2061291" y="1544149"/>
                  <a:pt x="2078090" y="1654328"/>
                </a:cubicBezTo>
                <a:cubicBezTo>
                  <a:pt x="2083525" y="1689902"/>
                  <a:pt x="2091430" y="1723993"/>
                  <a:pt x="2105758" y="1757591"/>
                </a:cubicBezTo>
                <a:cubicBezTo>
                  <a:pt x="2131944" y="1819350"/>
                  <a:pt x="2156648" y="1881604"/>
                  <a:pt x="2174929" y="1945834"/>
                </a:cubicBezTo>
                <a:cubicBezTo>
                  <a:pt x="2185305" y="1982396"/>
                  <a:pt x="2181846" y="2023404"/>
                  <a:pt x="2182340" y="2062436"/>
                </a:cubicBezTo>
                <a:cubicBezTo>
                  <a:pt x="2182340" y="2074788"/>
                  <a:pt x="2176411" y="2088128"/>
                  <a:pt x="2170977" y="2099986"/>
                </a:cubicBezTo>
                <a:cubicBezTo>
                  <a:pt x="2161589" y="2120244"/>
                  <a:pt x="2164059" y="2138524"/>
                  <a:pt x="2177400" y="2155817"/>
                </a:cubicBezTo>
                <a:cubicBezTo>
                  <a:pt x="2202597" y="2187932"/>
                  <a:pt x="2198645" y="2252656"/>
                  <a:pt x="2169988" y="2281313"/>
                </a:cubicBezTo>
                <a:cubicBezTo>
                  <a:pt x="2167518" y="2283783"/>
                  <a:pt x="2165048" y="2286254"/>
                  <a:pt x="2162083" y="2287242"/>
                </a:cubicBezTo>
                <a:cubicBezTo>
                  <a:pt x="2133921" y="2293665"/>
                  <a:pt x="2127992" y="2315404"/>
                  <a:pt x="2125027" y="2339614"/>
                </a:cubicBezTo>
                <a:cubicBezTo>
                  <a:pt x="2118604" y="2390010"/>
                  <a:pt x="2106252" y="2440406"/>
                  <a:pt x="2106746" y="2491296"/>
                </a:cubicBezTo>
                <a:cubicBezTo>
                  <a:pt x="2106746" y="2547126"/>
                  <a:pt x="2119098" y="2602957"/>
                  <a:pt x="2124533" y="2659282"/>
                </a:cubicBezTo>
                <a:cubicBezTo>
                  <a:pt x="2126015" y="2673116"/>
                  <a:pt x="2124533" y="2687938"/>
                  <a:pt x="2122557" y="2701773"/>
                </a:cubicBezTo>
                <a:cubicBezTo>
                  <a:pt x="2121075" y="2712148"/>
                  <a:pt x="2116628" y="2722030"/>
                  <a:pt x="2113170" y="2732405"/>
                </a:cubicBezTo>
                <a:cubicBezTo>
                  <a:pt x="2086489" y="2815410"/>
                  <a:pt x="2025224" y="2855925"/>
                  <a:pt x="1937772" y="2849008"/>
                </a:cubicBezTo>
                <a:cubicBezTo>
                  <a:pt x="1933819" y="2848514"/>
                  <a:pt x="1929867" y="2848020"/>
                  <a:pt x="1925914" y="2847525"/>
                </a:cubicBezTo>
                <a:cubicBezTo>
                  <a:pt x="1872060" y="2840114"/>
                  <a:pt x="1845874" y="2812446"/>
                  <a:pt x="1843897" y="2757603"/>
                </a:cubicBezTo>
                <a:cubicBezTo>
                  <a:pt x="1841427" y="2701279"/>
                  <a:pt x="1853779" y="2646436"/>
                  <a:pt x="1869589" y="2593076"/>
                </a:cubicBezTo>
                <a:cubicBezTo>
                  <a:pt x="1878977" y="2559972"/>
                  <a:pt x="1893305" y="2528352"/>
                  <a:pt x="1903681" y="2495248"/>
                </a:cubicBezTo>
                <a:cubicBezTo>
                  <a:pt x="1908621" y="2478944"/>
                  <a:pt x="1910598" y="2461651"/>
                  <a:pt x="1912574" y="2444358"/>
                </a:cubicBezTo>
                <a:cubicBezTo>
                  <a:pt x="1917021" y="2401868"/>
                  <a:pt x="1919985" y="2359871"/>
                  <a:pt x="1923938" y="2317380"/>
                </a:cubicBezTo>
                <a:cubicBezTo>
                  <a:pt x="1924926" y="2306017"/>
                  <a:pt x="1921467" y="2298606"/>
                  <a:pt x="1911092" y="2291194"/>
                </a:cubicBezTo>
                <a:cubicBezTo>
                  <a:pt x="1886882" y="2273902"/>
                  <a:pt x="1875518" y="2248704"/>
                  <a:pt x="1868107" y="2219553"/>
                </a:cubicBezTo>
                <a:cubicBezTo>
                  <a:pt x="1853779" y="2161746"/>
                  <a:pt x="1835992" y="2104433"/>
                  <a:pt x="1820181" y="2047120"/>
                </a:cubicBezTo>
                <a:cubicBezTo>
                  <a:pt x="1795478" y="1957692"/>
                  <a:pt x="1795972" y="1865794"/>
                  <a:pt x="1791031" y="1774389"/>
                </a:cubicBezTo>
                <a:cubicBezTo>
                  <a:pt x="1787572" y="1708183"/>
                  <a:pt x="1782138" y="1642471"/>
                  <a:pt x="1774232" y="1576758"/>
                </a:cubicBezTo>
                <a:cubicBezTo>
                  <a:pt x="1771762" y="1555019"/>
                  <a:pt x="1759410" y="1534268"/>
                  <a:pt x="1749528" y="1514505"/>
                </a:cubicBezTo>
                <a:cubicBezTo>
                  <a:pt x="1746564" y="1509070"/>
                  <a:pt x="1736682" y="1503141"/>
                  <a:pt x="1730753" y="1503635"/>
                </a:cubicBezTo>
                <a:cubicBezTo>
                  <a:pt x="1724825" y="1504129"/>
                  <a:pt x="1716919" y="1512034"/>
                  <a:pt x="1714943" y="1518457"/>
                </a:cubicBezTo>
                <a:cubicBezTo>
                  <a:pt x="1706050" y="1550572"/>
                  <a:pt x="1700121" y="1583181"/>
                  <a:pt x="1691227" y="1615296"/>
                </a:cubicBezTo>
                <a:cubicBezTo>
                  <a:pt x="1683322" y="1643953"/>
                  <a:pt x="1675911" y="1673103"/>
                  <a:pt x="1663065" y="1700278"/>
                </a:cubicBezTo>
                <a:cubicBezTo>
                  <a:pt x="1635397" y="1760061"/>
                  <a:pt x="1639843" y="1815398"/>
                  <a:pt x="1679369" y="1867276"/>
                </a:cubicBezTo>
                <a:cubicBezTo>
                  <a:pt x="1701603" y="1896920"/>
                  <a:pt x="1703085" y="1926071"/>
                  <a:pt x="1691721" y="1959174"/>
                </a:cubicBezTo>
                <a:cubicBezTo>
                  <a:pt x="1689251" y="1965597"/>
                  <a:pt x="1689251" y="1974985"/>
                  <a:pt x="1692215" y="1981408"/>
                </a:cubicBezTo>
                <a:cubicBezTo>
                  <a:pt x="1710002" y="2019452"/>
                  <a:pt x="1731742" y="2055519"/>
                  <a:pt x="1746070" y="2094551"/>
                </a:cubicBezTo>
                <a:cubicBezTo>
                  <a:pt x="1760892" y="2134572"/>
                  <a:pt x="1769292" y="2177062"/>
                  <a:pt x="1779173" y="2218565"/>
                </a:cubicBezTo>
                <a:cubicBezTo>
                  <a:pt x="1803877" y="2326274"/>
                  <a:pt x="1811782" y="2436453"/>
                  <a:pt x="1818699" y="2546632"/>
                </a:cubicBezTo>
                <a:cubicBezTo>
                  <a:pt x="1831545" y="2765014"/>
                  <a:pt x="1854767" y="2982408"/>
                  <a:pt x="1881447" y="3199309"/>
                </a:cubicBezTo>
                <a:cubicBezTo>
                  <a:pt x="1900716" y="3355437"/>
                  <a:pt x="1917515" y="3512059"/>
                  <a:pt x="1932831" y="3668682"/>
                </a:cubicBezTo>
                <a:cubicBezTo>
                  <a:pt x="1941230" y="3752181"/>
                  <a:pt x="1933819" y="3834198"/>
                  <a:pt x="1903187" y="3913744"/>
                </a:cubicBezTo>
                <a:cubicBezTo>
                  <a:pt x="1850814" y="4048133"/>
                  <a:pt x="1827099" y="4189934"/>
                  <a:pt x="1803877" y="4331734"/>
                </a:cubicBezTo>
                <a:cubicBezTo>
                  <a:pt x="1782632" y="4460194"/>
                  <a:pt x="1762868" y="4588654"/>
                  <a:pt x="1745082" y="4717608"/>
                </a:cubicBezTo>
                <a:cubicBezTo>
                  <a:pt x="1738659" y="4764052"/>
                  <a:pt x="1746564" y="4808024"/>
                  <a:pt x="1772256" y="4851009"/>
                </a:cubicBezTo>
                <a:cubicBezTo>
                  <a:pt x="1805853" y="4906840"/>
                  <a:pt x="1824134" y="4970082"/>
                  <a:pt x="1834510" y="5034312"/>
                </a:cubicBezTo>
                <a:cubicBezTo>
                  <a:pt x="1836486" y="5045182"/>
                  <a:pt x="1827593" y="5059510"/>
                  <a:pt x="1820676" y="5069391"/>
                </a:cubicBezTo>
                <a:cubicBezTo>
                  <a:pt x="1811288" y="5083226"/>
                  <a:pt x="1798442" y="5095083"/>
                  <a:pt x="1787078" y="5107930"/>
                </a:cubicBezTo>
                <a:cubicBezTo>
                  <a:pt x="1782138" y="5106447"/>
                  <a:pt x="1777197" y="5106447"/>
                  <a:pt x="1771762" y="5106447"/>
                </a:cubicBezTo>
                <a:close/>
                <a:moveTo>
                  <a:pt x="612162" y="1348000"/>
                </a:moveTo>
                <a:cubicBezTo>
                  <a:pt x="588446" y="1343060"/>
                  <a:pt x="578565" y="1349483"/>
                  <a:pt x="569177" y="1365293"/>
                </a:cubicBezTo>
                <a:cubicBezTo>
                  <a:pt x="549414" y="1399385"/>
                  <a:pt x="519770" y="1424089"/>
                  <a:pt x="482220" y="1437923"/>
                </a:cubicBezTo>
                <a:cubicBezTo>
                  <a:pt x="458504" y="1446816"/>
                  <a:pt x="456034" y="1450769"/>
                  <a:pt x="463939" y="1474978"/>
                </a:cubicBezTo>
                <a:cubicBezTo>
                  <a:pt x="465915" y="1481401"/>
                  <a:pt x="469374" y="1487330"/>
                  <a:pt x="471350" y="1493259"/>
                </a:cubicBezTo>
                <a:cubicBezTo>
                  <a:pt x="474808" y="1506105"/>
                  <a:pt x="473326" y="1518457"/>
                  <a:pt x="459986" y="1523892"/>
                </a:cubicBezTo>
                <a:cubicBezTo>
                  <a:pt x="442693" y="1530809"/>
                  <a:pt x="440717" y="1543161"/>
                  <a:pt x="444670" y="1557489"/>
                </a:cubicBezTo>
                <a:cubicBezTo>
                  <a:pt x="454057" y="1593063"/>
                  <a:pt x="459492" y="1630613"/>
                  <a:pt x="500995" y="1647411"/>
                </a:cubicBezTo>
                <a:cubicBezTo>
                  <a:pt x="513347" y="1652352"/>
                  <a:pt x="522240" y="1666680"/>
                  <a:pt x="531627" y="1677550"/>
                </a:cubicBezTo>
                <a:cubicBezTo>
                  <a:pt x="536568" y="1682985"/>
                  <a:pt x="538544" y="1690890"/>
                  <a:pt x="543485" y="1695831"/>
                </a:cubicBezTo>
                <a:cubicBezTo>
                  <a:pt x="550402" y="1702254"/>
                  <a:pt x="559790" y="1707195"/>
                  <a:pt x="567695" y="1712630"/>
                </a:cubicBezTo>
                <a:cubicBezTo>
                  <a:pt x="572636" y="1703736"/>
                  <a:pt x="581035" y="1695831"/>
                  <a:pt x="582023" y="1686443"/>
                </a:cubicBezTo>
                <a:cubicBezTo>
                  <a:pt x="584494" y="1658281"/>
                  <a:pt x="584000" y="1629625"/>
                  <a:pt x="584988" y="1600968"/>
                </a:cubicBezTo>
                <a:cubicBezTo>
                  <a:pt x="585482" y="1583181"/>
                  <a:pt x="586470" y="1564901"/>
                  <a:pt x="588446" y="1547114"/>
                </a:cubicBezTo>
                <a:cubicBezTo>
                  <a:pt x="595857" y="1481401"/>
                  <a:pt x="604257" y="1415195"/>
                  <a:pt x="612162" y="1348000"/>
                </a:cubicBezTo>
                <a:close/>
              </a:path>
            </a:pathLst>
          </a:custGeom>
          <a:solidFill>
            <a:schemeClr val="accent4"/>
          </a:solidFill>
          <a:ln w="49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6" name="Graphic 42">
            <a:extLst>
              <a:ext uri="{FF2B5EF4-FFF2-40B4-BE49-F238E27FC236}">
                <a16:creationId xmlns:a16="http://schemas.microsoft.com/office/drawing/2014/main" id="{B2278E6E-C27C-4392-8F3A-321C73793ACB}"/>
              </a:ext>
            </a:extLst>
          </p:cNvPr>
          <p:cNvSpPr/>
          <p:nvPr/>
        </p:nvSpPr>
        <p:spPr>
          <a:xfrm flipH="1">
            <a:off x="5051653" y="1286099"/>
            <a:ext cx="713688" cy="797024"/>
          </a:xfrm>
          <a:custGeom>
            <a:avLst/>
            <a:gdLst>
              <a:gd name="connsiteX0" fmla="*/ 1565723 w 1565722"/>
              <a:gd name="connsiteY0" fmla="*/ 353902 h 1748546"/>
              <a:gd name="connsiteX1" fmla="*/ 1565723 w 1565722"/>
              <a:gd name="connsiteY1" fmla="*/ 393528 h 1748546"/>
              <a:gd name="connsiteX2" fmla="*/ 1564630 w 1565722"/>
              <a:gd name="connsiteY2" fmla="*/ 398720 h 1748546"/>
              <a:gd name="connsiteX3" fmla="*/ 1494669 w 1565722"/>
              <a:gd name="connsiteY3" fmla="*/ 568429 h 1748546"/>
              <a:gd name="connsiteX4" fmla="*/ 1377021 w 1565722"/>
              <a:gd name="connsiteY4" fmla="*/ 686214 h 1748546"/>
              <a:gd name="connsiteX5" fmla="*/ 1305557 w 1565722"/>
              <a:gd name="connsiteY5" fmla="*/ 748660 h 1748546"/>
              <a:gd name="connsiteX6" fmla="*/ 1290390 w 1565722"/>
              <a:gd name="connsiteY6" fmla="*/ 814384 h 1748546"/>
              <a:gd name="connsiteX7" fmla="*/ 1307880 w 1565722"/>
              <a:gd name="connsiteY7" fmla="*/ 952392 h 1748546"/>
              <a:gd name="connsiteX8" fmla="*/ 1264428 w 1565722"/>
              <a:gd name="connsiteY8" fmla="*/ 1085891 h 1748546"/>
              <a:gd name="connsiteX9" fmla="*/ 1135029 w 1565722"/>
              <a:gd name="connsiteY9" fmla="*/ 1295499 h 1748546"/>
              <a:gd name="connsiteX10" fmla="*/ 924737 w 1565722"/>
              <a:gd name="connsiteY10" fmla="*/ 1536945 h 1748546"/>
              <a:gd name="connsiteX11" fmla="*/ 741501 w 1565722"/>
              <a:gd name="connsiteY11" fmla="*/ 1687251 h 1748546"/>
              <a:gd name="connsiteX12" fmla="*/ 528476 w 1565722"/>
              <a:gd name="connsiteY12" fmla="*/ 1746144 h 1748546"/>
              <a:gd name="connsiteX13" fmla="*/ 409461 w 1565722"/>
              <a:gd name="connsiteY13" fmla="*/ 1682605 h 1748546"/>
              <a:gd name="connsiteX14" fmla="*/ 356444 w 1565722"/>
              <a:gd name="connsiteY14" fmla="*/ 1604856 h 1748546"/>
              <a:gd name="connsiteX15" fmla="*/ 349749 w 1565722"/>
              <a:gd name="connsiteY15" fmla="*/ 1593378 h 1748546"/>
              <a:gd name="connsiteX16" fmla="*/ 348109 w 1565722"/>
              <a:gd name="connsiteY16" fmla="*/ 1599800 h 1748546"/>
              <a:gd name="connsiteX17" fmla="*/ 255466 w 1565722"/>
              <a:gd name="connsiteY17" fmla="*/ 1699822 h 1748546"/>
              <a:gd name="connsiteX18" fmla="*/ 176214 w 1565722"/>
              <a:gd name="connsiteY18" fmla="*/ 1690667 h 1748546"/>
              <a:gd name="connsiteX19" fmla="*/ 145470 w 1565722"/>
              <a:gd name="connsiteY19" fmla="*/ 1628905 h 1748546"/>
              <a:gd name="connsiteX20" fmla="*/ 151892 w 1565722"/>
              <a:gd name="connsiteY20" fmla="*/ 1582583 h 1748546"/>
              <a:gd name="connsiteX21" fmla="*/ 151482 w 1565722"/>
              <a:gd name="connsiteY21" fmla="*/ 1582310 h 1748546"/>
              <a:gd name="connsiteX22" fmla="*/ 148749 w 1565722"/>
              <a:gd name="connsiteY22" fmla="*/ 1581900 h 1748546"/>
              <a:gd name="connsiteX23" fmla="*/ 61162 w 1565722"/>
              <a:gd name="connsiteY23" fmla="*/ 1517542 h 1748546"/>
              <a:gd name="connsiteX24" fmla="*/ 44082 w 1565722"/>
              <a:gd name="connsiteY24" fmla="*/ 1473680 h 1748546"/>
              <a:gd name="connsiteX25" fmla="*/ 1723 w 1565722"/>
              <a:gd name="connsiteY25" fmla="*/ 1316406 h 1748546"/>
              <a:gd name="connsiteX26" fmla="*/ 63212 w 1565722"/>
              <a:gd name="connsiteY26" fmla="*/ 1198211 h 1748546"/>
              <a:gd name="connsiteX27" fmla="*/ 152985 w 1565722"/>
              <a:gd name="connsiteY27" fmla="*/ 1182497 h 1748546"/>
              <a:gd name="connsiteX28" fmla="*/ 160090 w 1565722"/>
              <a:gd name="connsiteY28" fmla="*/ 1177168 h 1748546"/>
              <a:gd name="connsiteX29" fmla="*/ 165146 w 1565722"/>
              <a:gd name="connsiteY29" fmla="*/ 1149703 h 1748546"/>
              <a:gd name="connsiteX30" fmla="*/ 190562 w 1565722"/>
              <a:gd name="connsiteY30" fmla="*/ 1076053 h 1748546"/>
              <a:gd name="connsiteX31" fmla="*/ 266944 w 1565722"/>
              <a:gd name="connsiteY31" fmla="*/ 1027272 h 1748546"/>
              <a:gd name="connsiteX32" fmla="*/ 347973 w 1565722"/>
              <a:gd name="connsiteY32" fmla="*/ 1061296 h 1748546"/>
              <a:gd name="connsiteX33" fmla="*/ 392928 w 1565722"/>
              <a:gd name="connsiteY33" fmla="*/ 1118685 h 1748546"/>
              <a:gd name="connsiteX34" fmla="*/ 469857 w 1565722"/>
              <a:gd name="connsiteY34" fmla="*/ 1228135 h 1748546"/>
              <a:gd name="connsiteX35" fmla="*/ 475459 w 1565722"/>
              <a:gd name="connsiteY35" fmla="*/ 1235240 h 1748546"/>
              <a:gd name="connsiteX36" fmla="*/ 476552 w 1565722"/>
              <a:gd name="connsiteY36" fmla="*/ 1229092 h 1748546"/>
              <a:gd name="connsiteX37" fmla="*/ 529433 w 1565722"/>
              <a:gd name="connsiteY37" fmla="*/ 1061432 h 1748546"/>
              <a:gd name="connsiteX38" fmla="*/ 658696 w 1565722"/>
              <a:gd name="connsiteY38" fmla="*/ 896506 h 1748546"/>
              <a:gd name="connsiteX39" fmla="*/ 661155 w 1565722"/>
              <a:gd name="connsiteY39" fmla="*/ 879152 h 1748546"/>
              <a:gd name="connsiteX40" fmla="*/ 646671 w 1565722"/>
              <a:gd name="connsiteY40" fmla="*/ 881065 h 1748546"/>
              <a:gd name="connsiteX41" fmla="*/ 554985 w 1565722"/>
              <a:gd name="connsiteY41" fmla="*/ 898555 h 1748546"/>
              <a:gd name="connsiteX42" fmla="*/ 502378 w 1565722"/>
              <a:gd name="connsiteY42" fmla="*/ 902928 h 1748546"/>
              <a:gd name="connsiteX43" fmla="*/ 433510 w 1565722"/>
              <a:gd name="connsiteY43" fmla="*/ 845675 h 1748546"/>
              <a:gd name="connsiteX44" fmla="*/ 431187 w 1565722"/>
              <a:gd name="connsiteY44" fmla="*/ 801130 h 1748546"/>
              <a:gd name="connsiteX45" fmla="*/ 446628 w 1565722"/>
              <a:gd name="connsiteY45" fmla="*/ 739641 h 1748546"/>
              <a:gd name="connsiteX46" fmla="*/ 515905 w 1565722"/>
              <a:gd name="connsiteY46" fmla="*/ 521151 h 1748546"/>
              <a:gd name="connsiteX47" fmla="*/ 566053 w 1565722"/>
              <a:gd name="connsiteY47" fmla="*/ 469637 h 1748546"/>
              <a:gd name="connsiteX48" fmla="*/ 621529 w 1565722"/>
              <a:gd name="connsiteY48" fmla="*/ 460209 h 1748546"/>
              <a:gd name="connsiteX49" fmla="*/ 670720 w 1565722"/>
              <a:gd name="connsiteY49" fmla="*/ 459253 h 1748546"/>
              <a:gd name="connsiteX50" fmla="*/ 703104 w 1565722"/>
              <a:gd name="connsiteY50" fmla="*/ 434657 h 1748546"/>
              <a:gd name="connsiteX51" fmla="*/ 714309 w 1565722"/>
              <a:gd name="connsiteY51" fmla="*/ 395304 h 1748546"/>
              <a:gd name="connsiteX52" fmla="*/ 724557 w 1565722"/>
              <a:gd name="connsiteY52" fmla="*/ 375765 h 1748546"/>
              <a:gd name="connsiteX53" fmla="*/ 759811 w 1565722"/>
              <a:gd name="connsiteY53" fmla="*/ 326437 h 1748546"/>
              <a:gd name="connsiteX54" fmla="*/ 769375 w 1565722"/>
              <a:gd name="connsiteY54" fmla="*/ 292140 h 1748546"/>
              <a:gd name="connsiteX55" fmla="*/ 772655 w 1565722"/>
              <a:gd name="connsiteY55" fmla="*/ 255520 h 1748546"/>
              <a:gd name="connsiteX56" fmla="*/ 866801 w 1565722"/>
              <a:gd name="connsiteY56" fmla="*/ 83351 h 1748546"/>
              <a:gd name="connsiteX57" fmla="*/ 956165 w 1565722"/>
              <a:gd name="connsiteY57" fmla="*/ 28831 h 1748546"/>
              <a:gd name="connsiteX58" fmla="*/ 1092396 w 1565722"/>
              <a:gd name="connsiteY58" fmla="*/ 3963 h 1748546"/>
              <a:gd name="connsiteX59" fmla="*/ 1132432 w 1565722"/>
              <a:gd name="connsiteY59" fmla="*/ 0 h 1748546"/>
              <a:gd name="connsiteX60" fmla="*/ 1187089 w 1565722"/>
              <a:gd name="connsiteY60" fmla="*/ 0 h 1748546"/>
              <a:gd name="connsiteX61" fmla="*/ 1191735 w 1565722"/>
              <a:gd name="connsiteY61" fmla="*/ 1093 h 1748546"/>
              <a:gd name="connsiteX62" fmla="*/ 1241199 w 1565722"/>
              <a:gd name="connsiteY62" fmla="*/ 6832 h 1748546"/>
              <a:gd name="connsiteX63" fmla="*/ 1441789 w 1565722"/>
              <a:gd name="connsiteY63" fmla="*/ 104394 h 1748546"/>
              <a:gd name="connsiteX64" fmla="*/ 1559574 w 1565722"/>
              <a:gd name="connsiteY64" fmla="*/ 312363 h 1748546"/>
              <a:gd name="connsiteX65" fmla="*/ 1565723 w 1565722"/>
              <a:gd name="connsiteY65" fmla="*/ 353902 h 1748546"/>
              <a:gd name="connsiteX66" fmla="*/ 770059 w 1565722"/>
              <a:gd name="connsiteY66" fmla="*/ 653557 h 1748546"/>
              <a:gd name="connsiteX67" fmla="*/ 769375 w 1565722"/>
              <a:gd name="connsiteY67" fmla="*/ 651371 h 1748546"/>
              <a:gd name="connsiteX68" fmla="*/ 765276 w 1565722"/>
              <a:gd name="connsiteY68" fmla="*/ 647818 h 1748546"/>
              <a:gd name="connsiteX69" fmla="*/ 720868 w 1565722"/>
              <a:gd name="connsiteY69" fmla="*/ 624589 h 1748546"/>
              <a:gd name="connsiteX70" fmla="*/ 608138 w 1565722"/>
              <a:gd name="connsiteY70" fmla="*/ 600130 h 1748546"/>
              <a:gd name="connsiteX71" fmla="*/ 605542 w 1565722"/>
              <a:gd name="connsiteY71" fmla="*/ 669954 h 1748546"/>
              <a:gd name="connsiteX72" fmla="*/ 612374 w 1565722"/>
              <a:gd name="connsiteY72" fmla="*/ 664215 h 1748546"/>
              <a:gd name="connsiteX73" fmla="*/ 683565 w 1565722"/>
              <a:gd name="connsiteY73" fmla="*/ 638800 h 1748546"/>
              <a:gd name="connsiteX74" fmla="*/ 741227 w 1565722"/>
              <a:gd name="connsiteY74" fmla="*/ 648501 h 1748546"/>
              <a:gd name="connsiteX75" fmla="*/ 770059 w 1565722"/>
              <a:gd name="connsiteY75" fmla="*/ 653557 h 1748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565722" h="1748546">
                <a:moveTo>
                  <a:pt x="1565723" y="353902"/>
                </a:moveTo>
                <a:cubicBezTo>
                  <a:pt x="1565723" y="367156"/>
                  <a:pt x="1565723" y="380274"/>
                  <a:pt x="1565723" y="393528"/>
                </a:cubicBezTo>
                <a:cubicBezTo>
                  <a:pt x="1565313" y="395304"/>
                  <a:pt x="1564766" y="396944"/>
                  <a:pt x="1564630" y="398720"/>
                </a:cubicBezTo>
                <a:cubicBezTo>
                  <a:pt x="1559301" y="462669"/>
                  <a:pt x="1534705" y="518828"/>
                  <a:pt x="1494669" y="568429"/>
                </a:cubicBezTo>
                <a:cubicBezTo>
                  <a:pt x="1459689" y="611745"/>
                  <a:pt x="1418697" y="649458"/>
                  <a:pt x="1377021" y="686214"/>
                </a:cubicBezTo>
                <a:cubicBezTo>
                  <a:pt x="1353245" y="707121"/>
                  <a:pt x="1329060" y="727480"/>
                  <a:pt x="1305557" y="748660"/>
                </a:cubicBezTo>
                <a:cubicBezTo>
                  <a:pt x="1285471" y="766833"/>
                  <a:pt x="1279595" y="787876"/>
                  <a:pt x="1290390" y="814384"/>
                </a:cubicBezTo>
                <a:cubicBezTo>
                  <a:pt x="1308427" y="858519"/>
                  <a:pt x="1313482" y="904978"/>
                  <a:pt x="1307880" y="952392"/>
                </a:cubicBezTo>
                <a:cubicBezTo>
                  <a:pt x="1302278" y="999807"/>
                  <a:pt x="1287111" y="1044215"/>
                  <a:pt x="1264428" y="1085891"/>
                </a:cubicBezTo>
                <a:cubicBezTo>
                  <a:pt x="1225075" y="1158038"/>
                  <a:pt x="1181623" y="1227862"/>
                  <a:pt x="1135029" y="1295499"/>
                </a:cubicBezTo>
                <a:cubicBezTo>
                  <a:pt x="1074086" y="1383907"/>
                  <a:pt x="1004946" y="1465208"/>
                  <a:pt x="924737" y="1536945"/>
                </a:cubicBezTo>
                <a:cubicBezTo>
                  <a:pt x="865844" y="1589689"/>
                  <a:pt x="803536" y="1638333"/>
                  <a:pt x="741501" y="1687251"/>
                </a:cubicBezTo>
                <a:cubicBezTo>
                  <a:pt x="678645" y="1736852"/>
                  <a:pt x="607865" y="1755709"/>
                  <a:pt x="528476" y="1746144"/>
                </a:cubicBezTo>
                <a:cubicBezTo>
                  <a:pt x="480242" y="1740268"/>
                  <a:pt x="440479" y="1720045"/>
                  <a:pt x="409461" y="1682605"/>
                </a:cubicBezTo>
                <a:cubicBezTo>
                  <a:pt x="389375" y="1658420"/>
                  <a:pt x="371748" y="1632458"/>
                  <a:pt x="356444" y="1604856"/>
                </a:cubicBezTo>
                <a:cubicBezTo>
                  <a:pt x="354531" y="1601303"/>
                  <a:pt x="352482" y="1597887"/>
                  <a:pt x="349749" y="1593378"/>
                </a:cubicBezTo>
                <a:cubicBezTo>
                  <a:pt x="348929" y="1596384"/>
                  <a:pt x="348519" y="1598161"/>
                  <a:pt x="348109" y="1599800"/>
                </a:cubicBezTo>
                <a:cubicBezTo>
                  <a:pt x="335402" y="1650084"/>
                  <a:pt x="305750" y="1684791"/>
                  <a:pt x="255466" y="1699822"/>
                </a:cubicBezTo>
                <a:cubicBezTo>
                  <a:pt x="228001" y="1708021"/>
                  <a:pt x="201493" y="1704195"/>
                  <a:pt x="176214" y="1690667"/>
                </a:cubicBezTo>
                <a:cubicBezTo>
                  <a:pt x="151209" y="1677276"/>
                  <a:pt x="143010" y="1655550"/>
                  <a:pt x="145470" y="1628905"/>
                </a:cubicBezTo>
                <a:cubicBezTo>
                  <a:pt x="146836" y="1613465"/>
                  <a:pt x="149706" y="1598024"/>
                  <a:pt x="151892" y="1582583"/>
                </a:cubicBezTo>
                <a:cubicBezTo>
                  <a:pt x="151755" y="1582583"/>
                  <a:pt x="151619" y="1582310"/>
                  <a:pt x="151482" y="1582310"/>
                </a:cubicBezTo>
                <a:cubicBezTo>
                  <a:pt x="150526" y="1582174"/>
                  <a:pt x="149706" y="1581900"/>
                  <a:pt x="148749" y="1581900"/>
                </a:cubicBezTo>
                <a:cubicBezTo>
                  <a:pt x="107074" y="1577528"/>
                  <a:pt x="78789" y="1554435"/>
                  <a:pt x="61162" y="1517542"/>
                </a:cubicBezTo>
                <a:cubicBezTo>
                  <a:pt x="54466" y="1503468"/>
                  <a:pt x="49001" y="1488574"/>
                  <a:pt x="44082" y="1473680"/>
                </a:cubicBezTo>
                <a:cubicBezTo>
                  <a:pt x="26865" y="1422030"/>
                  <a:pt x="10331" y="1370242"/>
                  <a:pt x="1723" y="1316406"/>
                </a:cubicBezTo>
                <a:cubicBezTo>
                  <a:pt x="-6612" y="1264209"/>
                  <a:pt x="15524" y="1221030"/>
                  <a:pt x="63212" y="1198211"/>
                </a:cubicBezTo>
                <a:cubicBezTo>
                  <a:pt x="91633" y="1184546"/>
                  <a:pt x="121831" y="1180720"/>
                  <a:pt x="152985" y="1182497"/>
                </a:cubicBezTo>
                <a:cubicBezTo>
                  <a:pt x="157494" y="1182770"/>
                  <a:pt x="159407" y="1181950"/>
                  <a:pt x="160090" y="1177168"/>
                </a:cubicBezTo>
                <a:cubicBezTo>
                  <a:pt x="161320" y="1167876"/>
                  <a:pt x="163506" y="1158858"/>
                  <a:pt x="165146" y="1149703"/>
                </a:cubicBezTo>
                <a:cubicBezTo>
                  <a:pt x="169655" y="1123741"/>
                  <a:pt x="175941" y="1098462"/>
                  <a:pt x="190562" y="1076053"/>
                </a:cubicBezTo>
                <a:cubicBezTo>
                  <a:pt x="208598" y="1048315"/>
                  <a:pt x="232647" y="1029458"/>
                  <a:pt x="266944" y="1027272"/>
                </a:cubicBezTo>
                <a:cubicBezTo>
                  <a:pt x="299465" y="1025222"/>
                  <a:pt x="326520" y="1038340"/>
                  <a:pt x="347973" y="1061296"/>
                </a:cubicBezTo>
                <a:cubicBezTo>
                  <a:pt x="364506" y="1079059"/>
                  <a:pt x="378717" y="1098872"/>
                  <a:pt x="392928" y="1118685"/>
                </a:cubicBezTo>
                <a:cubicBezTo>
                  <a:pt x="419026" y="1154895"/>
                  <a:pt x="444305" y="1191652"/>
                  <a:pt x="469857" y="1228135"/>
                </a:cubicBezTo>
                <a:cubicBezTo>
                  <a:pt x="471360" y="1230185"/>
                  <a:pt x="473000" y="1232098"/>
                  <a:pt x="475459" y="1235240"/>
                </a:cubicBezTo>
                <a:cubicBezTo>
                  <a:pt x="476006" y="1232098"/>
                  <a:pt x="476279" y="1230595"/>
                  <a:pt x="476552" y="1229092"/>
                </a:cubicBezTo>
                <a:cubicBezTo>
                  <a:pt x="483794" y="1169926"/>
                  <a:pt x="501421" y="1114039"/>
                  <a:pt x="529433" y="1061432"/>
                </a:cubicBezTo>
                <a:cubicBezTo>
                  <a:pt x="562910" y="998850"/>
                  <a:pt x="608002" y="945560"/>
                  <a:pt x="658696" y="896506"/>
                </a:cubicBezTo>
                <a:cubicBezTo>
                  <a:pt x="664435" y="890904"/>
                  <a:pt x="665665" y="886121"/>
                  <a:pt x="661155" y="879152"/>
                </a:cubicBezTo>
                <a:cubicBezTo>
                  <a:pt x="656509" y="879836"/>
                  <a:pt x="651590" y="880519"/>
                  <a:pt x="646671" y="881065"/>
                </a:cubicBezTo>
                <a:cubicBezTo>
                  <a:pt x="615790" y="884891"/>
                  <a:pt x="584773" y="888307"/>
                  <a:pt x="554985" y="898555"/>
                </a:cubicBezTo>
                <a:cubicBezTo>
                  <a:pt x="538041" y="904431"/>
                  <a:pt x="520141" y="905798"/>
                  <a:pt x="502378" y="902928"/>
                </a:cubicBezTo>
                <a:cubicBezTo>
                  <a:pt x="468217" y="897462"/>
                  <a:pt x="444168" y="879426"/>
                  <a:pt x="433510" y="845675"/>
                </a:cubicBezTo>
                <a:cubicBezTo>
                  <a:pt x="428865" y="831055"/>
                  <a:pt x="428045" y="815887"/>
                  <a:pt x="431187" y="801130"/>
                </a:cubicBezTo>
                <a:cubicBezTo>
                  <a:pt x="435560" y="780497"/>
                  <a:pt x="441026" y="760001"/>
                  <a:pt x="446628" y="739641"/>
                </a:cubicBezTo>
                <a:cubicBezTo>
                  <a:pt x="466988" y="665991"/>
                  <a:pt x="489943" y="593025"/>
                  <a:pt x="515905" y="521151"/>
                </a:cubicBezTo>
                <a:cubicBezTo>
                  <a:pt x="524924" y="496282"/>
                  <a:pt x="541594" y="479202"/>
                  <a:pt x="566053" y="469637"/>
                </a:cubicBezTo>
                <a:cubicBezTo>
                  <a:pt x="583953" y="462669"/>
                  <a:pt x="602536" y="460346"/>
                  <a:pt x="621529" y="460209"/>
                </a:cubicBezTo>
                <a:cubicBezTo>
                  <a:pt x="637926" y="460072"/>
                  <a:pt x="654323" y="459799"/>
                  <a:pt x="670720" y="459253"/>
                </a:cubicBezTo>
                <a:cubicBezTo>
                  <a:pt x="687117" y="458569"/>
                  <a:pt x="698185" y="450234"/>
                  <a:pt x="703104" y="434657"/>
                </a:cubicBezTo>
                <a:cubicBezTo>
                  <a:pt x="707204" y="421676"/>
                  <a:pt x="709936" y="408285"/>
                  <a:pt x="714309" y="395304"/>
                </a:cubicBezTo>
                <a:cubicBezTo>
                  <a:pt x="716632" y="388336"/>
                  <a:pt x="719638" y="380820"/>
                  <a:pt x="724557" y="375765"/>
                </a:cubicBezTo>
                <a:cubicBezTo>
                  <a:pt x="738904" y="361007"/>
                  <a:pt x="749016" y="343517"/>
                  <a:pt x="759811" y="326437"/>
                </a:cubicBezTo>
                <a:cubicBezTo>
                  <a:pt x="766369" y="316052"/>
                  <a:pt x="769512" y="304848"/>
                  <a:pt x="769375" y="292140"/>
                </a:cubicBezTo>
                <a:cubicBezTo>
                  <a:pt x="769239" y="279979"/>
                  <a:pt x="770332" y="267544"/>
                  <a:pt x="772655" y="255520"/>
                </a:cubicBezTo>
                <a:cubicBezTo>
                  <a:pt x="785363" y="188019"/>
                  <a:pt x="818293" y="131313"/>
                  <a:pt x="866801" y="83351"/>
                </a:cubicBezTo>
                <a:cubicBezTo>
                  <a:pt x="892216" y="58209"/>
                  <a:pt x="921184" y="37850"/>
                  <a:pt x="956165" y="28831"/>
                </a:cubicBezTo>
                <a:cubicBezTo>
                  <a:pt x="1000846" y="17217"/>
                  <a:pt x="1046348" y="8745"/>
                  <a:pt x="1092396" y="3963"/>
                </a:cubicBezTo>
                <a:cubicBezTo>
                  <a:pt x="1105651" y="2596"/>
                  <a:pt x="1119041" y="1366"/>
                  <a:pt x="1132432" y="0"/>
                </a:cubicBezTo>
                <a:cubicBezTo>
                  <a:pt x="1150606" y="0"/>
                  <a:pt x="1168916" y="0"/>
                  <a:pt x="1187089" y="0"/>
                </a:cubicBezTo>
                <a:cubicBezTo>
                  <a:pt x="1188592" y="410"/>
                  <a:pt x="1190095" y="820"/>
                  <a:pt x="1191735" y="1093"/>
                </a:cubicBezTo>
                <a:cubicBezTo>
                  <a:pt x="1208268" y="3006"/>
                  <a:pt x="1224802" y="4099"/>
                  <a:pt x="1241199" y="6832"/>
                </a:cubicBezTo>
                <a:cubicBezTo>
                  <a:pt x="1317445" y="19950"/>
                  <a:pt x="1385356" y="50421"/>
                  <a:pt x="1441789" y="104394"/>
                </a:cubicBezTo>
                <a:cubicBezTo>
                  <a:pt x="1501775" y="161920"/>
                  <a:pt x="1542767" y="230378"/>
                  <a:pt x="1559574" y="312363"/>
                </a:cubicBezTo>
                <a:cubicBezTo>
                  <a:pt x="1562307" y="326027"/>
                  <a:pt x="1563673" y="339964"/>
                  <a:pt x="1565723" y="353902"/>
                </a:cubicBezTo>
                <a:close/>
                <a:moveTo>
                  <a:pt x="770059" y="653557"/>
                </a:moveTo>
                <a:cubicBezTo>
                  <a:pt x="769649" y="652191"/>
                  <a:pt x="769649" y="651644"/>
                  <a:pt x="769375" y="651371"/>
                </a:cubicBezTo>
                <a:cubicBezTo>
                  <a:pt x="768009" y="650141"/>
                  <a:pt x="766643" y="648911"/>
                  <a:pt x="765276" y="647818"/>
                </a:cubicBezTo>
                <a:cubicBezTo>
                  <a:pt x="752022" y="637160"/>
                  <a:pt x="737401" y="628415"/>
                  <a:pt x="720868" y="624589"/>
                </a:cubicBezTo>
                <a:cubicBezTo>
                  <a:pt x="683565" y="615844"/>
                  <a:pt x="646125" y="608192"/>
                  <a:pt x="608138" y="600130"/>
                </a:cubicBezTo>
                <a:cubicBezTo>
                  <a:pt x="607319" y="623223"/>
                  <a:pt x="606362" y="645905"/>
                  <a:pt x="605542" y="669954"/>
                </a:cubicBezTo>
                <a:cubicBezTo>
                  <a:pt x="608548" y="667358"/>
                  <a:pt x="610461" y="665855"/>
                  <a:pt x="612374" y="664215"/>
                </a:cubicBezTo>
                <a:cubicBezTo>
                  <a:pt x="632734" y="646178"/>
                  <a:pt x="656509" y="636613"/>
                  <a:pt x="683565" y="638800"/>
                </a:cubicBezTo>
                <a:cubicBezTo>
                  <a:pt x="702968" y="640439"/>
                  <a:pt x="721961" y="645085"/>
                  <a:pt x="741227" y="648501"/>
                </a:cubicBezTo>
                <a:cubicBezTo>
                  <a:pt x="750656" y="650004"/>
                  <a:pt x="760084" y="651781"/>
                  <a:pt x="770059" y="653557"/>
                </a:cubicBezTo>
                <a:close/>
              </a:path>
            </a:pathLst>
          </a:custGeom>
          <a:solidFill>
            <a:schemeClr val="accent1"/>
          </a:solidFill>
          <a:ln w="13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387" name="Group 386">
            <a:extLst>
              <a:ext uri="{FF2B5EF4-FFF2-40B4-BE49-F238E27FC236}">
                <a16:creationId xmlns:a16="http://schemas.microsoft.com/office/drawing/2014/main" id="{C23E3650-1161-4BF6-8824-45E315D0B9DD}"/>
              </a:ext>
            </a:extLst>
          </p:cNvPr>
          <p:cNvGrpSpPr/>
          <p:nvPr/>
        </p:nvGrpSpPr>
        <p:grpSpPr>
          <a:xfrm>
            <a:off x="11074846" y="944643"/>
            <a:ext cx="575273" cy="2319412"/>
            <a:chOff x="683568" y="2348880"/>
            <a:chExt cx="837152" cy="3375266"/>
          </a:xfrm>
        </p:grpSpPr>
        <p:sp>
          <p:nvSpPr>
            <p:cNvPr id="388" name="Diagonal Stripe 387">
              <a:extLst>
                <a:ext uri="{FF2B5EF4-FFF2-40B4-BE49-F238E27FC236}">
                  <a16:creationId xmlns:a16="http://schemas.microsoft.com/office/drawing/2014/main" id="{3A01A49F-F9B8-4772-B735-43E1E7769560}"/>
                </a:ext>
              </a:extLst>
            </p:cNvPr>
            <p:cNvSpPr/>
            <p:nvPr/>
          </p:nvSpPr>
          <p:spPr>
            <a:xfrm rot="19197366">
              <a:off x="869339" y="5087622"/>
              <a:ext cx="526053" cy="636524"/>
            </a:xfrm>
            <a:prstGeom prst="diagStripe">
              <a:avLst>
                <a:gd name="adj" fmla="val 86326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389" name="Rectangle 7">
              <a:extLst>
                <a:ext uri="{FF2B5EF4-FFF2-40B4-BE49-F238E27FC236}">
                  <a16:creationId xmlns:a16="http://schemas.microsoft.com/office/drawing/2014/main" id="{7ADA3BAE-940F-46FD-8DDB-93DCC1C0BD17}"/>
                </a:ext>
              </a:extLst>
            </p:cNvPr>
            <p:cNvSpPr/>
            <p:nvPr/>
          </p:nvSpPr>
          <p:spPr>
            <a:xfrm>
              <a:off x="778144" y="2919128"/>
              <a:ext cx="648000" cy="2016000"/>
            </a:xfrm>
            <a:custGeom>
              <a:avLst/>
              <a:gdLst>
                <a:gd name="connsiteX0" fmla="*/ 0 w 828152"/>
                <a:gd name="connsiteY0" fmla="*/ 0 h 1872208"/>
                <a:gd name="connsiteX1" fmla="*/ 828152 w 828152"/>
                <a:gd name="connsiteY1" fmla="*/ 0 h 1872208"/>
                <a:gd name="connsiteX2" fmla="*/ 828152 w 828152"/>
                <a:gd name="connsiteY2" fmla="*/ 1872208 h 1872208"/>
                <a:gd name="connsiteX3" fmla="*/ 0 w 828152"/>
                <a:gd name="connsiteY3" fmla="*/ 1872208 h 1872208"/>
                <a:gd name="connsiteX4" fmla="*/ 0 w 828152"/>
                <a:gd name="connsiteY4" fmla="*/ 0 h 1872208"/>
                <a:gd name="connsiteX0" fmla="*/ 0 w 828152"/>
                <a:gd name="connsiteY0" fmla="*/ 0 h 1891000"/>
                <a:gd name="connsiteX1" fmla="*/ 828152 w 828152"/>
                <a:gd name="connsiteY1" fmla="*/ 0 h 1891000"/>
                <a:gd name="connsiteX2" fmla="*/ 828152 w 828152"/>
                <a:gd name="connsiteY2" fmla="*/ 1872208 h 1891000"/>
                <a:gd name="connsiteX3" fmla="*/ 0 w 828152"/>
                <a:gd name="connsiteY3" fmla="*/ 1872208 h 1891000"/>
                <a:gd name="connsiteX4" fmla="*/ 0 w 828152"/>
                <a:gd name="connsiteY4" fmla="*/ 0 h 1891000"/>
                <a:gd name="connsiteX0" fmla="*/ 0 w 828152"/>
                <a:gd name="connsiteY0" fmla="*/ 0 h 1907994"/>
                <a:gd name="connsiteX1" fmla="*/ 828152 w 828152"/>
                <a:gd name="connsiteY1" fmla="*/ 0 h 1907994"/>
                <a:gd name="connsiteX2" fmla="*/ 828152 w 828152"/>
                <a:gd name="connsiteY2" fmla="*/ 1872208 h 1907994"/>
                <a:gd name="connsiteX3" fmla="*/ 0 w 828152"/>
                <a:gd name="connsiteY3" fmla="*/ 1872208 h 1907994"/>
                <a:gd name="connsiteX4" fmla="*/ 0 w 828152"/>
                <a:gd name="connsiteY4" fmla="*/ 0 h 1907994"/>
                <a:gd name="connsiteX0" fmla="*/ 0 w 828152"/>
                <a:gd name="connsiteY0" fmla="*/ 0 h 1920103"/>
                <a:gd name="connsiteX1" fmla="*/ 828152 w 828152"/>
                <a:gd name="connsiteY1" fmla="*/ 0 h 1920103"/>
                <a:gd name="connsiteX2" fmla="*/ 828152 w 828152"/>
                <a:gd name="connsiteY2" fmla="*/ 1872208 h 1920103"/>
                <a:gd name="connsiteX3" fmla="*/ 0 w 828152"/>
                <a:gd name="connsiteY3" fmla="*/ 1872208 h 1920103"/>
                <a:gd name="connsiteX4" fmla="*/ 0 w 828152"/>
                <a:gd name="connsiteY4" fmla="*/ 0 h 1920103"/>
                <a:gd name="connsiteX0" fmla="*/ 0 w 828152"/>
                <a:gd name="connsiteY0" fmla="*/ 0 h 1923817"/>
                <a:gd name="connsiteX1" fmla="*/ 828152 w 828152"/>
                <a:gd name="connsiteY1" fmla="*/ 0 h 1923817"/>
                <a:gd name="connsiteX2" fmla="*/ 828152 w 828152"/>
                <a:gd name="connsiteY2" fmla="*/ 1872208 h 1923817"/>
                <a:gd name="connsiteX3" fmla="*/ 0 w 828152"/>
                <a:gd name="connsiteY3" fmla="*/ 1872208 h 1923817"/>
                <a:gd name="connsiteX4" fmla="*/ 0 w 828152"/>
                <a:gd name="connsiteY4" fmla="*/ 0 h 1923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152" h="1923817">
                  <a:moveTo>
                    <a:pt x="0" y="0"/>
                  </a:moveTo>
                  <a:lnTo>
                    <a:pt x="828152" y="0"/>
                  </a:lnTo>
                  <a:lnTo>
                    <a:pt x="828152" y="1872208"/>
                  </a:lnTo>
                  <a:cubicBezTo>
                    <a:pt x="499246" y="1935634"/>
                    <a:pt x="328906" y="1946205"/>
                    <a:pt x="0" y="187220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90" name="Rounded Rectangle 8">
              <a:extLst>
                <a:ext uri="{FF2B5EF4-FFF2-40B4-BE49-F238E27FC236}">
                  <a16:creationId xmlns:a16="http://schemas.microsoft.com/office/drawing/2014/main" id="{4046541E-3335-4459-B6E4-75701418AD6B}"/>
                </a:ext>
              </a:extLst>
            </p:cNvPr>
            <p:cNvSpPr/>
            <p:nvPr/>
          </p:nvSpPr>
          <p:spPr>
            <a:xfrm>
              <a:off x="753331" y="2348880"/>
              <a:ext cx="697627" cy="13506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91" name="Rectangle 390">
              <a:extLst>
                <a:ext uri="{FF2B5EF4-FFF2-40B4-BE49-F238E27FC236}">
                  <a16:creationId xmlns:a16="http://schemas.microsoft.com/office/drawing/2014/main" id="{9EB29746-6DCD-4B6F-A191-F30884984845}"/>
                </a:ext>
              </a:extLst>
            </p:cNvPr>
            <p:cNvSpPr/>
            <p:nvPr/>
          </p:nvSpPr>
          <p:spPr>
            <a:xfrm>
              <a:off x="850144" y="2483940"/>
              <a:ext cx="504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92" name="Rectangle 391">
              <a:extLst>
                <a:ext uri="{FF2B5EF4-FFF2-40B4-BE49-F238E27FC236}">
                  <a16:creationId xmlns:a16="http://schemas.microsoft.com/office/drawing/2014/main" id="{0F02A5C3-0CF3-4169-A735-D3DC9CAA15F0}"/>
                </a:ext>
              </a:extLst>
            </p:cNvPr>
            <p:cNvSpPr/>
            <p:nvPr/>
          </p:nvSpPr>
          <p:spPr>
            <a:xfrm>
              <a:off x="1032381" y="4919804"/>
              <a:ext cx="139525" cy="13506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93" name="Trapezoid 392">
              <a:extLst>
                <a:ext uri="{FF2B5EF4-FFF2-40B4-BE49-F238E27FC236}">
                  <a16:creationId xmlns:a16="http://schemas.microsoft.com/office/drawing/2014/main" id="{639C4057-14ED-4376-9616-5A2C9820332A}"/>
                </a:ext>
              </a:extLst>
            </p:cNvPr>
            <p:cNvSpPr/>
            <p:nvPr/>
          </p:nvSpPr>
          <p:spPr>
            <a:xfrm rot="10800000">
              <a:off x="1032381" y="5044893"/>
              <a:ext cx="139525" cy="168826"/>
            </a:xfrm>
            <a:prstGeom prst="trapezoid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94" name="Rounded Rectangle 16">
              <a:extLst>
                <a:ext uri="{FF2B5EF4-FFF2-40B4-BE49-F238E27FC236}">
                  <a16:creationId xmlns:a16="http://schemas.microsoft.com/office/drawing/2014/main" id="{6FB6AC8E-E4FA-4414-8066-3E8E788256EA}"/>
                </a:ext>
              </a:extLst>
            </p:cNvPr>
            <p:cNvSpPr/>
            <p:nvPr/>
          </p:nvSpPr>
          <p:spPr>
            <a:xfrm>
              <a:off x="683568" y="2822616"/>
              <a:ext cx="837152" cy="10129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95" name="Rectangle 20">
              <a:extLst>
                <a:ext uri="{FF2B5EF4-FFF2-40B4-BE49-F238E27FC236}">
                  <a16:creationId xmlns:a16="http://schemas.microsoft.com/office/drawing/2014/main" id="{598B3855-C086-48D1-8050-EC0699A35869}"/>
                </a:ext>
              </a:extLst>
            </p:cNvPr>
            <p:cNvSpPr/>
            <p:nvPr/>
          </p:nvSpPr>
          <p:spPr>
            <a:xfrm>
              <a:off x="842850" y="3262374"/>
              <a:ext cx="518588" cy="1539472"/>
            </a:xfrm>
            <a:custGeom>
              <a:avLst/>
              <a:gdLst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  <a:gd name="connsiteX0" fmla="*/ 0 w 669024"/>
                <a:gd name="connsiteY0" fmla="*/ 0 h 1686239"/>
                <a:gd name="connsiteX1" fmla="*/ 669024 w 669024"/>
                <a:gd name="connsiteY1" fmla="*/ 0 h 1686239"/>
                <a:gd name="connsiteX2" fmla="*/ 669024 w 669024"/>
                <a:gd name="connsiteY2" fmla="*/ 1662748 h 1686239"/>
                <a:gd name="connsiteX3" fmla="*/ 0 w 669024"/>
                <a:gd name="connsiteY3" fmla="*/ 1662748 h 1686239"/>
                <a:gd name="connsiteX4" fmla="*/ 0 w 669024"/>
                <a:gd name="connsiteY4" fmla="*/ 0 h 1686239"/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9024" h="1662748">
                  <a:moveTo>
                    <a:pt x="0" y="0"/>
                  </a:moveTo>
                  <a:lnTo>
                    <a:pt x="669024" y="0"/>
                  </a:lnTo>
                  <a:lnTo>
                    <a:pt x="669024" y="1662748"/>
                  </a:lnTo>
                  <a:cubicBezTo>
                    <a:pt x="440730" y="1715603"/>
                    <a:pt x="260007" y="1715603"/>
                    <a:pt x="0" y="16627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96" name="Rectangle 395">
              <a:extLst>
                <a:ext uri="{FF2B5EF4-FFF2-40B4-BE49-F238E27FC236}">
                  <a16:creationId xmlns:a16="http://schemas.microsoft.com/office/drawing/2014/main" id="{2105CE0B-EC81-4F70-A092-55781D2660F6}"/>
                </a:ext>
              </a:extLst>
            </p:cNvPr>
            <p:cNvSpPr/>
            <p:nvPr/>
          </p:nvSpPr>
          <p:spPr>
            <a:xfrm>
              <a:off x="1088192" y="2483940"/>
              <a:ext cx="27905" cy="36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97" name="Rectangle 396">
              <a:extLst>
                <a:ext uri="{FF2B5EF4-FFF2-40B4-BE49-F238E27FC236}">
                  <a16:creationId xmlns:a16="http://schemas.microsoft.com/office/drawing/2014/main" id="{765C9618-13C5-4A8F-BCCA-C63B6496D83B}"/>
                </a:ext>
              </a:extLst>
            </p:cNvPr>
            <p:cNvSpPr/>
            <p:nvPr/>
          </p:nvSpPr>
          <p:spPr>
            <a:xfrm>
              <a:off x="1074220" y="2966632"/>
              <a:ext cx="279051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98" name="Rectangle 397">
              <a:extLst>
                <a:ext uri="{FF2B5EF4-FFF2-40B4-BE49-F238E27FC236}">
                  <a16:creationId xmlns:a16="http://schemas.microsoft.com/office/drawing/2014/main" id="{FADFC343-40F9-493F-B0E1-E97713F68E86}"/>
                </a:ext>
              </a:extLst>
            </p:cNvPr>
            <p:cNvSpPr/>
            <p:nvPr/>
          </p:nvSpPr>
          <p:spPr>
            <a:xfrm>
              <a:off x="1074220" y="4450568"/>
              <a:ext cx="279051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99" name="Rectangle 398">
              <a:extLst>
                <a:ext uri="{FF2B5EF4-FFF2-40B4-BE49-F238E27FC236}">
                  <a16:creationId xmlns:a16="http://schemas.microsoft.com/office/drawing/2014/main" id="{15C26C9E-20B1-4623-8637-43D1144FDDA0}"/>
                </a:ext>
              </a:extLst>
            </p:cNvPr>
            <p:cNvSpPr/>
            <p:nvPr/>
          </p:nvSpPr>
          <p:spPr>
            <a:xfrm>
              <a:off x="1074220" y="3708600"/>
              <a:ext cx="279051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00" name="Rectangle 399">
              <a:extLst>
                <a:ext uri="{FF2B5EF4-FFF2-40B4-BE49-F238E27FC236}">
                  <a16:creationId xmlns:a16="http://schemas.microsoft.com/office/drawing/2014/main" id="{B3A21313-BA05-46BA-85D6-D266EA103989}"/>
                </a:ext>
              </a:extLst>
            </p:cNvPr>
            <p:cNvSpPr/>
            <p:nvPr/>
          </p:nvSpPr>
          <p:spPr>
            <a:xfrm>
              <a:off x="1185841" y="3523108"/>
              <a:ext cx="167430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01" name="Rectangle 400">
              <a:extLst>
                <a:ext uri="{FF2B5EF4-FFF2-40B4-BE49-F238E27FC236}">
                  <a16:creationId xmlns:a16="http://schemas.microsoft.com/office/drawing/2014/main" id="{23F3CED5-38A9-41BC-8E5D-5A3465FE176E}"/>
                </a:ext>
              </a:extLst>
            </p:cNvPr>
            <p:cNvSpPr/>
            <p:nvPr/>
          </p:nvSpPr>
          <p:spPr>
            <a:xfrm>
              <a:off x="1185841" y="3894092"/>
              <a:ext cx="167430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02" name="Rectangle 401">
              <a:extLst>
                <a:ext uri="{FF2B5EF4-FFF2-40B4-BE49-F238E27FC236}">
                  <a16:creationId xmlns:a16="http://schemas.microsoft.com/office/drawing/2014/main" id="{9F5C34E3-175B-4303-94BD-2B285A26169C}"/>
                </a:ext>
              </a:extLst>
            </p:cNvPr>
            <p:cNvSpPr/>
            <p:nvPr/>
          </p:nvSpPr>
          <p:spPr>
            <a:xfrm>
              <a:off x="1185841" y="4265076"/>
              <a:ext cx="167430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03" name="Rectangle 402">
              <a:extLst>
                <a:ext uri="{FF2B5EF4-FFF2-40B4-BE49-F238E27FC236}">
                  <a16:creationId xmlns:a16="http://schemas.microsoft.com/office/drawing/2014/main" id="{CC5A2876-0828-4359-939D-520D6560FED7}"/>
                </a:ext>
              </a:extLst>
            </p:cNvPr>
            <p:cNvSpPr/>
            <p:nvPr/>
          </p:nvSpPr>
          <p:spPr>
            <a:xfrm>
              <a:off x="1074220" y="4079584"/>
              <a:ext cx="279051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04" name="Rectangle 403">
              <a:extLst>
                <a:ext uri="{FF2B5EF4-FFF2-40B4-BE49-F238E27FC236}">
                  <a16:creationId xmlns:a16="http://schemas.microsoft.com/office/drawing/2014/main" id="{484C5E92-E264-474A-99BF-CAAAFAE805EB}"/>
                </a:ext>
              </a:extLst>
            </p:cNvPr>
            <p:cNvSpPr/>
            <p:nvPr/>
          </p:nvSpPr>
          <p:spPr>
            <a:xfrm>
              <a:off x="1185841" y="3152124"/>
              <a:ext cx="167430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05" name="Rectangle 404">
              <a:extLst>
                <a:ext uri="{FF2B5EF4-FFF2-40B4-BE49-F238E27FC236}">
                  <a16:creationId xmlns:a16="http://schemas.microsoft.com/office/drawing/2014/main" id="{0E232AA6-7A49-4BD1-9661-B44EF063BDF7}"/>
                </a:ext>
              </a:extLst>
            </p:cNvPr>
            <p:cNvSpPr/>
            <p:nvPr/>
          </p:nvSpPr>
          <p:spPr>
            <a:xfrm>
              <a:off x="1074220" y="3337616"/>
              <a:ext cx="279051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06" name="Rectangle 405">
              <a:extLst>
                <a:ext uri="{FF2B5EF4-FFF2-40B4-BE49-F238E27FC236}">
                  <a16:creationId xmlns:a16="http://schemas.microsoft.com/office/drawing/2014/main" id="{D9EAACDF-FC11-4C93-A17C-31397CE41B15}"/>
                </a:ext>
              </a:extLst>
            </p:cNvPr>
            <p:cNvSpPr/>
            <p:nvPr/>
          </p:nvSpPr>
          <p:spPr>
            <a:xfrm>
              <a:off x="1185841" y="4636062"/>
              <a:ext cx="167430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407" name="Group 406">
            <a:extLst>
              <a:ext uri="{FF2B5EF4-FFF2-40B4-BE49-F238E27FC236}">
                <a16:creationId xmlns:a16="http://schemas.microsoft.com/office/drawing/2014/main" id="{2A43ACAA-0CA5-44F1-8B07-5B73E95009B7}"/>
              </a:ext>
            </a:extLst>
          </p:cNvPr>
          <p:cNvGrpSpPr/>
          <p:nvPr/>
        </p:nvGrpSpPr>
        <p:grpSpPr>
          <a:xfrm>
            <a:off x="273155" y="981253"/>
            <a:ext cx="3353303" cy="2071611"/>
            <a:chOff x="5814569" y="2460779"/>
            <a:chExt cx="5833992" cy="3604135"/>
          </a:xfrm>
        </p:grpSpPr>
        <p:sp>
          <p:nvSpPr>
            <p:cNvPr id="408" name="Freeform: Shape 407">
              <a:extLst>
                <a:ext uri="{FF2B5EF4-FFF2-40B4-BE49-F238E27FC236}">
                  <a16:creationId xmlns:a16="http://schemas.microsoft.com/office/drawing/2014/main" id="{7FADC101-2547-4F22-9FBA-877FE24D43A3}"/>
                </a:ext>
              </a:extLst>
            </p:cNvPr>
            <p:cNvSpPr/>
            <p:nvPr/>
          </p:nvSpPr>
          <p:spPr>
            <a:xfrm>
              <a:off x="5814569" y="2460779"/>
              <a:ext cx="5833992" cy="3604135"/>
            </a:xfrm>
            <a:custGeom>
              <a:avLst/>
              <a:gdLst>
                <a:gd name="connsiteX0" fmla="*/ 10401086 w 10391775"/>
                <a:gd name="connsiteY0" fmla="*/ 5277803 h 6419850"/>
                <a:gd name="connsiteX1" fmla="*/ 10346794 w 10391775"/>
                <a:gd name="connsiteY1" fmla="*/ 5213985 h 6419850"/>
                <a:gd name="connsiteX2" fmla="*/ 10257258 w 10391775"/>
                <a:gd name="connsiteY2" fmla="*/ 5204460 h 6419850"/>
                <a:gd name="connsiteX3" fmla="*/ 10055329 w 10391775"/>
                <a:gd name="connsiteY3" fmla="*/ 5180648 h 6419850"/>
                <a:gd name="connsiteX4" fmla="*/ 9990558 w 10391775"/>
                <a:gd name="connsiteY4" fmla="*/ 5137785 h 6419850"/>
                <a:gd name="connsiteX5" fmla="*/ 9946744 w 10391775"/>
                <a:gd name="connsiteY5" fmla="*/ 5097780 h 6419850"/>
                <a:gd name="connsiteX6" fmla="*/ 8430363 w 10391775"/>
                <a:gd name="connsiteY6" fmla="*/ 3751898 h 6419850"/>
                <a:gd name="connsiteX7" fmla="*/ 8434173 w 10391775"/>
                <a:gd name="connsiteY7" fmla="*/ 3711893 h 6419850"/>
                <a:gd name="connsiteX8" fmla="*/ 8403694 w 10391775"/>
                <a:gd name="connsiteY8" fmla="*/ 3470910 h 6419850"/>
                <a:gd name="connsiteX9" fmla="*/ 8289394 w 10391775"/>
                <a:gd name="connsiteY9" fmla="*/ 3220403 h 6419850"/>
                <a:gd name="connsiteX10" fmla="*/ 8270344 w 10391775"/>
                <a:gd name="connsiteY10" fmla="*/ 3156585 h 6419850"/>
                <a:gd name="connsiteX11" fmla="*/ 8249389 w 10391775"/>
                <a:gd name="connsiteY11" fmla="*/ 2998470 h 6419850"/>
                <a:gd name="connsiteX12" fmla="*/ 8235101 w 10391775"/>
                <a:gd name="connsiteY12" fmla="*/ 2959418 h 6419850"/>
                <a:gd name="connsiteX13" fmla="*/ 8251294 w 10391775"/>
                <a:gd name="connsiteY13" fmla="*/ 2849880 h 6419850"/>
                <a:gd name="connsiteX14" fmla="*/ 8243673 w 10391775"/>
                <a:gd name="connsiteY14" fmla="*/ 2742248 h 6419850"/>
                <a:gd name="connsiteX15" fmla="*/ 8164616 w 10391775"/>
                <a:gd name="connsiteY15" fmla="*/ 2652713 h 6419850"/>
                <a:gd name="connsiteX16" fmla="*/ 7905536 w 10391775"/>
                <a:gd name="connsiteY16" fmla="*/ 2518410 h 6419850"/>
                <a:gd name="connsiteX17" fmla="*/ 7904584 w 10391775"/>
                <a:gd name="connsiteY17" fmla="*/ 2516505 h 6419850"/>
                <a:gd name="connsiteX18" fmla="*/ 7896964 w 10391775"/>
                <a:gd name="connsiteY18" fmla="*/ 2493645 h 6419850"/>
                <a:gd name="connsiteX19" fmla="*/ 7984594 w 10391775"/>
                <a:gd name="connsiteY19" fmla="*/ 2342198 h 6419850"/>
                <a:gd name="connsiteX20" fmla="*/ 7993166 w 10391775"/>
                <a:gd name="connsiteY20" fmla="*/ 2317433 h 6419850"/>
                <a:gd name="connsiteX21" fmla="*/ 8005548 w 10391775"/>
                <a:gd name="connsiteY21" fmla="*/ 2270760 h 6419850"/>
                <a:gd name="connsiteX22" fmla="*/ 7965544 w 10391775"/>
                <a:gd name="connsiteY22" fmla="*/ 2142173 h 6419850"/>
                <a:gd name="connsiteX23" fmla="*/ 7956971 w 10391775"/>
                <a:gd name="connsiteY23" fmla="*/ 2039303 h 6419850"/>
                <a:gd name="connsiteX24" fmla="*/ 7962686 w 10391775"/>
                <a:gd name="connsiteY24" fmla="*/ 2036445 h 6419850"/>
                <a:gd name="connsiteX25" fmla="*/ 7979831 w 10391775"/>
                <a:gd name="connsiteY25" fmla="*/ 1876425 h 6419850"/>
                <a:gd name="connsiteX26" fmla="*/ 7975069 w 10391775"/>
                <a:gd name="connsiteY26" fmla="*/ 1875473 h 6419850"/>
                <a:gd name="connsiteX27" fmla="*/ 7950303 w 10391775"/>
                <a:gd name="connsiteY27" fmla="*/ 1832610 h 6419850"/>
                <a:gd name="connsiteX28" fmla="*/ 7813144 w 10391775"/>
                <a:gd name="connsiteY28" fmla="*/ 1753553 h 6419850"/>
                <a:gd name="connsiteX29" fmla="*/ 7776948 w 10391775"/>
                <a:gd name="connsiteY29" fmla="*/ 1728788 h 6419850"/>
                <a:gd name="connsiteX30" fmla="*/ 7735039 w 10391775"/>
                <a:gd name="connsiteY30" fmla="*/ 1305878 h 6419850"/>
                <a:gd name="connsiteX31" fmla="*/ 7711226 w 10391775"/>
                <a:gd name="connsiteY31" fmla="*/ 1237298 h 6419850"/>
                <a:gd name="connsiteX32" fmla="*/ 7568351 w 10391775"/>
                <a:gd name="connsiteY32" fmla="*/ 1065848 h 6419850"/>
                <a:gd name="connsiteX33" fmla="*/ 7569303 w 10391775"/>
                <a:gd name="connsiteY33" fmla="*/ 963930 h 6419850"/>
                <a:gd name="connsiteX34" fmla="*/ 7568351 w 10391775"/>
                <a:gd name="connsiteY34" fmla="*/ 962025 h 6419850"/>
                <a:gd name="connsiteX35" fmla="*/ 7596926 w 10391775"/>
                <a:gd name="connsiteY35" fmla="*/ 897255 h 6419850"/>
                <a:gd name="connsiteX36" fmla="*/ 7595021 w 10391775"/>
                <a:gd name="connsiteY36" fmla="*/ 866775 h 6419850"/>
                <a:gd name="connsiteX37" fmla="*/ 7602641 w 10391775"/>
                <a:gd name="connsiteY37" fmla="*/ 864870 h 6419850"/>
                <a:gd name="connsiteX38" fmla="*/ 7610261 w 10391775"/>
                <a:gd name="connsiteY38" fmla="*/ 785813 h 6419850"/>
                <a:gd name="connsiteX39" fmla="*/ 7603594 w 10391775"/>
                <a:gd name="connsiteY39" fmla="*/ 657225 h 6419850"/>
                <a:gd name="connsiteX40" fmla="*/ 7553111 w 10391775"/>
                <a:gd name="connsiteY40" fmla="*/ 541020 h 6419850"/>
                <a:gd name="connsiteX41" fmla="*/ 7226403 w 10391775"/>
                <a:gd name="connsiteY41" fmla="*/ 168593 h 6419850"/>
                <a:gd name="connsiteX42" fmla="*/ 7071146 w 10391775"/>
                <a:gd name="connsiteY42" fmla="*/ 69533 h 6419850"/>
                <a:gd name="connsiteX43" fmla="*/ 6949226 w 10391775"/>
                <a:gd name="connsiteY43" fmla="*/ 19050 h 6419850"/>
                <a:gd name="connsiteX44" fmla="*/ 6880646 w 10391775"/>
                <a:gd name="connsiteY44" fmla="*/ 0 h 6419850"/>
                <a:gd name="connsiteX45" fmla="*/ 6833021 w 10391775"/>
                <a:gd name="connsiteY45" fmla="*/ 0 h 6419850"/>
                <a:gd name="connsiteX46" fmla="*/ 6680621 w 10391775"/>
                <a:gd name="connsiteY46" fmla="*/ 0 h 6419850"/>
                <a:gd name="connsiteX47" fmla="*/ 6671096 w 10391775"/>
                <a:gd name="connsiteY47" fmla="*/ 0 h 6419850"/>
                <a:gd name="connsiteX48" fmla="*/ 6641569 w 10391775"/>
                <a:gd name="connsiteY48" fmla="*/ 18098 h 6419850"/>
                <a:gd name="connsiteX49" fmla="*/ 6529173 w 10391775"/>
                <a:gd name="connsiteY49" fmla="*/ 48578 h 6419850"/>
                <a:gd name="connsiteX50" fmla="*/ 6318671 w 10391775"/>
                <a:gd name="connsiteY50" fmla="*/ 153353 h 6419850"/>
                <a:gd name="connsiteX51" fmla="*/ 6091976 w 10391775"/>
                <a:gd name="connsiteY51" fmla="*/ 457200 h 6419850"/>
                <a:gd name="connsiteX52" fmla="*/ 6071973 w 10391775"/>
                <a:gd name="connsiteY52" fmla="*/ 533400 h 6419850"/>
                <a:gd name="connsiteX53" fmla="*/ 6060544 w 10391775"/>
                <a:gd name="connsiteY53" fmla="*/ 606743 h 6419850"/>
                <a:gd name="connsiteX54" fmla="*/ 6052923 w 10391775"/>
                <a:gd name="connsiteY54" fmla="*/ 676275 h 6419850"/>
                <a:gd name="connsiteX55" fmla="*/ 6044351 w 10391775"/>
                <a:gd name="connsiteY55" fmla="*/ 802958 h 6419850"/>
                <a:gd name="connsiteX56" fmla="*/ 6013871 w 10391775"/>
                <a:gd name="connsiteY56" fmla="*/ 847725 h 6419850"/>
                <a:gd name="connsiteX57" fmla="*/ 5919573 w 10391775"/>
                <a:gd name="connsiteY57" fmla="*/ 1057275 h 6419850"/>
                <a:gd name="connsiteX58" fmla="*/ 6011014 w 10391775"/>
                <a:gd name="connsiteY58" fmla="*/ 1267778 h 6419850"/>
                <a:gd name="connsiteX59" fmla="*/ 6011966 w 10391775"/>
                <a:gd name="connsiteY59" fmla="*/ 1276350 h 6419850"/>
                <a:gd name="connsiteX60" fmla="*/ 5880521 w 10391775"/>
                <a:gd name="connsiteY60" fmla="*/ 1524953 h 6419850"/>
                <a:gd name="connsiteX61" fmla="*/ 5801464 w 10391775"/>
                <a:gd name="connsiteY61" fmla="*/ 1797368 h 6419850"/>
                <a:gd name="connsiteX62" fmla="*/ 5794796 w 10391775"/>
                <a:gd name="connsiteY62" fmla="*/ 1829753 h 6419850"/>
                <a:gd name="connsiteX63" fmla="*/ 5792891 w 10391775"/>
                <a:gd name="connsiteY63" fmla="*/ 1846898 h 6419850"/>
                <a:gd name="connsiteX64" fmla="*/ 5792891 w 10391775"/>
                <a:gd name="connsiteY64" fmla="*/ 1846898 h 6419850"/>
                <a:gd name="connsiteX65" fmla="*/ 5785271 w 10391775"/>
                <a:gd name="connsiteY65" fmla="*/ 1896428 h 6419850"/>
                <a:gd name="connsiteX66" fmla="*/ 5772889 w 10391775"/>
                <a:gd name="connsiteY66" fmla="*/ 2006918 h 6419850"/>
                <a:gd name="connsiteX67" fmla="*/ 5766221 w 10391775"/>
                <a:gd name="connsiteY67" fmla="*/ 2067878 h 6419850"/>
                <a:gd name="connsiteX68" fmla="*/ 5754791 w 10391775"/>
                <a:gd name="connsiteY68" fmla="*/ 2143125 h 6419850"/>
                <a:gd name="connsiteX69" fmla="*/ 5722406 w 10391775"/>
                <a:gd name="connsiteY69" fmla="*/ 2151698 h 6419850"/>
                <a:gd name="connsiteX70" fmla="*/ 5722406 w 10391775"/>
                <a:gd name="connsiteY70" fmla="*/ 2151698 h 6419850"/>
                <a:gd name="connsiteX71" fmla="*/ 5310926 w 10391775"/>
                <a:gd name="connsiteY71" fmla="*/ 2225993 h 6419850"/>
                <a:gd name="connsiteX72" fmla="*/ 5306164 w 10391775"/>
                <a:gd name="connsiteY72" fmla="*/ 2228850 h 6419850"/>
                <a:gd name="connsiteX73" fmla="*/ 5209009 w 10391775"/>
                <a:gd name="connsiteY73" fmla="*/ 2246948 h 6419850"/>
                <a:gd name="connsiteX74" fmla="*/ 5209009 w 10391775"/>
                <a:gd name="connsiteY74" fmla="*/ 2246948 h 6419850"/>
                <a:gd name="connsiteX75" fmla="*/ 5085184 w 10391775"/>
                <a:gd name="connsiteY75" fmla="*/ 2249805 h 6419850"/>
                <a:gd name="connsiteX76" fmla="*/ 5001364 w 10391775"/>
                <a:gd name="connsiteY76" fmla="*/ 2286000 h 6419850"/>
                <a:gd name="connsiteX77" fmla="*/ 4965169 w 10391775"/>
                <a:gd name="connsiteY77" fmla="*/ 2363153 h 6419850"/>
                <a:gd name="connsiteX78" fmla="*/ 4912781 w 10391775"/>
                <a:gd name="connsiteY78" fmla="*/ 2507933 h 6419850"/>
                <a:gd name="connsiteX79" fmla="*/ 4687039 w 10391775"/>
                <a:gd name="connsiteY79" fmla="*/ 2970848 h 6419850"/>
                <a:gd name="connsiteX80" fmla="*/ 4620364 w 10391775"/>
                <a:gd name="connsiteY80" fmla="*/ 3170873 h 6419850"/>
                <a:gd name="connsiteX81" fmla="*/ 4391764 w 10391775"/>
                <a:gd name="connsiteY81" fmla="*/ 3722370 h 6419850"/>
                <a:gd name="connsiteX82" fmla="*/ 4388906 w 10391775"/>
                <a:gd name="connsiteY82" fmla="*/ 3730943 h 6419850"/>
                <a:gd name="connsiteX83" fmla="*/ 4373666 w 10391775"/>
                <a:gd name="connsiteY83" fmla="*/ 3818573 h 6419850"/>
                <a:gd name="connsiteX84" fmla="*/ 4318421 w 10391775"/>
                <a:gd name="connsiteY84" fmla="*/ 3914775 h 6419850"/>
                <a:gd name="connsiteX85" fmla="*/ 4151733 w 10391775"/>
                <a:gd name="connsiteY85" fmla="*/ 4318635 h 6419850"/>
                <a:gd name="connsiteX86" fmla="*/ 4112681 w 10391775"/>
                <a:gd name="connsiteY86" fmla="*/ 4448175 h 6419850"/>
                <a:gd name="connsiteX87" fmla="*/ 3847886 w 10391775"/>
                <a:gd name="connsiteY87" fmla="*/ 4705350 h 6419850"/>
                <a:gd name="connsiteX88" fmla="*/ 3847886 w 10391775"/>
                <a:gd name="connsiteY88" fmla="*/ 4705350 h 6419850"/>
                <a:gd name="connsiteX89" fmla="*/ 3669768 w 10391775"/>
                <a:gd name="connsiteY89" fmla="*/ 4745355 h 6419850"/>
                <a:gd name="connsiteX90" fmla="*/ 3535466 w 10391775"/>
                <a:gd name="connsiteY90" fmla="*/ 4855845 h 6419850"/>
                <a:gd name="connsiteX91" fmla="*/ 3506891 w 10391775"/>
                <a:gd name="connsiteY91" fmla="*/ 4887278 h 6419850"/>
                <a:gd name="connsiteX92" fmla="*/ 3123986 w 10391775"/>
                <a:gd name="connsiteY92" fmla="*/ 3693795 h 6419850"/>
                <a:gd name="connsiteX93" fmla="*/ 3077314 w 10391775"/>
                <a:gd name="connsiteY93" fmla="*/ 3657600 h 6419850"/>
                <a:gd name="connsiteX94" fmla="*/ 48363 w 10391775"/>
                <a:gd name="connsiteY94" fmla="*/ 3403283 h 6419850"/>
                <a:gd name="connsiteX95" fmla="*/ 10263 w 10391775"/>
                <a:gd name="connsiteY95" fmla="*/ 3453765 h 6419850"/>
                <a:gd name="connsiteX96" fmla="*/ 783693 w 10391775"/>
                <a:gd name="connsiteY96" fmla="*/ 5687378 h 6419850"/>
                <a:gd name="connsiteX97" fmla="*/ 858941 w 10391775"/>
                <a:gd name="connsiteY97" fmla="*/ 5751195 h 6419850"/>
                <a:gd name="connsiteX98" fmla="*/ 3812644 w 10391775"/>
                <a:gd name="connsiteY98" fmla="*/ 6414135 h 6419850"/>
                <a:gd name="connsiteX99" fmla="*/ 3882176 w 10391775"/>
                <a:gd name="connsiteY99" fmla="*/ 6414135 h 6419850"/>
                <a:gd name="connsiteX100" fmla="*/ 5439514 w 10391775"/>
                <a:gd name="connsiteY100" fmla="*/ 5869305 h 6419850"/>
                <a:gd name="connsiteX101" fmla="*/ 5500473 w 10391775"/>
                <a:gd name="connsiteY101" fmla="*/ 5750243 h 6419850"/>
                <a:gd name="connsiteX102" fmla="*/ 5409986 w 10391775"/>
                <a:gd name="connsiteY102" fmla="*/ 5628323 h 6419850"/>
                <a:gd name="connsiteX103" fmla="*/ 4356521 w 10391775"/>
                <a:gd name="connsiteY103" fmla="*/ 5469255 h 6419850"/>
                <a:gd name="connsiteX104" fmla="*/ 4083153 w 10391775"/>
                <a:gd name="connsiteY104" fmla="*/ 5431155 h 6419850"/>
                <a:gd name="connsiteX105" fmla="*/ 4065056 w 10391775"/>
                <a:gd name="connsiteY105" fmla="*/ 5359718 h 6419850"/>
                <a:gd name="connsiteX106" fmla="*/ 4126969 w 10391775"/>
                <a:gd name="connsiteY106" fmla="*/ 5299710 h 6419850"/>
                <a:gd name="connsiteX107" fmla="*/ 4185071 w 10391775"/>
                <a:gd name="connsiteY107" fmla="*/ 5245418 h 6419850"/>
                <a:gd name="connsiteX108" fmla="*/ 4386048 w 10391775"/>
                <a:gd name="connsiteY108" fmla="*/ 5192078 h 6419850"/>
                <a:gd name="connsiteX109" fmla="*/ 4485109 w 10391775"/>
                <a:gd name="connsiteY109" fmla="*/ 5096828 h 6419850"/>
                <a:gd name="connsiteX110" fmla="*/ 4500348 w 10391775"/>
                <a:gd name="connsiteY110" fmla="*/ 5039678 h 6419850"/>
                <a:gd name="connsiteX111" fmla="*/ 4657511 w 10391775"/>
                <a:gd name="connsiteY111" fmla="*/ 4881563 h 6419850"/>
                <a:gd name="connsiteX112" fmla="*/ 4657511 w 10391775"/>
                <a:gd name="connsiteY112" fmla="*/ 4880610 h 6419850"/>
                <a:gd name="connsiteX113" fmla="*/ 4685134 w 10391775"/>
                <a:gd name="connsiteY113" fmla="*/ 4792028 h 6419850"/>
                <a:gd name="connsiteX114" fmla="*/ 4729901 w 10391775"/>
                <a:gd name="connsiteY114" fmla="*/ 4742498 h 6419850"/>
                <a:gd name="connsiteX115" fmla="*/ 5028034 w 10391775"/>
                <a:gd name="connsiteY115" fmla="*/ 4289108 h 6419850"/>
                <a:gd name="connsiteX116" fmla="*/ 5041369 w 10391775"/>
                <a:gd name="connsiteY116" fmla="*/ 4235768 h 6419850"/>
                <a:gd name="connsiteX117" fmla="*/ 5100423 w 10391775"/>
                <a:gd name="connsiteY117" fmla="*/ 3920490 h 6419850"/>
                <a:gd name="connsiteX118" fmla="*/ 5154716 w 10391775"/>
                <a:gd name="connsiteY118" fmla="*/ 3794760 h 6419850"/>
                <a:gd name="connsiteX119" fmla="*/ 5224248 w 10391775"/>
                <a:gd name="connsiteY119" fmla="*/ 3719513 h 6419850"/>
                <a:gd name="connsiteX120" fmla="*/ 5241394 w 10391775"/>
                <a:gd name="connsiteY120" fmla="*/ 3794760 h 6419850"/>
                <a:gd name="connsiteX121" fmla="*/ 5235678 w 10391775"/>
                <a:gd name="connsiteY121" fmla="*/ 3905250 h 6419850"/>
                <a:gd name="connsiteX122" fmla="*/ 5229964 w 10391775"/>
                <a:gd name="connsiteY122" fmla="*/ 4012883 h 6419850"/>
                <a:gd name="connsiteX123" fmla="*/ 5192816 w 10391775"/>
                <a:gd name="connsiteY123" fmla="*/ 4169093 h 6419850"/>
                <a:gd name="connsiteX124" fmla="*/ 5158526 w 10391775"/>
                <a:gd name="connsiteY124" fmla="*/ 4288155 h 6419850"/>
                <a:gd name="connsiteX125" fmla="*/ 5112806 w 10391775"/>
                <a:gd name="connsiteY125" fmla="*/ 4455795 h 6419850"/>
                <a:gd name="connsiteX126" fmla="*/ 5102328 w 10391775"/>
                <a:gd name="connsiteY126" fmla="*/ 4551045 h 6419850"/>
                <a:gd name="connsiteX127" fmla="*/ 5102328 w 10391775"/>
                <a:gd name="connsiteY127" fmla="*/ 4606290 h 6419850"/>
                <a:gd name="connsiteX128" fmla="*/ 5086136 w 10391775"/>
                <a:gd name="connsiteY128" fmla="*/ 4851083 h 6419850"/>
                <a:gd name="connsiteX129" fmla="*/ 5083278 w 10391775"/>
                <a:gd name="connsiteY129" fmla="*/ 5066348 h 6419850"/>
                <a:gd name="connsiteX130" fmla="*/ 5190911 w 10391775"/>
                <a:gd name="connsiteY130" fmla="*/ 5172075 h 6419850"/>
                <a:gd name="connsiteX131" fmla="*/ 7493103 w 10391775"/>
                <a:gd name="connsiteY131" fmla="*/ 5171123 h 6419850"/>
                <a:gd name="connsiteX132" fmla="*/ 7540728 w 10391775"/>
                <a:gd name="connsiteY132" fmla="*/ 5113973 h 6419850"/>
                <a:gd name="connsiteX133" fmla="*/ 7531203 w 10391775"/>
                <a:gd name="connsiteY133" fmla="*/ 5035868 h 6419850"/>
                <a:gd name="connsiteX134" fmla="*/ 7530251 w 10391775"/>
                <a:gd name="connsiteY134" fmla="*/ 4920615 h 6419850"/>
                <a:gd name="connsiteX135" fmla="*/ 7515964 w 10391775"/>
                <a:gd name="connsiteY135" fmla="*/ 4822508 h 6419850"/>
                <a:gd name="connsiteX136" fmla="*/ 7527394 w 10391775"/>
                <a:gd name="connsiteY136" fmla="*/ 4438650 h 6419850"/>
                <a:gd name="connsiteX137" fmla="*/ 7640741 w 10391775"/>
                <a:gd name="connsiteY137" fmla="*/ 4023360 h 6419850"/>
                <a:gd name="connsiteX138" fmla="*/ 7640741 w 10391775"/>
                <a:gd name="connsiteY138" fmla="*/ 4026218 h 6419850"/>
                <a:gd name="connsiteX139" fmla="*/ 7695986 w 10391775"/>
                <a:gd name="connsiteY139" fmla="*/ 4155758 h 6419850"/>
                <a:gd name="connsiteX140" fmla="*/ 7802666 w 10391775"/>
                <a:gd name="connsiteY140" fmla="*/ 4413885 h 6419850"/>
                <a:gd name="connsiteX141" fmla="*/ 7836956 w 10391775"/>
                <a:gd name="connsiteY141" fmla="*/ 4534853 h 6419850"/>
                <a:gd name="connsiteX142" fmla="*/ 7897916 w 10391775"/>
                <a:gd name="connsiteY142" fmla="*/ 4672965 h 6419850"/>
                <a:gd name="connsiteX143" fmla="*/ 8019836 w 10391775"/>
                <a:gd name="connsiteY143" fmla="*/ 4934903 h 6419850"/>
                <a:gd name="connsiteX144" fmla="*/ 8265581 w 10391775"/>
                <a:gd name="connsiteY144" fmla="*/ 5229225 h 6419850"/>
                <a:gd name="connsiteX145" fmla="*/ 8308444 w 10391775"/>
                <a:gd name="connsiteY145" fmla="*/ 5270183 h 6419850"/>
                <a:gd name="connsiteX146" fmla="*/ 8274153 w 10391775"/>
                <a:gd name="connsiteY146" fmla="*/ 5303520 h 6419850"/>
                <a:gd name="connsiteX147" fmla="*/ 7787426 w 10391775"/>
                <a:gd name="connsiteY147" fmla="*/ 5428298 h 6419850"/>
                <a:gd name="connsiteX148" fmla="*/ 7721703 w 10391775"/>
                <a:gd name="connsiteY148" fmla="*/ 5471160 h 6419850"/>
                <a:gd name="connsiteX149" fmla="*/ 7721703 w 10391775"/>
                <a:gd name="connsiteY149" fmla="*/ 5471160 h 6419850"/>
                <a:gd name="connsiteX150" fmla="*/ 7721703 w 10391775"/>
                <a:gd name="connsiteY150" fmla="*/ 5472113 h 6419850"/>
                <a:gd name="connsiteX151" fmla="*/ 7720751 w 10391775"/>
                <a:gd name="connsiteY151" fmla="*/ 5585460 h 6419850"/>
                <a:gd name="connsiteX152" fmla="*/ 7937921 w 10391775"/>
                <a:gd name="connsiteY152" fmla="*/ 5749290 h 6419850"/>
                <a:gd name="connsiteX153" fmla="*/ 8677061 w 10391775"/>
                <a:gd name="connsiteY153" fmla="*/ 5865495 h 6419850"/>
                <a:gd name="connsiteX154" fmla="*/ 8818983 w 10391775"/>
                <a:gd name="connsiteY154" fmla="*/ 5855018 h 6419850"/>
                <a:gd name="connsiteX155" fmla="*/ 8869466 w 10391775"/>
                <a:gd name="connsiteY155" fmla="*/ 5896928 h 6419850"/>
                <a:gd name="connsiteX156" fmla="*/ 8889469 w 10391775"/>
                <a:gd name="connsiteY156" fmla="*/ 6042660 h 6419850"/>
                <a:gd name="connsiteX157" fmla="*/ 8942808 w 10391775"/>
                <a:gd name="connsiteY157" fmla="*/ 6113145 h 6419850"/>
                <a:gd name="connsiteX158" fmla="*/ 9099019 w 10391775"/>
                <a:gd name="connsiteY158" fmla="*/ 6154103 h 6419850"/>
                <a:gd name="connsiteX159" fmla="*/ 9242846 w 10391775"/>
                <a:gd name="connsiteY159" fmla="*/ 6126480 h 6419850"/>
                <a:gd name="connsiteX160" fmla="*/ 9308569 w 10391775"/>
                <a:gd name="connsiteY160" fmla="*/ 6058853 h 6419850"/>
                <a:gd name="connsiteX161" fmla="*/ 9356194 w 10391775"/>
                <a:gd name="connsiteY161" fmla="*/ 6027420 h 6419850"/>
                <a:gd name="connsiteX162" fmla="*/ 9422869 w 10391775"/>
                <a:gd name="connsiteY162" fmla="*/ 6022658 h 6419850"/>
                <a:gd name="connsiteX163" fmla="*/ 10102000 w 10391775"/>
                <a:gd name="connsiteY163" fmla="*/ 5926455 h 6419850"/>
                <a:gd name="connsiteX164" fmla="*/ 10171533 w 10391775"/>
                <a:gd name="connsiteY164" fmla="*/ 5972175 h 6419850"/>
                <a:gd name="connsiteX165" fmla="*/ 10227731 w 10391775"/>
                <a:gd name="connsiteY165" fmla="*/ 6017895 h 6419850"/>
                <a:gd name="connsiteX166" fmla="*/ 10331554 w 10391775"/>
                <a:gd name="connsiteY166" fmla="*/ 6008370 h 6419850"/>
                <a:gd name="connsiteX167" fmla="*/ 10399181 w 10391775"/>
                <a:gd name="connsiteY167" fmla="*/ 5937885 h 6419850"/>
                <a:gd name="connsiteX168" fmla="*/ 10401086 w 10391775"/>
                <a:gd name="connsiteY168" fmla="*/ 5277803 h 6419850"/>
                <a:gd name="connsiteX169" fmla="*/ 5120426 w 10391775"/>
                <a:gd name="connsiteY169" fmla="*/ 4653915 h 6419850"/>
                <a:gd name="connsiteX170" fmla="*/ 5120426 w 10391775"/>
                <a:gd name="connsiteY170" fmla="*/ 4650105 h 6419850"/>
                <a:gd name="connsiteX171" fmla="*/ 5121378 w 10391775"/>
                <a:gd name="connsiteY171" fmla="*/ 4652010 h 6419850"/>
                <a:gd name="connsiteX172" fmla="*/ 5120426 w 10391775"/>
                <a:gd name="connsiteY172" fmla="*/ 4653915 h 6419850"/>
                <a:gd name="connsiteX173" fmla="*/ 5252823 w 10391775"/>
                <a:gd name="connsiteY173" fmla="*/ 3790950 h 6419850"/>
                <a:gd name="connsiteX174" fmla="*/ 5252823 w 10391775"/>
                <a:gd name="connsiteY174" fmla="*/ 3790950 h 6419850"/>
                <a:gd name="connsiteX175" fmla="*/ 5250919 w 10391775"/>
                <a:gd name="connsiteY175" fmla="*/ 3791903 h 6419850"/>
                <a:gd name="connsiteX176" fmla="*/ 5252823 w 10391775"/>
                <a:gd name="connsiteY176" fmla="*/ 3790950 h 6419850"/>
                <a:gd name="connsiteX177" fmla="*/ 5252823 w 10391775"/>
                <a:gd name="connsiteY177" fmla="*/ 3790950 h 6419850"/>
                <a:gd name="connsiteX178" fmla="*/ 5253776 w 10391775"/>
                <a:gd name="connsiteY178" fmla="*/ 3801428 h 6419850"/>
                <a:gd name="connsiteX179" fmla="*/ 5253776 w 10391775"/>
                <a:gd name="connsiteY179" fmla="*/ 3801428 h 6419850"/>
                <a:gd name="connsiteX180" fmla="*/ 5253776 w 10391775"/>
                <a:gd name="connsiteY180" fmla="*/ 3801428 h 6419850"/>
                <a:gd name="connsiteX181" fmla="*/ 5253776 w 10391775"/>
                <a:gd name="connsiteY181" fmla="*/ 3801428 h 6419850"/>
                <a:gd name="connsiteX182" fmla="*/ 5253776 w 10391775"/>
                <a:gd name="connsiteY182" fmla="*/ 3801428 h 6419850"/>
                <a:gd name="connsiteX183" fmla="*/ 5253776 w 10391775"/>
                <a:gd name="connsiteY183" fmla="*/ 3801428 h 6419850"/>
                <a:gd name="connsiteX184" fmla="*/ 7520726 w 10391775"/>
                <a:gd name="connsiteY184" fmla="*/ 5030153 h 6419850"/>
                <a:gd name="connsiteX185" fmla="*/ 7520726 w 10391775"/>
                <a:gd name="connsiteY185" fmla="*/ 5030153 h 6419850"/>
                <a:gd name="connsiteX186" fmla="*/ 7520726 w 10391775"/>
                <a:gd name="connsiteY186" fmla="*/ 5030153 h 6419850"/>
                <a:gd name="connsiteX187" fmla="*/ 7520726 w 10391775"/>
                <a:gd name="connsiteY187" fmla="*/ 5030153 h 6419850"/>
                <a:gd name="connsiteX188" fmla="*/ 7243548 w 10391775"/>
                <a:gd name="connsiteY188" fmla="*/ 2096453 h 6419850"/>
                <a:gd name="connsiteX189" fmla="*/ 7243548 w 10391775"/>
                <a:gd name="connsiteY189" fmla="*/ 2096453 h 6419850"/>
                <a:gd name="connsiteX190" fmla="*/ 7273076 w 10391775"/>
                <a:gd name="connsiteY190" fmla="*/ 1983105 h 6419850"/>
                <a:gd name="connsiteX191" fmla="*/ 7281648 w 10391775"/>
                <a:gd name="connsiteY191" fmla="*/ 1962150 h 6419850"/>
                <a:gd name="connsiteX192" fmla="*/ 7311176 w 10391775"/>
                <a:gd name="connsiteY192" fmla="*/ 1991678 h 6419850"/>
                <a:gd name="connsiteX193" fmla="*/ 7311176 w 10391775"/>
                <a:gd name="connsiteY193" fmla="*/ 1991678 h 6419850"/>
                <a:gd name="connsiteX194" fmla="*/ 7328321 w 10391775"/>
                <a:gd name="connsiteY194" fmla="*/ 2002155 h 6419850"/>
                <a:gd name="connsiteX195" fmla="*/ 7368326 w 10391775"/>
                <a:gd name="connsiteY195" fmla="*/ 2017395 h 6419850"/>
                <a:gd name="connsiteX196" fmla="*/ 7243548 w 10391775"/>
                <a:gd name="connsiteY196" fmla="*/ 2096453 h 6419850"/>
                <a:gd name="connsiteX197" fmla="*/ 7532156 w 10391775"/>
                <a:gd name="connsiteY197" fmla="*/ 1809750 h 6419850"/>
                <a:gd name="connsiteX198" fmla="*/ 7414046 w 10391775"/>
                <a:gd name="connsiteY198" fmla="*/ 1876425 h 6419850"/>
                <a:gd name="connsiteX199" fmla="*/ 7302603 w 10391775"/>
                <a:gd name="connsiteY199" fmla="*/ 1913573 h 6419850"/>
                <a:gd name="connsiteX200" fmla="*/ 7427381 w 10391775"/>
                <a:gd name="connsiteY200" fmla="*/ 1719263 h 6419850"/>
                <a:gd name="connsiteX201" fmla="*/ 7463576 w 10391775"/>
                <a:gd name="connsiteY201" fmla="*/ 1725930 h 6419850"/>
                <a:gd name="connsiteX202" fmla="*/ 7536919 w 10391775"/>
                <a:gd name="connsiteY202" fmla="*/ 1766888 h 6419850"/>
                <a:gd name="connsiteX203" fmla="*/ 7532156 w 10391775"/>
                <a:gd name="connsiteY203" fmla="*/ 1809750 h 6419850"/>
                <a:gd name="connsiteX204" fmla="*/ 7635026 w 10391775"/>
                <a:gd name="connsiteY204" fmla="*/ 2258378 h 6419850"/>
                <a:gd name="connsiteX205" fmla="*/ 7633121 w 10391775"/>
                <a:gd name="connsiteY205" fmla="*/ 2275523 h 6419850"/>
                <a:gd name="connsiteX206" fmla="*/ 7625501 w 10391775"/>
                <a:gd name="connsiteY206" fmla="*/ 2306003 h 6419850"/>
                <a:gd name="connsiteX207" fmla="*/ 7555969 w 10391775"/>
                <a:gd name="connsiteY207" fmla="*/ 2381250 h 6419850"/>
                <a:gd name="connsiteX208" fmla="*/ 7591211 w 10391775"/>
                <a:gd name="connsiteY208" fmla="*/ 2235518 h 6419850"/>
                <a:gd name="connsiteX209" fmla="*/ 7624548 w 10391775"/>
                <a:gd name="connsiteY209" fmla="*/ 2190750 h 6419850"/>
                <a:gd name="connsiteX210" fmla="*/ 7624548 w 10391775"/>
                <a:gd name="connsiteY210" fmla="*/ 2190750 h 6419850"/>
                <a:gd name="connsiteX211" fmla="*/ 7635026 w 10391775"/>
                <a:gd name="connsiteY211" fmla="*/ 2258378 h 6419850"/>
                <a:gd name="connsiteX212" fmla="*/ 7758851 w 10391775"/>
                <a:gd name="connsiteY212" fmla="*/ 1743075 h 6419850"/>
                <a:gd name="connsiteX213" fmla="*/ 7757898 w 10391775"/>
                <a:gd name="connsiteY213" fmla="*/ 1742123 h 6419850"/>
                <a:gd name="connsiteX214" fmla="*/ 7757898 w 10391775"/>
                <a:gd name="connsiteY214" fmla="*/ 1741170 h 6419850"/>
                <a:gd name="connsiteX215" fmla="*/ 7758851 w 10391775"/>
                <a:gd name="connsiteY215" fmla="*/ 1743075 h 6419850"/>
                <a:gd name="connsiteX216" fmla="*/ 7758851 w 10391775"/>
                <a:gd name="connsiteY216" fmla="*/ 1743075 h 6419850"/>
                <a:gd name="connsiteX217" fmla="*/ 9201888 w 10391775"/>
                <a:gd name="connsiteY217" fmla="*/ 6113145 h 6419850"/>
                <a:gd name="connsiteX218" fmla="*/ 9201888 w 10391775"/>
                <a:gd name="connsiteY218" fmla="*/ 6113145 h 6419850"/>
                <a:gd name="connsiteX219" fmla="*/ 9201888 w 10391775"/>
                <a:gd name="connsiteY219" fmla="*/ 6113145 h 6419850"/>
                <a:gd name="connsiteX220" fmla="*/ 9201888 w 10391775"/>
                <a:gd name="connsiteY220" fmla="*/ 6113145 h 6419850"/>
                <a:gd name="connsiteX221" fmla="*/ 9740050 w 10391775"/>
                <a:gd name="connsiteY221" fmla="*/ 5124450 h 6419850"/>
                <a:gd name="connsiteX222" fmla="*/ 8798029 w 10391775"/>
                <a:gd name="connsiteY222" fmla="*/ 5114925 h 6419850"/>
                <a:gd name="connsiteX223" fmla="*/ 8872323 w 10391775"/>
                <a:gd name="connsiteY223" fmla="*/ 4905375 h 6419850"/>
                <a:gd name="connsiteX224" fmla="*/ 8845654 w 10391775"/>
                <a:gd name="connsiteY224" fmla="*/ 4692015 h 6419850"/>
                <a:gd name="connsiteX225" fmla="*/ 8737069 w 10391775"/>
                <a:gd name="connsiteY225" fmla="*/ 4410075 h 6419850"/>
                <a:gd name="connsiteX226" fmla="*/ 8715161 w 10391775"/>
                <a:gd name="connsiteY226" fmla="*/ 4363403 h 6419850"/>
                <a:gd name="connsiteX227" fmla="*/ 8567523 w 10391775"/>
                <a:gd name="connsiteY227" fmla="*/ 4095750 h 6419850"/>
                <a:gd name="connsiteX228" fmla="*/ 8567523 w 10391775"/>
                <a:gd name="connsiteY228" fmla="*/ 4085273 h 6419850"/>
                <a:gd name="connsiteX229" fmla="*/ 8596098 w 10391775"/>
                <a:gd name="connsiteY229" fmla="*/ 4081463 h 6419850"/>
                <a:gd name="connsiteX230" fmla="*/ 9721000 w 10391775"/>
                <a:gd name="connsiteY230" fmla="*/ 5074920 h 6419850"/>
                <a:gd name="connsiteX231" fmla="*/ 9740050 w 10391775"/>
                <a:gd name="connsiteY231" fmla="*/ 5124450 h 641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</a:cxnLst>
              <a:rect l="l" t="t" r="r" b="b"/>
              <a:pathLst>
                <a:path w="10391775" h="6419850">
                  <a:moveTo>
                    <a:pt x="10401086" y="5277803"/>
                  </a:moveTo>
                  <a:cubicBezTo>
                    <a:pt x="10401086" y="5239703"/>
                    <a:pt x="10386798" y="5218748"/>
                    <a:pt x="10346794" y="5213985"/>
                  </a:cubicBezTo>
                  <a:cubicBezTo>
                    <a:pt x="10317266" y="5211128"/>
                    <a:pt x="10286786" y="5209223"/>
                    <a:pt x="10257258" y="5204460"/>
                  </a:cubicBezTo>
                  <a:cubicBezTo>
                    <a:pt x="10189631" y="5195888"/>
                    <a:pt x="10120098" y="5205413"/>
                    <a:pt x="10055329" y="5180648"/>
                  </a:cubicBezTo>
                  <a:cubicBezTo>
                    <a:pt x="10047708" y="5176838"/>
                    <a:pt x="10006750" y="5147310"/>
                    <a:pt x="9990558" y="5137785"/>
                  </a:cubicBezTo>
                  <a:cubicBezTo>
                    <a:pt x="9990558" y="5136833"/>
                    <a:pt x="9956269" y="5098733"/>
                    <a:pt x="9946744" y="5097780"/>
                  </a:cubicBezTo>
                  <a:cubicBezTo>
                    <a:pt x="9945791" y="5097780"/>
                    <a:pt x="8933283" y="4197668"/>
                    <a:pt x="8430363" y="3751898"/>
                  </a:cubicBezTo>
                  <a:cubicBezTo>
                    <a:pt x="8431316" y="3739515"/>
                    <a:pt x="8434173" y="3712845"/>
                    <a:pt x="8434173" y="3711893"/>
                  </a:cubicBezTo>
                  <a:cubicBezTo>
                    <a:pt x="8437031" y="3708083"/>
                    <a:pt x="8415123" y="3489008"/>
                    <a:pt x="8403694" y="3470910"/>
                  </a:cubicBezTo>
                  <a:cubicBezTo>
                    <a:pt x="8390358" y="3449003"/>
                    <a:pt x="8318921" y="3241358"/>
                    <a:pt x="8289394" y="3220403"/>
                  </a:cubicBezTo>
                  <a:cubicBezTo>
                    <a:pt x="8268439" y="3205163"/>
                    <a:pt x="8266534" y="3159443"/>
                    <a:pt x="8270344" y="3156585"/>
                  </a:cubicBezTo>
                  <a:cubicBezTo>
                    <a:pt x="8292251" y="3105150"/>
                    <a:pt x="8252246" y="2997518"/>
                    <a:pt x="8249389" y="2998470"/>
                  </a:cubicBezTo>
                  <a:cubicBezTo>
                    <a:pt x="8244626" y="2986088"/>
                    <a:pt x="8232244" y="2961323"/>
                    <a:pt x="8235101" y="2959418"/>
                  </a:cubicBezTo>
                  <a:cubicBezTo>
                    <a:pt x="8247484" y="2932748"/>
                    <a:pt x="8253198" y="2858453"/>
                    <a:pt x="8251294" y="2849880"/>
                  </a:cubicBezTo>
                  <a:cubicBezTo>
                    <a:pt x="8258914" y="2816543"/>
                    <a:pt x="8245578" y="2745105"/>
                    <a:pt x="8243673" y="2742248"/>
                  </a:cubicBezTo>
                  <a:cubicBezTo>
                    <a:pt x="8234148" y="2697480"/>
                    <a:pt x="8199859" y="2673668"/>
                    <a:pt x="8164616" y="2652713"/>
                  </a:cubicBezTo>
                  <a:cubicBezTo>
                    <a:pt x="8080796" y="2603183"/>
                    <a:pt x="7994119" y="2558415"/>
                    <a:pt x="7905536" y="2518410"/>
                  </a:cubicBezTo>
                  <a:cubicBezTo>
                    <a:pt x="7905536" y="2517458"/>
                    <a:pt x="7905536" y="2517458"/>
                    <a:pt x="7904584" y="2516505"/>
                  </a:cubicBezTo>
                  <a:cubicBezTo>
                    <a:pt x="7902678" y="2508885"/>
                    <a:pt x="7899821" y="2501265"/>
                    <a:pt x="7896964" y="2493645"/>
                  </a:cubicBezTo>
                  <a:cubicBezTo>
                    <a:pt x="7932206" y="2446973"/>
                    <a:pt x="7962686" y="2397443"/>
                    <a:pt x="7984594" y="2342198"/>
                  </a:cubicBezTo>
                  <a:cubicBezTo>
                    <a:pt x="7987451" y="2333625"/>
                    <a:pt x="7990309" y="2326005"/>
                    <a:pt x="7993166" y="2317433"/>
                  </a:cubicBezTo>
                  <a:cubicBezTo>
                    <a:pt x="7996976" y="2315528"/>
                    <a:pt x="8006501" y="2279333"/>
                    <a:pt x="8005548" y="2270760"/>
                  </a:cubicBezTo>
                  <a:cubicBezTo>
                    <a:pt x="8011264" y="2224088"/>
                    <a:pt x="7985546" y="2184083"/>
                    <a:pt x="7965544" y="2142173"/>
                  </a:cubicBezTo>
                  <a:cubicBezTo>
                    <a:pt x="7952209" y="2108835"/>
                    <a:pt x="7956019" y="2073593"/>
                    <a:pt x="7956971" y="2039303"/>
                  </a:cubicBezTo>
                  <a:cubicBezTo>
                    <a:pt x="7958876" y="2039303"/>
                    <a:pt x="7959828" y="2038350"/>
                    <a:pt x="7962686" y="2036445"/>
                  </a:cubicBezTo>
                  <a:cubicBezTo>
                    <a:pt x="7990309" y="1985010"/>
                    <a:pt x="8002691" y="1932623"/>
                    <a:pt x="7979831" y="1876425"/>
                  </a:cubicBezTo>
                  <a:cubicBezTo>
                    <a:pt x="7977926" y="1875473"/>
                    <a:pt x="7976973" y="1875473"/>
                    <a:pt x="7975069" y="1875473"/>
                  </a:cubicBezTo>
                  <a:cubicBezTo>
                    <a:pt x="7974116" y="1857375"/>
                    <a:pt x="7962686" y="1844993"/>
                    <a:pt x="7950303" y="1832610"/>
                  </a:cubicBezTo>
                  <a:cubicBezTo>
                    <a:pt x="7912203" y="1793558"/>
                    <a:pt x="7862673" y="1771650"/>
                    <a:pt x="7813144" y="1753553"/>
                  </a:cubicBezTo>
                  <a:cubicBezTo>
                    <a:pt x="7795998" y="1747838"/>
                    <a:pt x="7783616" y="1740218"/>
                    <a:pt x="7776948" y="1728788"/>
                  </a:cubicBezTo>
                  <a:cubicBezTo>
                    <a:pt x="7779806" y="1721168"/>
                    <a:pt x="7743611" y="1327785"/>
                    <a:pt x="7735039" y="1305878"/>
                  </a:cubicBezTo>
                  <a:cubicBezTo>
                    <a:pt x="7732181" y="1303973"/>
                    <a:pt x="7720751" y="1257300"/>
                    <a:pt x="7711226" y="1237298"/>
                  </a:cubicBezTo>
                  <a:cubicBezTo>
                    <a:pt x="7695034" y="1154430"/>
                    <a:pt x="7636931" y="1104900"/>
                    <a:pt x="7568351" y="1065848"/>
                  </a:cubicBezTo>
                  <a:cubicBezTo>
                    <a:pt x="7568351" y="1031558"/>
                    <a:pt x="7569303" y="998220"/>
                    <a:pt x="7569303" y="963930"/>
                  </a:cubicBezTo>
                  <a:cubicBezTo>
                    <a:pt x="7569303" y="962978"/>
                    <a:pt x="7568351" y="962978"/>
                    <a:pt x="7568351" y="962025"/>
                  </a:cubicBezTo>
                  <a:cubicBezTo>
                    <a:pt x="7571209" y="961073"/>
                    <a:pt x="7595973" y="920115"/>
                    <a:pt x="7596926" y="897255"/>
                  </a:cubicBezTo>
                  <a:cubicBezTo>
                    <a:pt x="7596926" y="894398"/>
                    <a:pt x="7595973" y="873443"/>
                    <a:pt x="7595021" y="866775"/>
                  </a:cubicBezTo>
                  <a:cubicBezTo>
                    <a:pt x="7596926" y="865823"/>
                    <a:pt x="7599784" y="865823"/>
                    <a:pt x="7602641" y="864870"/>
                  </a:cubicBezTo>
                  <a:cubicBezTo>
                    <a:pt x="7616928" y="845820"/>
                    <a:pt x="7614071" y="790575"/>
                    <a:pt x="7610261" y="785813"/>
                  </a:cubicBezTo>
                  <a:cubicBezTo>
                    <a:pt x="7619786" y="742950"/>
                    <a:pt x="7615976" y="700088"/>
                    <a:pt x="7603594" y="657225"/>
                  </a:cubicBezTo>
                  <a:cubicBezTo>
                    <a:pt x="7596926" y="614363"/>
                    <a:pt x="7575971" y="577215"/>
                    <a:pt x="7553111" y="541020"/>
                  </a:cubicBezTo>
                  <a:cubicBezTo>
                    <a:pt x="7463576" y="401003"/>
                    <a:pt x="7356896" y="274320"/>
                    <a:pt x="7226403" y="168593"/>
                  </a:cubicBezTo>
                  <a:cubicBezTo>
                    <a:pt x="7178778" y="129540"/>
                    <a:pt x="7128296" y="93345"/>
                    <a:pt x="7071146" y="69533"/>
                  </a:cubicBezTo>
                  <a:cubicBezTo>
                    <a:pt x="7059716" y="61913"/>
                    <a:pt x="6952084" y="22860"/>
                    <a:pt x="6949226" y="19050"/>
                  </a:cubicBezTo>
                  <a:cubicBezTo>
                    <a:pt x="6931128" y="-3810"/>
                    <a:pt x="6901601" y="12383"/>
                    <a:pt x="6880646" y="0"/>
                  </a:cubicBezTo>
                  <a:cubicBezTo>
                    <a:pt x="6864453" y="0"/>
                    <a:pt x="6849214" y="0"/>
                    <a:pt x="6833021" y="0"/>
                  </a:cubicBezTo>
                  <a:cubicBezTo>
                    <a:pt x="6801589" y="0"/>
                    <a:pt x="6699671" y="0"/>
                    <a:pt x="6680621" y="0"/>
                  </a:cubicBezTo>
                  <a:cubicBezTo>
                    <a:pt x="6677764" y="0"/>
                    <a:pt x="6673953" y="0"/>
                    <a:pt x="6671096" y="0"/>
                  </a:cubicBezTo>
                  <a:cubicBezTo>
                    <a:pt x="6668239" y="17145"/>
                    <a:pt x="6648236" y="7620"/>
                    <a:pt x="6641569" y="18098"/>
                  </a:cubicBezTo>
                  <a:cubicBezTo>
                    <a:pt x="6602516" y="20955"/>
                    <a:pt x="6565369" y="34290"/>
                    <a:pt x="6529173" y="48578"/>
                  </a:cubicBezTo>
                  <a:cubicBezTo>
                    <a:pt x="6452021" y="69533"/>
                    <a:pt x="6383441" y="107633"/>
                    <a:pt x="6318671" y="153353"/>
                  </a:cubicBezTo>
                  <a:cubicBezTo>
                    <a:pt x="6210086" y="229553"/>
                    <a:pt x="6128171" y="326708"/>
                    <a:pt x="6091976" y="457200"/>
                  </a:cubicBezTo>
                  <a:cubicBezTo>
                    <a:pt x="6086261" y="471488"/>
                    <a:pt x="6071021" y="521970"/>
                    <a:pt x="6071973" y="533400"/>
                  </a:cubicBezTo>
                  <a:cubicBezTo>
                    <a:pt x="6064353" y="557213"/>
                    <a:pt x="6059591" y="581978"/>
                    <a:pt x="6060544" y="606743"/>
                  </a:cubicBezTo>
                  <a:cubicBezTo>
                    <a:pt x="6050066" y="628650"/>
                    <a:pt x="6051971" y="652463"/>
                    <a:pt x="6052923" y="676275"/>
                  </a:cubicBezTo>
                  <a:cubicBezTo>
                    <a:pt x="6050066" y="718185"/>
                    <a:pt x="6045303" y="761048"/>
                    <a:pt x="6044351" y="802958"/>
                  </a:cubicBezTo>
                  <a:cubicBezTo>
                    <a:pt x="6044351" y="826770"/>
                    <a:pt x="6037684" y="838200"/>
                    <a:pt x="6013871" y="847725"/>
                  </a:cubicBezTo>
                  <a:cubicBezTo>
                    <a:pt x="5900523" y="892493"/>
                    <a:pt x="5879569" y="941070"/>
                    <a:pt x="5919573" y="1057275"/>
                  </a:cubicBezTo>
                  <a:cubicBezTo>
                    <a:pt x="5940528" y="1131570"/>
                    <a:pt x="5973866" y="1201103"/>
                    <a:pt x="6011014" y="1267778"/>
                  </a:cubicBezTo>
                  <a:cubicBezTo>
                    <a:pt x="6010061" y="1270635"/>
                    <a:pt x="6011014" y="1273493"/>
                    <a:pt x="6011966" y="1276350"/>
                  </a:cubicBezTo>
                  <a:cubicBezTo>
                    <a:pt x="5963389" y="1356360"/>
                    <a:pt x="5913859" y="1436370"/>
                    <a:pt x="5880521" y="1524953"/>
                  </a:cubicBezTo>
                  <a:cubicBezTo>
                    <a:pt x="5839564" y="1611630"/>
                    <a:pt x="5811941" y="1702118"/>
                    <a:pt x="5801464" y="1797368"/>
                  </a:cubicBezTo>
                  <a:cubicBezTo>
                    <a:pt x="5792891" y="1806893"/>
                    <a:pt x="5793844" y="1818323"/>
                    <a:pt x="5794796" y="1829753"/>
                  </a:cubicBezTo>
                  <a:cubicBezTo>
                    <a:pt x="5793844" y="1835468"/>
                    <a:pt x="5793844" y="1841183"/>
                    <a:pt x="5792891" y="1846898"/>
                  </a:cubicBezTo>
                  <a:cubicBezTo>
                    <a:pt x="5792891" y="1846898"/>
                    <a:pt x="5792891" y="1846898"/>
                    <a:pt x="5792891" y="1846898"/>
                  </a:cubicBezTo>
                  <a:cubicBezTo>
                    <a:pt x="5784319" y="1862138"/>
                    <a:pt x="5783366" y="1879283"/>
                    <a:pt x="5785271" y="1896428"/>
                  </a:cubicBezTo>
                  <a:cubicBezTo>
                    <a:pt x="5772889" y="1932623"/>
                    <a:pt x="5773841" y="1969770"/>
                    <a:pt x="5772889" y="2006918"/>
                  </a:cubicBezTo>
                  <a:cubicBezTo>
                    <a:pt x="5763364" y="2025968"/>
                    <a:pt x="5765269" y="2046923"/>
                    <a:pt x="5766221" y="2067878"/>
                  </a:cubicBezTo>
                  <a:cubicBezTo>
                    <a:pt x="5762411" y="2092643"/>
                    <a:pt x="5758601" y="2118360"/>
                    <a:pt x="5754791" y="2143125"/>
                  </a:cubicBezTo>
                  <a:cubicBezTo>
                    <a:pt x="5743361" y="2145030"/>
                    <a:pt x="5731931" y="2143125"/>
                    <a:pt x="5722406" y="2151698"/>
                  </a:cubicBezTo>
                  <a:cubicBezTo>
                    <a:pt x="5722406" y="2151698"/>
                    <a:pt x="5722406" y="2151698"/>
                    <a:pt x="5722406" y="2151698"/>
                  </a:cubicBezTo>
                  <a:cubicBezTo>
                    <a:pt x="5662398" y="2156460"/>
                    <a:pt x="5321403" y="2220278"/>
                    <a:pt x="5310926" y="2225993"/>
                  </a:cubicBezTo>
                  <a:cubicBezTo>
                    <a:pt x="5309021" y="2226945"/>
                    <a:pt x="5308069" y="2227898"/>
                    <a:pt x="5306164" y="2228850"/>
                  </a:cubicBezTo>
                  <a:cubicBezTo>
                    <a:pt x="5284256" y="2232660"/>
                    <a:pt x="5218534" y="2239328"/>
                    <a:pt x="5209009" y="2246948"/>
                  </a:cubicBezTo>
                  <a:cubicBezTo>
                    <a:pt x="5209009" y="2246948"/>
                    <a:pt x="5209009" y="2246948"/>
                    <a:pt x="5209009" y="2246948"/>
                  </a:cubicBezTo>
                  <a:cubicBezTo>
                    <a:pt x="5168051" y="2251710"/>
                    <a:pt x="5127094" y="2260283"/>
                    <a:pt x="5085184" y="2249805"/>
                  </a:cubicBezTo>
                  <a:cubicBezTo>
                    <a:pt x="5067086" y="2245043"/>
                    <a:pt x="5008984" y="2274570"/>
                    <a:pt x="5001364" y="2286000"/>
                  </a:cubicBezTo>
                  <a:cubicBezTo>
                    <a:pt x="4980409" y="2307908"/>
                    <a:pt x="4975646" y="2336483"/>
                    <a:pt x="4965169" y="2363153"/>
                  </a:cubicBezTo>
                  <a:cubicBezTo>
                    <a:pt x="4958501" y="2394585"/>
                    <a:pt x="4927069" y="2492693"/>
                    <a:pt x="4912781" y="2507933"/>
                  </a:cubicBezTo>
                  <a:cubicBezTo>
                    <a:pt x="4826103" y="2599373"/>
                    <a:pt x="4698469" y="2922270"/>
                    <a:pt x="4687039" y="2970848"/>
                  </a:cubicBezTo>
                  <a:cubicBezTo>
                    <a:pt x="4680371" y="2976563"/>
                    <a:pt x="4641319" y="3111818"/>
                    <a:pt x="4620364" y="3170873"/>
                  </a:cubicBezTo>
                  <a:cubicBezTo>
                    <a:pt x="4587978" y="3260408"/>
                    <a:pt x="4397478" y="3664268"/>
                    <a:pt x="4391764" y="3722370"/>
                  </a:cubicBezTo>
                  <a:cubicBezTo>
                    <a:pt x="4389859" y="3725228"/>
                    <a:pt x="4388906" y="3728085"/>
                    <a:pt x="4388906" y="3730943"/>
                  </a:cubicBezTo>
                  <a:cubicBezTo>
                    <a:pt x="4381286" y="3750945"/>
                    <a:pt x="4374619" y="3810000"/>
                    <a:pt x="4373666" y="3818573"/>
                  </a:cubicBezTo>
                  <a:cubicBezTo>
                    <a:pt x="4366998" y="3857625"/>
                    <a:pt x="4343186" y="3886200"/>
                    <a:pt x="4318421" y="3914775"/>
                  </a:cubicBezTo>
                  <a:cubicBezTo>
                    <a:pt x="4270796" y="3970020"/>
                    <a:pt x="4134589" y="4238625"/>
                    <a:pt x="4151733" y="4318635"/>
                  </a:cubicBezTo>
                  <a:cubicBezTo>
                    <a:pt x="4151733" y="4321493"/>
                    <a:pt x="4125064" y="4431983"/>
                    <a:pt x="4112681" y="4448175"/>
                  </a:cubicBezTo>
                  <a:cubicBezTo>
                    <a:pt x="4037433" y="4547235"/>
                    <a:pt x="3948851" y="4632008"/>
                    <a:pt x="3847886" y="4705350"/>
                  </a:cubicBezTo>
                  <a:cubicBezTo>
                    <a:pt x="3847886" y="4705350"/>
                    <a:pt x="3847886" y="4705350"/>
                    <a:pt x="3847886" y="4705350"/>
                  </a:cubicBezTo>
                  <a:cubicBezTo>
                    <a:pt x="3785973" y="4709160"/>
                    <a:pt x="3726918" y="4724400"/>
                    <a:pt x="3669768" y="4745355"/>
                  </a:cubicBezTo>
                  <a:cubicBezTo>
                    <a:pt x="3606903" y="4759643"/>
                    <a:pt x="3564993" y="4800600"/>
                    <a:pt x="3535466" y="4855845"/>
                  </a:cubicBezTo>
                  <a:cubicBezTo>
                    <a:pt x="3527846" y="4870133"/>
                    <a:pt x="3507843" y="4890135"/>
                    <a:pt x="3506891" y="4887278"/>
                  </a:cubicBezTo>
                  <a:cubicBezTo>
                    <a:pt x="3379256" y="4489133"/>
                    <a:pt x="3251621" y="4090988"/>
                    <a:pt x="3123986" y="3693795"/>
                  </a:cubicBezTo>
                  <a:cubicBezTo>
                    <a:pt x="3116366" y="3669030"/>
                    <a:pt x="3103983" y="3659505"/>
                    <a:pt x="3077314" y="3657600"/>
                  </a:cubicBezTo>
                  <a:cubicBezTo>
                    <a:pt x="2791564" y="3633788"/>
                    <a:pt x="444603" y="3435668"/>
                    <a:pt x="48363" y="3403283"/>
                  </a:cubicBezTo>
                  <a:cubicBezTo>
                    <a:pt x="-5929" y="3398520"/>
                    <a:pt x="-7834" y="3402330"/>
                    <a:pt x="10263" y="3453765"/>
                  </a:cubicBezTo>
                  <a:cubicBezTo>
                    <a:pt x="68366" y="3618548"/>
                    <a:pt x="722733" y="5509260"/>
                    <a:pt x="783693" y="5687378"/>
                  </a:cubicBezTo>
                  <a:cubicBezTo>
                    <a:pt x="797028" y="5724525"/>
                    <a:pt x="821793" y="5742623"/>
                    <a:pt x="858941" y="5751195"/>
                  </a:cubicBezTo>
                  <a:cubicBezTo>
                    <a:pt x="1196126" y="5827395"/>
                    <a:pt x="3562136" y="6356033"/>
                    <a:pt x="3812644" y="6414135"/>
                  </a:cubicBezTo>
                  <a:cubicBezTo>
                    <a:pt x="3835503" y="6419850"/>
                    <a:pt x="3858364" y="6423660"/>
                    <a:pt x="3882176" y="6414135"/>
                  </a:cubicBezTo>
                  <a:cubicBezTo>
                    <a:pt x="3978378" y="6374130"/>
                    <a:pt x="5427131" y="5882640"/>
                    <a:pt x="5439514" y="5869305"/>
                  </a:cubicBezTo>
                  <a:cubicBezTo>
                    <a:pt x="5436656" y="5863590"/>
                    <a:pt x="5498569" y="5767388"/>
                    <a:pt x="5500473" y="5750243"/>
                  </a:cubicBezTo>
                  <a:cubicBezTo>
                    <a:pt x="5514761" y="5647373"/>
                    <a:pt x="5511903" y="5643563"/>
                    <a:pt x="5409986" y="5628323"/>
                  </a:cubicBezTo>
                  <a:cubicBezTo>
                    <a:pt x="5058514" y="5574030"/>
                    <a:pt x="4707994" y="5520690"/>
                    <a:pt x="4356521" y="5469255"/>
                  </a:cubicBezTo>
                  <a:cubicBezTo>
                    <a:pt x="4266034" y="5455920"/>
                    <a:pt x="4175546" y="5434965"/>
                    <a:pt x="4083153" y="5431155"/>
                  </a:cubicBezTo>
                  <a:cubicBezTo>
                    <a:pt x="4077439" y="5432108"/>
                    <a:pt x="4023146" y="5385435"/>
                    <a:pt x="4065056" y="5359718"/>
                  </a:cubicBezTo>
                  <a:cubicBezTo>
                    <a:pt x="4068866" y="5359718"/>
                    <a:pt x="4120301" y="5326380"/>
                    <a:pt x="4126969" y="5299710"/>
                  </a:cubicBezTo>
                  <a:cubicBezTo>
                    <a:pt x="4135541" y="5267325"/>
                    <a:pt x="4155544" y="5253990"/>
                    <a:pt x="4185071" y="5245418"/>
                  </a:cubicBezTo>
                  <a:cubicBezTo>
                    <a:pt x="4251746" y="5226368"/>
                    <a:pt x="4318421" y="5204460"/>
                    <a:pt x="4386048" y="5192078"/>
                  </a:cubicBezTo>
                  <a:cubicBezTo>
                    <a:pt x="4443198" y="5181600"/>
                    <a:pt x="4478441" y="5154930"/>
                    <a:pt x="4485109" y="5096828"/>
                  </a:cubicBezTo>
                  <a:cubicBezTo>
                    <a:pt x="4490823" y="5081588"/>
                    <a:pt x="4499396" y="5043488"/>
                    <a:pt x="4500348" y="5039678"/>
                  </a:cubicBezTo>
                  <a:cubicBezTo>
                    <a:pt x="4511778" y="5033963"/>
                    <a:pt x="4640366" y="4949190"/>
                    <a:pt x="4657511" y="4881563"/>
                  </a:cubicBezTo>
                  <a:cubicBezTo>
                    <a:pt x="4657511" y="4881563"/>
                    <a:pt x="4657511" y="4881563"/>
                    <a:pt x="4657511" y="4880610"/>
                  </a:cubicBezTo>
                  <a:cubicBezTo>
                    <a:pt x="4659416" y="4880610"/>
                    <a:pt x="4685134" y="4797743"/>
                    <a:pt x="4685134" y="4792028"/>
                  </a:cubicBezTo>
                  <a:cubicBezTo>
                    <a:pt x="4694659" y="4772025"/>
                    <a:pt x="4710851" y="4756785"/>
                    <a:pt x="4729901" y="4742498"/>
                  </a:cubicBezTo>
                  <a:cubicBezTo>
                    <a:pt x="4836581" y="4663440"/>
                    <a:pt x="5026128" y="4291965"/>
                    <a:pt x="5028034" y="4289108"/>
                  </a:cubicBezTo>
                  <a:cubicBezTo>
                    <a:pt x="5040416" y="4272915"/>
                    <a:pt x="5043273" y="4254818"/>
                    <a:pt x="5041369" y="4235768"/>
                  </a:cubicBezTo>
                  <a:cubicBezTo>
                    <a:pt x="5040416" y="4232910"/>
                    <a:pt x="5088994" y="4015740"/>
                    <a:pt x="5100423" y="3920490"/>
                  </a:cubicBezTo>
                  <a:cubicBezTo>
                    <a:pt x="5104234" y="3910965"/>
                    <a:pt x="5139476" y="3823335"/>
                    <a:pt x="5154716" y="3794760"/>
                  </a:cubicBezTo>
                  <a:cubicBezTo>
                    <a:pt x="5181386" y="3772853"/>
                    <a:pt x="5205198" y="3748088"/>
                    <a:pt x="5224248" y="3719513"/>
                  </a:cubicBezTo>
                  <a:cubicBezTo>
                    <a:pt x="5247109" y="3740468"/>
                    <a:pt x="5233773" y="3769995"/>
                    <a:pt x="5241394" y="3794760"/>
                  </a:cubicBezTo>
                  <a:cubicBezTo>
                    <a:pt x="5241394" y="3801428"/>
                    <a:pt x="5239489" y="3874770"/>
                    <a:pt x="5235678" y="3905250"/>
                  </a:cubicBezTo>
                  <a:cubicBezTo>
                    <a:pt x="5234726" y="3915728"/>
                    <a:pt x="5239489" y="3988118"/>
                    <a:pt x="5229964" y="4012883"/>
                  </a:cubicBezTo>
                  <a:cubicBezTo>
                    <a:pt x="5219486" y="4065270"/>
                    <a:pt x="5198531" y="4115753"/>
                    <a:pt x="5192816" y="4169093"/>
                  </a:cubicBezTo>
                  <a:cubicBezTo>
                    <a:pt x="5194721" y="4172903"/>
                    <a:pt x="5161384" y="4284345"/>
                    <a:pt x="5158526" y="4288155"/>
                  </a:cubicBezTo>
                  <a:cubicBezTo>
                    <a:pt x="5119473" y="4337685"/>
                    <a:pt x="5117569" y="4396740"/>
                    <a:pt x="5112806" y="4455795"/>
                  </a:cubicBezTo>
                  <a:cubicBezTo>
                    <a:pt x="5111853" y="4461510"/>
                    <a:pt x="5102328" y="4538663"/>
                    <a:pt x="5102328" y="4551045"/>
                  </a:cubicBezTo>
                  <a:cubicBezTo>
                    <a:pt x="5101376" y="4561523"/>
                    <a:pt x="5106139" y="4607243"/>
                    <a:pt x="5102328" y="4606290"/>
                  </a:cubicBezTo>
                  <a:cubicBezTo>
                    <a:pt x="5088994" y="4625340"/>
                    <a:pt x="5089946" y="4848225"/>
                    <a:pt x="5086136" y="4851083"/>
                  </a:cubicBezTo>
                  <a:cubicBezTo>
                    <a:pt x="5078516" y="4900613"/>
                    <a:pt x="5083278" y="5044440"/>
                    <a:pt x="5083278" y="5066348"/>
                  </a:cubicBezTo>
                  <a:cubicBezTo>
                    <a:pt x="5083278" y="5172075"/>
                    <a:pt x="5083278" y="5172075"/>
                    <a:pt x="5190911" y="5172075"/>
                  </a:cubicBezTo>
                  <a:cubicBezTo>
                    <a:pt x="5940528" y="5172075"/>
                    <a:pt x="7475006" y="5172075"/>
                    <a:pt x="7493103" y="5171123"/>
                  </a:cubicBezTo>
                  <a:cubicBezTo>
                    <a:pt x="7530251" y="5170170"/>
                    <a:pt x="7550253" y="5153978"/>
                    <a:pt x="7540728" y="5113973"/>
                  </a:cubicBezTo>
                  <a:cubicBezTo>
                    <a:pt x="7538823" y="5087303"/>
                    <a:pt x="7544539" y="5060633"/>
                    <a:pt x="7531203" y="5035868"/>
                  </a:cubicBezTo>
                  <a:cubicBezTo>
                    <a:pt x="7529298" y="5033010"/>
                    <a:pt x="7526441" y="4953000"/>
                    <a:pt x="7530251" y="4920615"/>
                  </a:cubicBezTo>
                  <a:cubicBezTo>
                    <a:pt x="7530251" y="4893945"/>
                    <a:pt x="7519773" y="4828223"/>
                    <a:pt x="7515964" y="4822508"/>
                  </a:cubicBezTo>
                  <a:cubicBezTo>
                    <a:pt x="7515964" y="4748213"/>
                    <a:pt x="7527394" y="4462463"/>
                    <a:pt x="7527394" y="4438650"/>
                  </a:cubicBezTo>
                  <a:cubicBezTo>
                    <a:pt x="7531203" y="4432935"/>
                    <a:pt x="7638836" y="4023360"/>
                    <a:pt x="7640741" y="4023360"/>
                  </a:cubicBezTo>
                  <a:cubicBezTo>
                    <a:pt x="7640741" y="4024313"/>
                    <a:pt x="7640741" y="4025265"/>
                    <a:pt x="7640741" y="4026218"/>
                  </a:cubicBezTo>
                  <a:cubicBezTo>
                    <a:pt x="7653123" y="4068128"/>
                    <a:pt x="7693128" y="4152900"/>
                    <a:pt x="7695986" y="4155758"/>
                  </a:cubicBezTo>
                  <a:cubicBezTo>
                    <a:pt x="7695034" y="4184333"/>
                    <a:pt x="7801714" y="4412933"/>
                    <a:pt x="7802666" y="4413885"/>
                  </a:cubicBezTo>
                  <a:cubicBezTo>
                    <a:pt x="7826478" y="4495800"/>
                    <a:pt x="7801714" y="4456748"/>
                    <a:pt x="7836956" y="4534853"/>
                  </a:cubicBezTo>
                  <a:cubicBezTo>
                    <a:pt x="7836003" y="4539615"/>
                    <a:pt x="7885534" y="4655820"/>
                    <a:pt x="7897916" y="4672965"/>
                  </a:cubicBezTo>
                  <a:cubicBezTo>
                    <a:pt x="7944589" y="4787265"/>
                    <a:pt x="8016978" y="4935855"/>
                    <a:pt x="8019836" y="4934903"/>
                  </a:cubicBezTo>
                  <a:cubicBezTo>
                    <a:pt x="8132231" y="5106353"/>
                    <a:pt x="8221766" y="5200650"/>
                    <a:pt x="8265581" y="5229225"/>
                  </a:cubicBezTo>
                  <a:cubicBezTo>
                    <a:pt x="8268439" y="5229225"/>
                    <a:pt x="8308444" y="5266373"/>
                    <a:pt x="8308444" y="5270183"/>
                  </a:cubicBezTo>
                  <a:cubicBezTo>
                    <a:pt x="8322731" y="5306378"/>
                    <a:pt x="8289394" y="5299710"/>
                    <a:pt x="8274153" y="5303520"/>
                  </a:cubicBezTo>
                  <a:cubicBezTo>
                    <a:pt x="8111276" y="5343525"/>
                    <a:pt x="7950303" y="5387340"/>
                    <a:pt x="7787426" y="5428298"/>
                  </a:cubicBezTo>
                  <a:cubicBezTo>
                    <a:pt x="7758851" y="5435918"/>
                    <a:pt x="7733134" y="5445443"/>
                    <a:pt x="7721703" y="5471160"/>
                  </a:cubicBezTo>
                  <a:cubicBezTo>
                    <a:pt x="7721703" y="5471160"/>
                    <a:pt x="7721703" y="5471160"/>
                    <a:pt x="7721703" y="5471160"/>
                  </a:cubicBezTo>
                  <a:cubicBezTo>
                    <a:pt x="7721703" y="5471160"/>
                    <a:pt x="7721703" y="5471160"/>
                    <a:pt x="7721703" y="5472113"/>
                  </a:cubicBezTo>
                  <a:cubicBezTo>
                    <a:pt x="7719798" y="5476875"/>
                    <a:pt x="7711226" y="5553075"/>
                    <a:pt x="7720751" y="5585460"/>
                  </a:cubicBezTo>
                  <a:cubicBezTo>
                    <a:pt x="7743611" y="5622608"/>
                    <a:pt x="7885534" y="5739765"/>
                    <a:pt x="7937921" y="5749290"/>
                  </a:cubicBezTo>
                  <a:cubicBezTo>
                    <a:pt x="8046506" y="5769293"/>
                    <a:pt x="8536091" y="5876925"/>
                    <a:pt x="8677061" y="5865495"/>
                  </a:cubicBezTo>
                  <a:cubicBezTo>
                    <a:pt x="8724686" y="5861685"/>
                    <a:pt x="8771358" y="5853113"/>
                    <a:pt x="8818983" y="5855018"/>
                  </a:cubicBezTo>
                  <a:cubicBezTo>
                    <a:pt x="8849463" y="5855970"/>
                    <a:pt x="8865656" y="5865495"/>
                    <a:pt x="8869466" y="5896928"/>
                  </a:cubicBezTo>
                  <a:cubicBezTo>
                    <a:pt x="8875181" y="5945505"/>
                    <a:pt x="8882800" y="5994083"/>
                    <a:pt x="8889469" y="6042660"/>
                  </a:cubicBezTo>
                  <a:cubicBezTo>
                    <a:pt x="8893279" y="6075998"/>
                    <a:pt x="8904708" y="6104573"/>
                    <a:pt x="8942808" y="6113145"/>
                  </a:cubicBezTo>
                  <a:cubicBezTo>
                    <a:pt x="8995196" y="6125528"/>
                    <a:pt x="9045679" y="6144578"/>
                    <a:pt x="9099019" y="6154103"/>
                  </a:cubicBezTo>
                  <a:cubicBezTo>
                    <a:pt x="9149500" y="6162675"/>
                    <a:pt x="9242846" y="6126480"/>
                    <a:pt x="9242846" y="6126480"/>
                  </a:cubicBezTo>
                  <a:cubicBezTo>
                    <a:pt x="9287613" y="6126480"/>
                    <a:pt x="9319046" y="6111240"/>
                    <a:pt x="9308569" y="6058853"/>
                  </a:cubicBezTo>
                  <a:cubicBezTo>
                    <a:pt x="9303806" y="6035993"/>
                    <a:pt x="9346669" y="6026468"/>
                    <a:pt x="9356194" y="6027420"/>
                  </a:cubicBezTo>
                  <a:cubicBezTo>
                    <a:pt x="9378100" y="6028373"/>
                    <a:pt x="9400008" y="6025515"/>
                    <a:pt x="9422869" y="6022658"/>
                  </a:cubicBezTo>
                  <a:cubicBezTo>
                    <a:pt x="9649563" y="5992178"/>
                    <a:pt x="9875306" y="5959793"/>
                    <a:pt x="10102000" y="5926455"/>
                  </a:cubicBezTo>
                  <a:cubicBezTo>
                    <a:pt x="10142006" y="5920740"/>
                    <a:pt x="10166771" y="5928360"/>
                    <a:pt x="10171533" y="5972175"/>
                  </a:cubicBezTo>
                  <a:cubicBezTo>
                    <a:pt x="10175344" y="6005513"/>
                    <a:pt x="10196298" y="6016943"/>
                    <a:pt x="10227731" y="6017895"/>
                  </a:cubicBezTo>
                  <a:cubicBezTo>
                    <a:pt x="10262973" y="6018848"/>
                    <a:pt x="10297263" y="6011228"/>
                    <a:pt x="10331554" y="6008370"/>
                  </a:cubicBezTo>
                  <a:cubicBezTo>
                    <a:pt x="10384894" y="6004560"/>
                    <a:pt x="10399181" y="5991225"/>
                    <a:pt x="10399181" y="5937885"/>
                  </a:cubicBezTo>
                  <a:cubicBezTo>
                    <a:pt x="10402038" y="5715953"/>
                    <a:pt x="10401086" y="5496878"/>
                    <a:pt x="10401086" y="5277803"/>
                  </a:cubicBezTo>
                  <a:close/>
                  <a:moveTo>
                    <a:pt x="5120426" y="4653915"/>
                  </a:moveTo>
                  <a:cubicBezTo>
                    <a:pt x="5120426" y="4652963"/>
                    <a:pt x="5120426" y="4652010"/>
                    <a:pt x="5120426" y="4650105"/>
                  </a:cubicBezTo>
                  <a:cubicBezTo>
                    <a:pt x="5120426" y="4651058"/>
                    <a:pt x="5120426" y="4651058"/>
                    <a:pt x="5121378" y="4652010"/>
                  </a:cubicBezTo>
                  <a:cubicBezTo>
                    <a:pt x="5121378" y="4652010"/>
                    <a:pt x="5120426" y="4652963"/>
                    <a:pt x="5120426" y="4653915"/>
                  </a:cubicBezTo>
                  <a:close/>
                  <a:moveTo>
                    <a:pt x="5252823" y="3790950"/>
                  </a:moveTo>
                  <a:cubicBezTo>
                    <a:pt x="5252823" y="3790950"/>
                    <a:pt x="5252823" y="3791903"/>
                    <a:pt x="5252823" y="3790950"/>
                  </a:cubicBezTo>
                  <a:cubicBezTo>
                    <a:pt x="5251871" y="3791903"/>
                    <a:pt x="5251871" y="3791903"/>
                    <a:pt x="5250919" y="3791903"/>
                  </a:cubicBezTo>
                  <a:cubicBezTo>
                    <a:pt x="5251871" y="3791903"/>
                    <a:pt x="5252823" y="3790950"/>
                    <a:pt x="5252823" y="3790950"/>
                  </a:cubicBezTo>
                  <a:cubicBezTo>
                    <a:pt x="5252823" y="3790950"/>
                    <a:pt x="5252823" y="3790950"/>
                    <a:pt x="5252823" y="3790950"/>
                  </a:cubicBezTo>
                  <a:close/>
                  <a:moveTo>
                    <a:pt x="5253776" y="3801428"/>
                  </a:moveTo>
                  <a:cubicBezTo>
                    <a:pt x="5253776" y="3801428"/>
                    <a:pt x="5253776" y="3801428"/>
                    <a:pt x="5253776" y="3801428"/>
                  </a:cubicBezTo>
                  <a:cubicBezTo>
                    <a:pt x="5253776" y="3801428"/>
                    <a:pt x="5253776" y="3801428"/>
                    <a:pt x="5253776" y="3801428"/>
                  </a:cubicBezTo>
                  <a:cubicBezTo>
                    <a:pt x="5253776" y="3801428"/>
                    <a:pt x="5253776" y="3801428"/>
                    <a:pt x="5253776" y="3801428"/>
                  </a:cubicBezTo>
                  <a:cubicBezTo>
                    <a:pt x="5253776" y="3801428"/>
                    <a:pt x="5253776" y="3801428"/>
                    <a:pt x="5253776" y="3801428"/>
                  </a:cubicBezTo>
                  <a:cubicBezTo>
                    <a:pt x="5253776" y="3801428"/>
                    <a:pt x="5253776" y="3801428"/>
                    <a:pt x="5253776" y="3801428"/>
                  </a:cubicBezTo>
                  <a:close/>
                  <a:moveTo>
                    <a:pt x="7520726" y="5030153"/>
                  </a:moveTo>
                  <a:cubicBezTo>
                    <a:pt x="7520726" y="5030153"/>
                    <a:pt x="7520726" y="5030153"/>
                    <a:pt x="7520726" y="5030153"/>
                  </a:cubicBezTo>
                  <a:cubicBezTo>
                    <a:pt x="7520726" y="5030153"/>
                    <a:pt x="7520726" y="5030153"/>
                    <a:pt x="7520726" y="5030153"/>
                  </a:cubicBezTo>
                  <a:cubicBezTo>
                    <a:pt x="7520726" y="5030153"/>
                    <a:pt x="7520726" y="5030153"/>
                    <a:pt x="7520726" y="5030153"/>
                  </a:cubicBezTo>
                  <a:close/>
                  <a:moveTo>
                    <a:pt x="7243548" y="2096453"/>
                  </a:moveTo>
                  <a:cubicBezTo>
                    <a:pt x="7243548" y="2095500"/>
                    <a:pt x="7243548" y="2095500"/>
                    <a:pt x="7243548" y="2096453"/>
                  </a:cubicBezTo>
                  <a:cubicBezTo>
                    <a:pt x="7227356" y="2051685"/>
                    <a:pt x="7243548" y="2016443"/>
                    <a:pt x="7273076" y="1983105"/>
                  </a:cubicBezTo>
                  <a:cubicBezTo>
                    <a:pt x="7277839" y="1977390"/>
                    <a:pt x="7281648" y="1969770"/>
                    <a:pt x="7281648" y="1962150"/>
                  </a:cubicBezTo>
                  <a:cubicBezTo>
                    <a:pt x="7292126" y="1971675"/>
                    <a:pt x="7301651" y="1981200"/>
                    <a:pt x="7311176" y="1991678"/>
                  </a:cubicBezTo>
                  <a:lnTo>
                    <a:pt x="7311176" y="1991678"/>
                  </a:lnTo>
                  <a:cubicBezTo>
                    <a:pt x="7314986" y="1999298"/>
                    <a:pt x="7319748" y="2003108"/>
                    <a:pt x="7328321" y="2002155"/>
                  </a:cubicBezTo>
                  <a:cubicBezTo>
                    <a:pt x="7339751" y="2006918"/>
                    <a:pt x="7351181" y="2010728"/>
                    <a:pt x="7368326" y="2017395"/>
                  </a:cubicBezTo>
                  <a:cubicBezTo>
                    <a:pt x="7321653" y="2038350"/>
                    <a:pt x="7280696" y="2064068"/>
                    <a:pt x="7243548" y="2096453"/>
                  </a:cubicBezTo>
                  <a:close/>
                  <a:moveTo>
                    <a:pt x="7532156" y="1809750"/>
                  </a:moveTo>
                  <a:cubicBezTo>
                    <a:pt x="7492151" y="1830705"/>
                    <a:pt x="7453098" y="1853565"/>
                    <a:pt x="7414046" y="1876425"/>
                  </a:cubicBezTo>
                  <a:cubicBezTo>
                    <a:pt x="7376898" y="1888808"/>
                    <a:pt x="7339751" y="1901190"/>
                    <a:pt x="7302603" y="1913573"/>
                  </a:cubicBezTo>
                  <a:cubicBezTo>
                    <a:pt x="7344514" y="1848803"/>
                    <a:pt x="7385471" y="1784033"/>
                    <a:pt x="7427381" y="1719263"/>
                  </a:cubicBezTo>
                  <a:cubicBezTo>
                    <a:pt x="7439764" y="1721168"/>
                    <a:pt x="7452146" y="1723073"/>
                    <a:pt x="7463576" y="1725930"/>
                  </a:cubicBezTo>
                  <a:cubicBezTo>
                    <a:pt x="7485484" y="1744028"/>
                    <a:pt x="7515964" y="1744980"/>
                    <a:pt x="7536919" y="1766888"/>
                  </a:cubicBezTo>
                  <a:cubicBezTo>
                    <a:pt x="7552159" y="1784985"/>
                    <a:pt x="7559778" y="1795463"/>
                    <a:pt x="7532156" y="1809750"/>
                  </a:cubicBezTo>
                  <a:close/>
                  <a:moveTo>
                    <a:pt x="7635026" y="2258378"/>
                  </a:moveTo>
                  <a:cubicBezTo>
                    <a:pt x="7634073" y="2264093"/>
                    <a:pt x="7634073" y="2269808"/>
                    <a:pt x="7633121" y="2275523"/>
                  </a:cubicBezTo>
                  <a:cubicBezTo>
                    <a:pt x="7626453" y="2285048"/>
                    <a:pt x="7624548" y="2294573"/>
                    <a:pt x="7625501" y="2306003"/>
                  </a:cubicBezTo>
                  <a:cubicBezTo>
                    <a:pt x="7610261" y="2336483"/>
                    <a:pt x="7592164" y="2366010"/>
                    <a:pt x="7555969" y="2381250"/>
                  </a:cubicBezTo>
                  <a:cubicBezTo>
                    <a:pt x="7543586" y="2325053"/>
                    <a:pt x="7547396" y="2276475"/>
                    <a:pt x="7591211" y="2235518"/>
                  </a:cubicBezTo>
                  <a:cubicBezTo>
                    <a:pt x="7604546" y="2223135"/>
                    <a:pt x="7613119" y="2205990"/>
                    <a:pt x="7624548" y="2190750"/>
                  </a:cubicBezTo>
                  <a:cubicBezTo>
                    <a:pt x="7624548" y="2190750"/>
                    <a:pt x="7624548" y="2190750"/>
                    <a:pt x="7624548" y="2190750"/>
                  </a:cubicBezTo>
                  <a:cubicBezTo>
                    <a:pt x="7647409" y="2210753"/>
                    <a:pt x="7626453" y="2236470"/>
                    <a:pt x="7635026" y="2258378"/>
                  </a:cubicBezTo>
                  <a:close/>
                  <a:moveTo>
                    <a:pt x="7758851" y="1743075"/>
                  </a:moveTo>
                  <a:cubicBezTo>
                    <a:pt x="7758851" y="1743075"/>
                    <a:pt x="7757898" y="1742123"/>
                    <a:pt x="7757898" y="1742123"/>
                  </a:cubicBezTo>
                  <a:cubicBezTo>
                    <a:pt x="7757898" y="1742123"/>
                    <a:pt x="7757898" y="1742123"/>
                    <a:pt x="7757898" y="1741170"/>
                  </a:cubicBezTo>
                  <a:cubicBezTo>
                    <a:pt x="7757898" y="1742123"/>
                    <a:pt x="7758851" y="1742123"/>
                    <a:pt x="7758851" y="1743075"/>
                  </a:cubicBezTo>
                  <a:cubicBezTo>
                    <a:pt x="7758851" y="1743075"/>
                    <a:pt x="7758851" y="1743075"/>
                    <a:pt x="7758851" y="1743075"/>
                  </a:cubicBezTo>
                  <a:close/>
                  <a:moveTo>
                    <a:pt x="9201888" y="6113145"/>
                  </a:moveTo>
                  <a:cubicBezTo>
                    <a:pt x="9201888" y="6113145"/>
                    <a:pt x="9200936" y="6113145"/>
                    <a:pt x="9201888" y="6113145"/>
                  </a:cubicBezTo>
                  <a:cubicBezTo>
                    <a:pt x="9201888" y="6112193"/>
                    <a:pt x="9201888" y="6112193"/>
                    <a:pt x="9201888" y="6113145"/>
                  </a:cubicBezTo>
                  <a:cubicBezTo>
                    <a:pt x="9201888" y="6112193"/>
                    <a:pt x="9201888" y="6113145"/>
                    <a:pt x="9201888" y="6113145"/>
                  </a:cubicBezTo>
                  <a:close/>
                  <a:moveTo>
                    <a:pt x="9740050" y="5124450"/>
                  </a:moveTo>
                  <a:cubicBezTo>
                    <a:pt x="9733383" y="5117783"/>
                    <a:pt x="9089494" y="5115878"/>
                    <a:pt x="8798029" y="5114925"/>
                  </a:cubicBezTo>
                  <a:cubicBezTo>
                    <a:pt x="8795171" y="5104448"/>
                    <a:pt x="8874229" y="4975860"/>
                    <a:pt x="8872323" y="4905375"/>
                  </a:cubicBezTo>
                  <a:cubicBezTo>
                    <a:pt x="8877086" y="4879658"/>
                    <a:pt x="8853273" y="4698683"/>
                    <a:pt x="8845654" y="4692015"/>
                  </a:cubicBezTo>
                  <a:cubicBezTo>
                    <a:pt x="8826604" y="4610100"/>
                    <a:pt x="8740879" y="4419600"/>
                    <a:pt x="8737069" y="4410075"/>
                  </a:cubicBezTo>
                  <a:cubicBezTo>
                    <a:pt x="8730400" y="4394835"/>
                    <a:pt x="8723733" y="4378643"/>
                    <a:pt x="8715161" y="4363403"/>
                  </a:cubicBezTo>
                  <a:cubicBezTo>
                    <a:pt x="8666583" y="4273868"/>
                    <a:pt x="8567523" y="4095750"/>
                    <a:pt x="8567523" y="4095750"/>
                  </a:cubicBezTo>
                  <a:cubicBezTo>
                    <a:pt x="8567523" y="4095750"/>
                    <a:pt x="8567523" y="4089083"/>
                    <a:pt x="8567523" y="4085273"/>
                  </a:cubicBezTo>
                  <a:cubicBezTo>
                    <a:pt x="8573238" y="4057650"/>
                    <a:pt x="8585621" y="4071938"/>
                    <a:pt x="8596098" y="4081463"/>
                  </a:cubicBezTo>
                  <a:cubicBezTo>
                    <a:pt x="8678013" y="4153853"/>
                    <a:pt x="9679091" y="5034915"/>
                    <a:pt x="9721000" y="5074920"/>
                  </a:cubicBezTo>
                  <a:cubicBezTo>
                    <a:pt x="9733383" y="5087303"/>
                    <a:pt x="9767673" y="5095875"/>
                    <a:pt x="9740050" y="512445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" name="Plus Sign 408">
              <a:extLst>
                <a:ext uri="{FF2B5EF4-FFF2-40B4-BE49-F238E27FC236}">
                  <a16:creationId xmlns:a16="http://schemas.microsoft.com/office/drawing/2014/main" id="{7DCAF6A2-7CFC-4218-B5FD-20C9381D4D27}"/>
                </a:ext>
              </a:extLst>
            </p:cNvPr>
            <p:cNvSpPr/>
            <p:nvPr/>
          </p:nvSpPr>
          <p:spPr>
            <a:xfrm>
              <a:off x="9615333" y="4240313"/>
              <a:ext cx="448003" cy="448003"/>
            </a:xfrm>
            <a:prstGeom prst="mathPlus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0" name="Group 409">
              <a:extLst>
                <a:ext uri="{FF2B5EF4-FFF2-40B4-BE49-F238E27FC236}">
                  <a16:creationId xmlns:a16="http://schemas.microsoft.com/office/drawing/2014/main" id="{E7A01E88-B9D8-416F-BE4B-6600F4BAB9A9}"/>
                </a:ext>
              </a:extLst>
            </p:cNvPr>
            <p:cNvGrpSpPr/>
            <p:nvPr/>
          </p:nvGrpSpPr>
          <p:grpSpPr>
            <a:xfrm rot="20857237">
              <a:off x="9024574" y="3519587"/>
              <a:ext cx="1109031" cy="1274933"/>
              <a:chOff x="8873991" y="3923317"/>
              <a:chExt cx="1109031" cy="1274933"/>
            </a:xfrm>
          </p:grpSpPr>
          <p:grpSp>
            <p:nvGrpSpPr>
              <p:cNvPr id="411" name="Group 410">
                <a:extLst>
                  <a:ext uri="{FF2B5EF4-FFF2-40B4-BE49-F238E27FC236}">
                    <a16:creationId xmlns:a16="http://schemas.microsoft.com/office/drawing/2014/main" id="{EA9529C7-D345-44B2-BA6C-01F69BA2E4A3}"/>
                  </a:ext>
                </a:extLst>
              </p:cNvPr>
              <p:cNvGrpSpPr/>
              <p:nvPr/>
            </p:nvGrpSpPr>
            <p:grpSpPr>
              <a:xfrm>
                <a:off x="8932620" y="3923317"/>
                <a:ext cx="1050402" cy="1274933"/>
                <a:chOff x="8772175" y="4670224"/>
                <a:chExt cx="1050402" cy="1274933"/>
              </a:xfrm>
              <a:solidFill>
                <a:schemeClr val="bg1"/>
              </a:solidFill>
            </p:grpSpPr>
            <p:sp>
              <p:nvSpPr>
                <p:cNvPr id="415" name="Freeform: Shape 414">
                  <a:extLst>
                    <a:ext uri="{FF2B5EF4-FFF2-40B4-BE49-F238E27FC236}">
                      <a16:creationId xmlns:a16="http://schemas.microsoft.com/office/drawing/2014/main" id="{B4DB8386-2EA8-457D-8934-CB652E5737B1}"/>
                    </a:ext>
                  </a:extLst>
                </p:cNvPr>
                <p:cNvSpPr/>
                <p:nvPr/>
              </p:nvSpPr>
              <p:spPr>
                <a:xfrm rot="567401">
                  <a:off x="8772175" y="4670224"/>
                  <a:ext cx="116160" cy="704068"/>
                </a:xfrm>
                <a:custGeom>
                  <a:avLst/>
                  <a:gdLst>
                    <a:gd name="connsiteX0" fmla="*/ 31309 w 197809"/>
                    <a:gd name="connsiteY0" fmla="*/ 0 h 1198955"/>
                    <a:gd name="connsiteX1" fmla="*/ 8623 w 197809"/>
                    <a:gd name="connsiteY1" fmla="*/ 96358 h 1198955"/>
                    <a:gd name="connsiteX2" fmla="*/ 0 w 197809"/>
                    <a:gd name="connsiteY2" fmla="*/ 226395 h 1198955"/>
                    <a:gd name="connsiteX3" fmla="*/ 143760 w 197809"/>
                    <a:gd name="connsiteY3" fmla="*/ 1179118 h 1198955"/>
                    <a:gd name="connsiteX4" fmla="*/ 197367 w 197809"/>
                    <a:gd name="connsiteY4" fmla="*/ 1176683 h 1198955"/>
                    <a:gd name="connsiteX5" fmla="*/ 116958 w 197809"/>
                    <a:gd name="connsiteY5" fmla="*/ 812404 h 1198955"/>
                    <a:gd name="connsiteX6" fmla="*/ 51170 w 197809"/>
                    <a:gd name="connsiteY6" fmla="*/ 176444 h 1198955"/>
                    <a:gd name="connsiteX7" fmla="*/ 54101 w 197809"/>
                    <a:gd name="connsiteY7" fmla="*/ 106809 h 1198955"/>
                    <a:gd name="connsiteX8" fmla="*/ 61676 w 197809"/>
                    <a:gd name="connsiteY8" fmla="*/ 57582 h 1198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7809" h="1198955">
                      <a:moveTo>
                        <a:pt x="31309" y="0"/>
                      </a:moveTo>
                      <a:lnTo>
                        <a:pt x="8623" y="96358"/>
                      </a:lnTo>
                      <a:cubicBezTo>
                        <a:pt x="2589" y="138981"/>
                        <a:pt x="0" y="182536"/>
                        <a:pt x="0" y="226395"/>
                      </a:cubicBezTo>
                      <a:cubicBezTo>
                        <a:pt x="0" y="551685"/>
                        <a:pt x="77971" y="864793"/>
                        <a:pt x="143760" y="1179118"/>
                      </a:cubicBezTo>
                      <a:cubicBezTo>
                        <a:pt x="165691" y="1207140"/>
                        <a:pt x="202240" y="1204703"/>
                        <a:pt x="197367" y="1176683"/>
                      </a:cubicBezTo>
                      <a:cubicBezTo>
                        <a:pt x="176656" y="1063378"/>
                        <a:pt x="137668" y="925709"/>
                        <a:pt x="116958" y="812404"/>
                      </a:cubicBezTo>
                      <a:cubicBezTo>
                        <a:pt x="77972" y="602855"/>
                        <a:pt x="52387" y="390868"/>
                        <a:pt x="51170" y="176444"/>
                      </a:cubicBezTo>
                      <a:cubicBezTo>
                        <a:pt x="51170" y="152991"/>
                        <a:pt x="52007" y="129767"/>
                        <a:pt x="54101" y="106809"/>
                      </a:cubicBezTo>
                      <a:lnTo>
                        <a:pt x="61676" y="57582"/>
                      </a:lnTo>
                      <a:close/>
                    </a:path>
                  </a:pathLst>
                </a:custGeom>
                <a:grpFill/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16" name="Freeform: Shape 415">
                  <a:extLst>
                    <a:ext uri="{FF2B5EF4-FFF2-40B4-BE49-F238E27FC236}">
                      <a16:creationId xmlns:a16="http://schemas.microsoft.com/office/drawing/2014/main" id="{7D37BEA4-CBC2-4423-929D-1432E4F46FA9}"/>
                    </a:ext>
                  </a:extLst>
                </p:cNvPr>
                <p:cNvSpPr/>
                <p:nvPr/>
              </p:nvSpPr>
              <p:spPr>
                <a:xfrm rot="2624473">
                  <a:off x="9205359" y="5419204"/>
                  <a:ext cx="175807" cy="376730"/>
                </a:xfrm>
                <a:custGeom>
                  <a:avLst/>
                  <a:gdLst>
                    <a:gd name="connsiteX0" fmla="*/ 0 w 144018"/>
                    <a:gd name="connsiteY0" fmla="*/ 4566 h 308610"/>
                    <a:gd name="connsiteX1" fmla="*/ 19888 w 144018"/>
                    <a:gd name="connsiteY1" fmla="*/ 7309 h 308610"/>
                    <a:gd name="connsiteX2" fmla="*/ 28804 w 144018"/>
                    <a:gd name="connsiteY2" fmla="*/ 73146 h 308610"/>
                    <a:gd name="connsiteX3" fmla="*/ 75438 w 144018"/>
                    <a:gd name="connsiteY3" fmla="*/ 239109 h 308610"/>
                    <a:gd name="connsiteX4" fmla="*/ 104242 w 144018"/>
                    <a:gd name="connsiteY4" fmla="*/ 280943 h 308610"/>
                    <a:gd name="connsiteX5" fmla="*/ 143332 w 144018"/>
                    <a:gd name="connsiteY5" fmla="*/ 297402 h 308610"/>
                    <a:gd name="connsiteX6" fmla="*/ 143332 w 144018"/>
                    <a:gd name="connsiteY6" fmla="*/ 314547 h 308610"/>
                    <a:gd name="connsiteX7" fmla="*/ 60350 w 144018"/>
                    <a:gd name="connsiteY7" fmla="*/ 243910 h 308610"/>
                    <a:gd name="connsiteX8" fmla="*/ 4115 w 144018"/>
                    <a:gd name="connsiteY8" fmla="*/ 29940 h 308610"/>
                    <a:gd name="connsiteX9" fmla="*/ 0 w 144018"/>
                    <a:gd name="connsiteY9" fmla="*/ 4566 h 308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4018" h="308610">
                      <a:moveTo>
                        <a:pt x="0" y="4566"/>
                      </a:moveTo>
                      <a:cubicBezTo>
                        <a:pt x="9601" y="-3664"/>
                        <a:pt x="13716" y="451"/>
                        <a:pt x="19888" y="7309"/>
                      </a:cubicBezTo>
                      <a:cubicBezTo>
                        <a:pt x="21260" y="32684"/>
                        <a:pt x="24689" y="52572"/>
                        <a:pt x="28804" y="73146"/>
                      </a:cubicBezTo>
                      <a:cubicBezTo>
                        <a:pt x="40462" y="129381"/>
                        <a:pt x="58979" y="202762"/>
                        <a:pt x="75438" y="239109"/>
                      </a:cubicBezTo>
                      <a:cubicBezTo>
                        <a:pt x="80924" y="250082"/>
                        <a:pt x="97384" y="274085"/>
                        <a:pt x="104242" y="280943"/>
                      </a:cubicBezTo>
                      <a:cubicBezTo>
                        <a:pt x="114529" y="289173"/>
                        <a:pt x="128930" y="297402"/>
                        <a:pt x="143332" y="297402"/>
                      </a:cubicBezTo>
                      <a:cubicBezTo>
                        <a:pt x="148133" y="302889"/>
                        <a:pt x="148133" y="309061"/>
                        <a:pt x="143332" y="314547"/>
                      </a:cubicBezTo>
                      <a:cubicBezTo>
                        <a:pt x="102184" y="307004"/>
                        <a:pt x="76810" y="280257"/>
                        <a:pt x="60350" y="243910"/>
                      </a:cubicBezTo>
                      <a:cubicBezTo>
                        <a:pt x="31547" y="174644"/>
                        <a:pt x="14402" y="104007"/>
                        <a:pt x="4115" y="29940"/>
                      </a:cubicBezTo>
                      <a:cubicBezTo>
                        <a:pt x="3429" y="21711"/>
                        <a:pt x="2057" y="12110"/>
                        <a:pt x="0" y="4566"/>
                      </a:cubicBezTo>
                      <a:close/>
                    </a:path>
                  </a:pathLst>
                </a:custGeom>
                <a:grpFill/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417" name="Freeform: Shape 416">
                  <a:extLst>
                    <a:ext uri="{FF2B5EF4-FFF2-40B4-BE49-F238E27FC236}">
                      <a16:creationId xmlns:a16="http://schemas.microsoft.com/office/drawing/2014/main" id="{BD10F0DC-C50B-4B59-B41C-FE096AD1BDF0}"/>
                    </a:ext>
                  </a:extLst>
                </p:cNvPr>
                <p:cNvSpPr/>
                <p:nvPr/>
              </p:nvSpPr>
              <p:spPr>
                <a:xfrm rot="2624473">
                  <a:off x="9453204" y="5568427"/>
                  <a:ext cx="92090" cy="376730"/>
                </a:xfrm>
                <a:custGeom>
                  <a:avLst/>
                  <a:gdLst>
                    <a:gd name="connsiteX0" fmla="*/ 0 w 75438"/>
                    <a:gd name="connsiteY0" fmla="*/ 9601 h 308610"/>
                    <a:gd name="connsiteX1" fmla="*/ 17145 w 75438"/>
                    <a:gd name="connsiteY1" fmla="*/ 0 h 308610"/>
                    <a:gd name="connsiteX2" fmla="*/ 75438 w 75438"/>
                    <a:gd name="connsiteY2" fmla="*/ 233858 h 308610"/>
                    <a:gd name="connsiteX3" fmla="*/ 75438 w 75438"/>
                    <a:gd name="connsiteY3" fmla="*/ 279121 h 308610"/>
                    <a:gd name="connsiteX4" fmla="*/ 65151 w 75438"/>
                    <a:gd name="connsiteY4" fmla="*/ 311353 h 308610"/>
                    <a:gd name="connsiteX5" fmla="*/ 47320 w 75438"/>
                    <a:gd name="connsiteY5" fmla="*/ 296951 h 308610"/>
                    <a:gd name="connsiteX6" fmla="*/ 61722 w 75438"/>
                    <a:gd name="connsiteY6" fmla="*/ 256489 h 308610"/>
                    <a:gd name="connsiteX7" fmla="*/ 57607 w 75438"/>
                    <a:gd name="connsiteY7" fmla="*/ 225628 h 308610"/>
                    <a:gd name="connsiteX8" fmla="*/ 5487 w 75438"/>
                    <a:gd name="connsiteY8" fmla="*/ 25375 h 308610"/>
                    <a:gd name="connsiteX9" fmla="*/ 0 w 75438"/>
                    <a:gd name="connsiteY9" fmla="*/ 9601 h 308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5438" h="308610">
                      <a:moveTo>
                        <a:pt x="0" y="9601"/>
                      </a:moveTo>
                      <a:cubicBezTo>
                        <a:pt x="6172" y="3429"/>
                        <a:pt x="11659" y="6172"/>
                        <a:pt x="17145" y="0"/>
                      </a:cubicBezTo>
                      <a:cubicBezTo>
                        <a:pt x="45263" y="100127"/>
                        <a:pt x="62408" y="153619"/>
                        <a:pt x="75438" y="233858"/>
                      </a:cubicBezTo>
                      <a:cubicBezTo>
                        <a:pt x="78181" y="248945"/>
                        <a:pt x="78181" y="264033"/>
                        <a:pt x="75438" y="279121"/>
                      </a:cubicBezTo>
                      <a:cubicBezTo>
                        <a:pt x="71323" y="292837"/>
                        <a:pt x="69266" y="297637"/>
                        <a:pt x="65151" y="311353"/>
                      </a:cubicBezTo>
                      <a:cubicBezTo>
                        <a:pt x="56236" y="314782"/>
                        <a:pt x="53493" y="304495"/>
                        <a:pt x="47320" y="296951"/>
                      </a:cubicBezTo>
                      <a:cubicBezTo>
                        <a:pt x="58293" y="285979"/>
                        <a:pt x="61036" y="277749"/>
                        <a:pt x="61722" y="256489"/>
                      </a:cubicBezTo>
                      <a:cubicBezTo>
                        <a:pt x="59665" y="243459"/>
                        <a:pt x="60351" y="233172"/>
                        <a:pt x="57607" y="225628"/>
                      </a:cubicBezTo>
                      <a:cubicBezTo>
                        <a:pt x="44577" y="157734"/>
                        <a:pt x="28804" y="100127"/>
                        <a:pt x="5487" y="25375"/>
                      </a:cubicBezTo>
                      <a:cubicBezTo>
                        <a:pt x="4801" y="21946"/>
                        <a:pt x="2058" y="13030"/>
                        <a:pt x="0" y="9601"/>
                      </a:cubicBezTo>
                      <a:close/>
                    </a:path>
                  </a:pathLst>
                </a:custGeom>
                <a:grpFill/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18" name="Freeform: Shape 417">
                  <a:extLst>
                    <a:ext uri="{FF2B5EF4-FFF2-40B4-BE49-F238E27FC236}">
                      <a16:creationId xmlns:a16="http://schemas.microsoft.com/office/drawing/2014/main" id="{CEB9024B-06EE-4BA8-B236-5CE902408199}"/>
                    </a:ext>
                  </a:extLst>
                </p:cNvPr>
                <p:cNvSpPr/>
                <p:nvPr/>
              </p:nvSpPr>
              <p:spPr>
                <a:xfrm rot="2624473">
                  <a:off x="9373440" y="5030162"/>
                  <a:ext cx="449137" cy="527241"/>
                </a:xfrm>
                <a:custGeom>
                  <a:avLst/>
                  <a:gdLst>
                    <a:gd name="connsiteX0" fmla="*/ 196 w 349758"/>
                    <a:gd name="connsiteY0" fmla="*/ 0 h 445770"/>
                    <a:gd name="connsiteX1" fmla="*/ 119525 w 349758"/>
                    <a:gd name="connsiteY1" fmla="*/ 109042 h 445770"/>
                    <a:gd name="connsiteX2" fmla="*/ 153815 w 349758"/>
                    <a:gd name="connsiteY2" fmla="*/ 161163 h 445770"/>
                    <a:gd name="connsiteX3" fmla="*/ 181247 w 349758"/>
                    <a:gd name="connsiteY3" fmla="*/ 189967 h 445770"/>
                    <a:gd name="connsiteX4" fmla="*/ 226510 w 349758"/>
                    <a:gd name="connsiteY4" fmla="*/ 200254 h 445770"/>
                    <a:gd name="connsiteX5" fmla="*/ 293033 w 349758"/>
                    <a:gd name="connsiteY5" fmla="*/ 270891 h 445770"/>
                    <a:gd name="connsiteX6" fmla="*/ 351326 w 349758"/>
                    <a:gd name="connsiteY6" fmla="*/ 407365 h 445770"/>
                    <a:gd name="connsiteX7" fmla="*/ 333495 w 349758"/>
                    <a:gd name="connsiteY7" fmla="*/ 425196 h 445770"/>
                    <a:gd name="connsiteX8" fmla="*/ 274516 w 349758"/>
                    <a:gd name="connsiteY8" fmla="*/ 291465 h 445770"/>
                    <a:gd name="connsiteX9" fmla="*/ 197707 w 349758"/>
                    <a:gd name="connsiteY9" fmla="*/ 216027 h 445770"/>
                    <a:gd name="connsiteX10" fmla="*/ 146957 w 349758"/>
                    <a:gd name="connsiteY10" fmla="*/ 228371 h 445770"/>
                    <a:gd name="connsiteX11" fmla="*/ 101009 w 349758"/>
                    <a:gd name="connsiteY11" fmla="*/ 369646 h 445770"/>
                    <a:gd name="connsiteX12" fmla="*/ 114725 w 349758"/>
                    <a:gd name="connsiteY12" fmla="*/ 447142 h 445770"/>
                    <a:gd name="connsiteX13" fmla="*/ 92779 w 349758"/>
                    <a:gd name="connsiteY13" fmla="*/ 445770 h 445770"/>
                    <a:gd name="connsiteX14" fmla="*/ 71519 w 349758"/>
                    <a:gd name="connsiteY14" fmla="*/ 350444 h 445770"/>
                    <a:gd name="connsiteX15" fmla="*/ 132556 w 349758"/>
                    <a:gd name="connsiteY15" fmla="*/ 205054 h 445770"/>
                    <a:gd name="connsiteX16" fmla="*/ 128441 w 349758"/>
                    <a:gd name="connsiteY16" fmla="*/ 176251 h 445770"/>
                    <a:gd name="connsiteX17" fmla="*/ 107181 w 349758"/>
                    <a:gd name="connsiteY17" fmla="*/ 137846 h 445770"/>
                    <a:gd name="connsiteX18" fmla="*/ 35858 w 349758"/>
                    <a:gd name="connsiteY18" fmla="*/ 63779 h 445770"/>
                    <a:gd name="connsiteX19" fmla="*/ 7740 w 349758"/>
                    <a:gd name="connsiteY19" fmla="*/ 38405 h 445770"/>
                    <a:gd name="connsiteX20" fmla="*/ 196 w 349758"/>
                    <a:gd name="connsiteY20" fmla="*/ 0 h 445770"/>
                    <a:gd name="connsiteX0" fmla="*/ 9624 w 360810"/>
                    <a:gd name="connsiteY0" fmla="*/ 4565 h 454288"/>
                    <a:gd name="connsiteX1" fmla="*/ 128953 w 360810"/>
                    <a:gd name="connsiteY1" fmla="*/ 113607 h 454288"/>
                    <a:gd name="connsiteX2" fmla="*/ 163243 w 360810"/>
                    <a:gd name="connsiteY2" fmla="*/ 165728 h 454288"/>
                    <a:gd name="connsiteX3" fmla="*/ 190675 w 360810"/>
                    <a:gd name="connsiteY3" fmla="*/ 194532 h 454288"/>
                    <a:gd name="connsiteX4" fmla="*/ 235938 w 360810"/>
                    <a:gd name="connsiteY4" fmla="*/ 204819 h 454288"/>
                    <a:gd name="connsiteX5" fmla="*/ 302461 w 360810"/>
                    <a:gd name="connsiteY5" fmla="*/ 275456 h 454288"/>
                    <a:gd name="connsiteX6" fmla="*/ 360754 w 360810"/>
                    <a:gd name="connsiteY6" fmla="*/ 411930 h 454288"/>
                    <a:gd name="connsiteX7" fmla="*/ 342923 w 360810"/>
                    <a:gd name="connsiteY7" fmla="*/ 429761 h 454288"/>
                    <a:gd name="connsiteX8" fmla="*/ 283944 w 360810"/>
                    <a:gd name="connsiteY8" fmla="*/ 296030 h 454288"/>
                    <a:gd name="connsiteX9" fmla="*/ 207135 w 360810"/>
                    <a:gd name="connsiteY9" fmla="*/ 220592 h 454288"/>
                    <a:gd name="connsiteX10" fmla="*/ 156385 w 360810"/>
                    <a:gd name="connsiteY10" fmla="*/ 232936 h 454288"/>
                    <a:gd name="connsiteX11" fmla="*/ 110437 w 360810"/>
                    <a:gd name="connsiteY11" fmla="*/ 374211 h 454288"/>
                    <a:gd name="connsiteX12" fmla="*/ 124153 w 360810"/>
                    <a:gd name="connsiteY12" fmla="*/ 451707 h 454288"/>
                    <a:gd name="connsiteX13" fmla="*/ 102207 w 360810"/>
                    <a:gd name="connsiteY13" fmla="*/ 450335 h 454288"/>
                    <a:gd name="connsiteX14" fmla="*/ 80947 w 360810"/>
                    <a:gd name="connsiteY14" fmla="*/ 355009 h 454288"/>
                    <a:gd name="connsiteX15" fmla="*/ 141984 w 360810"/>
                    <a:gd name="connsiteY15" fmla="*/ 209619 h 454288"/>
                    <a:gd name="connsiteX16" fmla="*/ 137869 w 360810"/>
                    <a:gd name="connsiteY16" fmla="*/ 180816 h 454288"/>
                    <a:gd name="connsiteX17" fmla="*/ 116609 w 360810"/>
                    <a:gd name="connsiteY17" fmla="*/ 142411 h 454288"/>
                    <a:gd name="connsiteX18" fmla="*/ 45286 w 360810"/>
                    <a:gd name="connsiteY18" fmla="*/ 68344 h 454288"/>
                    <a:gd name="connsiteX19" fmla="*/ 17168 w 360810"/>
                    <a:gd name="connsiteY19" fmla="*/ 42970 h 454288"/>
                    <a:gd name="connsiteX20" fmla="*/ 8233 w 360810"/>
                    <a:gd name="connsiteY20" fmla="*/ 22698 h 454288"/>
                    <a:gd name="connsiteX21" fmla="*/ 9624 w 360810"/>
                    <a:gd name="connsiteY21" fmla="*/ 4565 h 454288"/>
                    <a:gd name="connsiteX0" fmla="*/ 17456 w 368642"/>
                    <a:gd name="connsiteY0" fmla="*/ 3522 h 453245"/>
                    <a:gd name="connsiteX1" fmla="*/ 136785 w 368642"/>
                    <a:gd name="connsiteY1" fmla="*/ 112564 h 453245"/>
                    <a:gd name="connsiteX2" fmla="*/ 171075 w 368642"/>
                    <a:gd name="connsiteY2" fmla="*/ 164685 h 453245"/>
                    <a:gd name="connsiteX3" fmla="*/ 198507 w 368642"/>
                    <a:gd name="connsiteY3" fmla="*/ 193489 h 453245"/>
                    <a:gd name="connsiteX4" fmla="*/ 243770 w 368642"/>
                    <a:gd name="connsiteY4" fmla="*/ 203776 h 453245"/>
                    <a:gd name="connsiteX5" fmla="*/ 310293 w 368642"/>
                    <a:gd name="connsiteY5" fmla="*/ 274413 h 453245"/>
                    <a:gd name="connsiteX6" fmla="*/ 368586 w 368642"/>
                    <a:gd name="connsiteY6" fmla="*/ 410887 h 453245"/>
                    <a:gd name="connsiteX7" fmla="*/ 350755 w 368642"/>
                    <a:gd name="connsiteY7" fmla="*/ 428718 h 453245"/>
                    <a:gd name="connsiteX8" fmla="*/ 291776 w 368642"/>
                    <a:gd name="connsiteY8" fmla="*/ 294987 h 453245"/>
                    <a:gd name="connsiteX9" fmla="*/ 214967 w 368642"/>
                    <a:gd name="connsiteY9" fmla="*/ 219549 h 453245"/>
                    <a:gd name="connsiteX10" fmla="*/ 164217 w 368642"/>
                    <a:gd name="connsiteY10" fmla="*/ 231893 h 453245"/>
                    <a:gd name="connsiteX11" fmla="*/ 118269 w 368642"/>
                    <a:gd name="connsiteY11" fmla="*/ 373168 h 453245"/>
                    <a:gd name="connsiteX12" fmla="*/ 131985 w 368642"/>
                    <a:gd name="connsiteY12" fmla="*/ 450664 h 453245"/>
                    <a:gd name="connsiteX13" fmla="*/ 110039 w 368642"/>
                    <a:gd name="connsiteY13" fmla="*/ 449292 h 453245"/>
                    <a:gd name="connsiteX14" fmla="*/ 88779 w 368642"/>
                    <a:gd name="connsiteY14" fmla="*/ 353966 h 453245"/>
                    <a:gd name="connsiteX15" fmla="*/ 149816 w 368642"/>
                    <a:gd name="connsiteY15" fmla="*/ 208576 h 453245"/>
                    <a:gd name="connsiteX16" fmla="*/ 145701 w 368642"/>
                    <a:gd name="connsiteY16" fmla="*/ 179773 h 453245"/>
                    <a:gd name="connsiteX17" fmla="*/ 124441 w 368642"/>
                    <a:gd name="connsiteY17" fmla="*/ 141368 h 453245"/>
                    <a:gd name="connsiteX18" fmla="*/ 53118 w 368642"/>
                    <a:gd name="connsiteY18" fmla="*/ 67301 h 453245"/>
                    <a:gd name="connsiteX19" fmla="*/ 25000 w 368642"/>
                    <a:gd name="connsiteY19" fmla="*/ 41927 h 453245"/>
                    <a:gd name="connsiteX20" fmla="*/ 761 w 368642"/>
                    <a:gd name="connsiteY20" fmla="*/ 33027 h 453245"/>
                    <a:gd name="connsiteX21" fmla="*/ 17456 w 368642"/>
                    <a:gd name="connsiteY21" fmla="*/ 3522 h 453245"/>
                    <a:gd name="connsiteX0" fmla="*/ 35749 w 367948"/>
                    <a:gd name="connsiteY0" fmla="*/ 4556 h 442990"/>
                    <a:gd name="connsiteX1" fmla="*/ 136091 w 367948"/>
                    <a:gd name="connsiteY1" fmla="*/ 102309 h 442990"/>
                    <a:gd name="connsiteX2" fmla="*/ 170381 w 367948"/>
                    <a:gd name="connsiteY2" fmla="*/ 154430 h 442990"/>
                    <a:gd name="connsiteX3" fmla="*/ 197813 w 367948"/>
                    <a:gd name="connsiteY3" fmla="*/ 183234 h 442990"/>
                    <a:gd name="connsiteX4" fmla="*/ 243076 w 367948"/>
                    <a:gd name="connsiteY4" fmla="*/ 193521 h 442990"/>
                    <a:gd name="connsiteX5" fmla="*/ 309599 w 367948"/>
                    <a:gd name="connsiteY5" fmla="*/ 264158 h 442990"/>
                    <a:gd name="connsiteX6" fmla="*/ 367892 w 367948"/>
                    <a:gd name="connsiteY6" fmla="*/ 400632 h 442990"/>
                    <a:gd name="connsiteX7" fmla="*/ 350061 w 367948"/>
                    <a:gd name="connsiteY7" fmla="*/ 418463 h 442990"/>
                    <a:gd name="connsiteX8" fmla="*/ 291082 w 367948"/>
                    <a:gd name="connsiteY8" fmla="*/ 284732 h 442990"/>
                    <a:gd name="connsiteX9" fmla="*/ 214273 w 367948"/>
                    <a:gd name="connsiteY9" fmla="*/ 209294 h 442990"/>
                    <a:gd name="connsiteX10" fmla="*/ 163523 w 367948"/>
                    <a:gd name="connsiteY10" fmla="*/ 221638 h 442990"/>
                    <a:gd name="connsiteX11" fmla="*/ 117575 w 367948"/>
                    <a:gd name="connsiteY11" fmla="*/ 362913 h 442990"/>
                    <a:gd name="connsiteX12" fmla="*/ 131291 w 367948"/>
                    <a:gd name="connsiteY12" fmla="*/ 440409 h 442990"/>
                    <a:gd name="connsiteX13" fmla="*/ 109345 w 367948"/>
                    <a:gd name="connsiteY13" fmla="*/ 439037 h 442990"/>
                    <a:gd name="connsiteX14" fmla="*/ 88085 w 367948"/>
                    <a:gd name="connsiteY14" fmla="*/ 343711 h 442990"/>
                    <a:gd name="connsiteX15" fmla="*/ 149122 w 367948"/>
                    <a:gd name="connsiteY15" fmla="*/ 198321 h 442990"/>
                    <a:gd name="connsiteX16" fmla="*/ 145007 w 367948"/>
                    <a:gd name="connsiteY16" fmla="*/ 169518 h 442990"/>
                    <a:gd name="connsiteX17" fmla="*/ 123747 w 367948"/>
                    <a:gd name="connsiteY17" fmla="*/ 131113 h 442990"/>
                    <a:gd name="connsiteX18" fmla="*/ 52424 w 367948"/>
                    <a:gd name="connsiteY18" fmla="*/ 57046 h 442990"/>
                    <a:gd name="connsiteX19" fmla="*/ 24306 w 367948"/>
                    <a:gd name="connsiteY19" fmla="*/ 31672 h 442990"/>
                    <a:gd name="connsiteX20" fmla="*/ 67 w 367948"/>
                    <a:gd name="connsiteY20" fmla="*/ 22772 h 442990"/>
                    <a:gd name="connsiteX21" fmla="*/ 35749 w 367948"/>
                    <a:gd name="connsiteY21" fmla="*/ 4556 h 442990"/>
                    <a:gd name="connsiteX0" fmla="*/ 35721 w 367920"/>
                    <a:gd name="connsiteY0" fmla="*/ 867 h 439301"/>
                    <a:gd name="connsiteX1" fmla="*/ 136063 w 367920"/>
                    <a:gd name="connsiteY1" fmla="*/ 98620 h 439301"/>
                    <a:gd name="connsiteX2" fmla="*/ 170353 w 367920"/>
                    <a:gd name="connsiteY2" fmla="*/ 150741 h 439301"/>
                    <a:gd name="connsiteX3" fmla="*/ 197785 w 367920"/>
                    <a:gd name="connsiteY3" fmla="*/ 179545 h 439301"/>
                    <a:gd name="connsiteX4" fmla="*/ 243048 w 367920"/>
                    <a:gd name="connsiteY4" fmla="*/ 189832 h 439301"/>
                    <a:gd name="connsiteX5" fmla="*/ 309571 w 367920"/>
                    <a:gd name="connsiteY5" fmla="*/ 260469 h 439301"/>
                    <a:gd name="connsiteX6" fmla="*/ 367864 w 367920"/>
                    <a:gd name="connsiteY6" fmla="*/ 396943 h 439301"/>
                    <a:gd name="connsiteX7" fmla="*/ 350033 w 367920"/>
                    <a:gd name="connsiteY7" fmla="*/ 414774 h 439301"/>
                    <a:gd name="connsiteX8" fmla="*/ 291054 w 367920"/>
                    <a:gd name="connsiteY8" fmla="*/ 281043 h 439301"/>
                    <a:gd name="connsiteX9" fmla="*/ 214245 w 367920"/>
                    <a:gd name="connsiteY9" fmla="*/ 205605 h 439301"/>
                    <a:gd name="connsiteX10" fmla="*/ 163495 w 367920"/>
                    <a:gd name="connsiteY10" fmla="*/ 217949 h 439301"/>
                    <a:gd name="connsiteX11" fmla="*/ 117547 w 367920"/>
                    <a:gd name="connsiteY11" fmla="*/ 359224 h 439301"/>
                    <a:gd name="connsiteX12" fmla="*/ 131263 w 367920"/>
                    <a:gd name="connsiteY12" fmla="*/ 436720 h 439301"/>
                    <a:gd name="connsiteX13" fmla="*/ 109317 w 367920"/>
                    <a:gd name="connsiteY13" fmla="*/ 435348 h 439301"/>
                    <a:gd name="connsiteX14" fmla="*/ 88057 w 367920"/>
                    <a:gd name="connsiteY14" fmla="*/ 340022 h 439301"/>
                    <a:gd name="connsiteX15" fmla="*/ 149094 w 367920"/>
                    <a:gd name="connsiteY15" fmla="*/ 194632 h 439301"/>
                    <a:gd name="connsiteX16" fmla="*/ 144979 w 367920"/>
                    <a:gd name="connsiteY16" fmla="*/ 165829 h 439301"/>
                    <a:gd name="connsiteX17" fmla="*/ 123719 w 367920"/>
                    <a:gd name="connsiteY17" fmla="*/ 127424 h 439301"/>
                    <a:gd name="connsiteX18" fmla="*/ 52396 w 367920"/>
                    <a:gd name="connsiteY18" fmla="*/ 53357 h 439301"/>
                    <a:gd name="connsiteX19" fmla="*/ 24278 w 367920"/>
                    <a:gd name="connsiteY19" fmla="*/ 27983 h 439301"/>
                    <a:gd name="connsiteX20" fmla="*/ 39 w 367920"/>
                    <a:gd name="connsiteY20" fmla="*/ 19083 h 439301"/>
                    <a:gd name="connsiteX21" fmla="*/ 35721 w 367920"/>
                    <a:gd name="connsiteY21" fmla="*/ 867 h 439301"/>
                    <a:gd name="connsiteX0" fmla="*/ 48827 w 367908"/>
                    <a:gd name="connsiteY0" fmla="*/ 1999 h 428436"/>
                    <a:gd name="connsiteX1" fmla="*/ 136051 w 367908"/>
                    <a:gd name="connsiteY1" fmla="*/ 87755 h 428436"/>
                    <a:gd name="connsiteX2" fmla="*/ 170341 w 367908"/>
                    <a:gd name="connsiteY2" fmla="*/ 139876 h 428436"/>
                    <a:gd name="connsiteX3" fmla="*/ 197773 w 367908"/>
                    <a:gd name="connsiteY3" fmla="*/ 168680 h 428436"/>
                    <a:gd name="connsiteX4" fmla="*/ 243036 w 367908"/>
                    <a:gd name="connsiteY4" fmla="*/ 178967 h 428436"/>
                    <a:gd name="connsiteX5" fmla="*/ 309559 w 367908"/>
                    <a:gd name="connsiteY5" fmla="*/ 249604 h 428436"/>
                    <a:gd name="connsiteX6" fmla="*/ 367852 w 367908"/>
                    <a:gd name="connsiteY6" fmla="*/ 386078 h 428436"/>
                    <a:gd name="connsiteX7" fmla="*/ 350021 w 367908"/>
                    <a:gd name="connsiteY7" fmla="*/ 403909 h 428436"/>
                    <a:gd name="connsiteX8" fmla="*/ 291042 w 367908"/>
                    <a:gd name="connsiteY8" fmla="*/ 270178 h 428436"/>
                    <a:gd name="connsiteX9" fmla="*/ 214233 w 367908"/>
                    <a:gd name="connsiteY9" fmla="*/ 194740 h 428436"/>
                    <a:gd name="connsiteX10" fmla="*/ 163483 w 367908"/>
                    <a:gd name="connsiteY10" fmla="*/ 207084 h 428436"/>
                    <a:gd name="connsiteX11" fmla="*/ 117535 w 367908"/>
                    <a:gd name="connsiteY11" fmla="*/ 348359 h 428436"/>
                    <a:gd name="connsiteX12" fmla="*/ 131251 w 367908"/>
                    <a:gd name="connsiteY12" fmla="*/ 425855 h 428436"/>
                    <a:gd name="connsiteX13" fmla="*/ 109305 w 367908"/>
                    <a:gd name="connsiteY13" fmla="*/ 424483 h 428436"/>
                    <a:gd name="connsiteX14" fmla="*/ 88045 w 367908"/>
                    <a:gd name="connsiteY14" fmla="*/ 329157 h 428436"/>
                    <a:gd name="connsiteX15" fmla="*/ 149082 w 367908"/>
                    <a:gd name="connsiteY15" fmla="*/ 183767 h 428436"/>
                    <a:gd name="connsiteX16" fmla="*/ 144967 w 367908"/>
                    <a:gd name="connsiteY16" fmla="*/ 154964 h 428436"/>
                    <a:gd name="connsiteX17" fmla="*/ 123707 w 367908"/>
                    <a:gd name="connsiteY17" fmla="*/ 116559 h 428436"/>
                    <a:gd name="connsiteX18" fmla="*/ 52384 w 367908"/>
                    <a:gd name="connsiteY18" fmla="*/ 42492 h 428436"/>
                    <a:gd name="connsiteX19" fmla="*/ 24266 w 367908"/>
                    <a:gd name="connsiteY19" fmla="*/ 17118 h 428436"/>
                    <a:gd name="connsiteX20" fmla="*/ 27 w 367908"/>
                    <a:gd name="connsiteY20" fmla="*/ 8218 h 428436"/>
                    <a:gd name="connsiteX21" fmla="*/ 48827 w 367908"/>
                    <a:gd name="connsiteY21" fmla="*/ 1999 h 428436"/>
                    <a:gd name="connsiteX0" fmla="*/ 48827 w 367908"/>
                    <a:gd name="connsiteY0" fmla="*/ 1999 h 428436"/>
                    <a:gd name="connsiteX1" fmla="*/ 136051 w 367908"/>
                    <a:gd name="connsiteY1" fmla="*/ 87755 h 428436"/>
                    <a:gd name="connsiteX2" fmla="*/ 170341 w 367908"/>
                    <a:gd name="connsiteY2" fmla="*/ 139876 h 428436"/>
                    <a:gd name="connsiteX3" fmla="*/ 197773 w 367908"/>
                    <a:gd name="connsiteY3" fmla="*/ 168680 h 428436"/>
                    <a:gd name="connsiteX4" fmla="*/ 243036 w 367908"/>
                    <a:gd name="connsiteY4" fmla="*/ 178967 h 428436"/>
                    <a:gd name="connsiteX5" fmla="*/ 309559 w 367908"/>
                    <a:gd name="connsiteY5" fmla="*/ 249604 h 428436"/>
                    <a:gd name="connsiteX6" fmla="*/ 367852 w 367908"/>
                    <a:gd name="connsiteY6" fmla="*/ 386078 h 428436"/>
                    <a:gd name="connsiteX7" fmla="*/ 350021 w 367908"/>
                    <a:gd name="connsiteY7" fmla="*/ 403909 h 428436"/>
                    <a:gd name="connsiteX8" fmla="*/ 291042 w 367908"/>
                    <a:gd name="connsiteY8" fmla="*/ 270178 h 428436"/>
                    <a:gd name="connsiteX9" fmla="*/ 214233 w 367908"/>
                    <a:gd name="connsiteY9" fmla="*/ 194740 h 428436"/>
                    <a:gd name="connsiteX10" fmla="*/ 163483 w 367908"/>
                    <a:gd name="connsiteY10" fmla="*/ 207084 h 428436"/>
                    <a:gd name="connsiteX11" fmla="*/ 117535 w 367908"/>
                    <a:gd name="connsiteY11" fmla="*/ 348359 h 428436"/>
                    <a:gd name="connsiteX12" fmla="*/ 131251 w 367908"/>
                    <a:gd name="connsiteY12" fmla="*/ 425855 h 428436"/>
                    <a:gd name="connsiteX13" fmla="*/ 109305 w 367908"/>
                    <a:gd name="connsiteY13" fmla="*/ 424483 h 428436"/>
                    <a:gd name="connsiteX14" fmla="*/ 88045 w 367908"/>
                    <a:gd name="connsiteY14" fmla="*/ 329157 h 428436"/>
                    <a:gd name="connsiteX15" fmla="*/ 149082 w 367908"/>
                    <a:gd name="connsiteY15" fmla="*/ 183767 h 428436"/>
                    <a:gd name="connsiteX16" fmla="*/ 144967 w 367908"/>
                    <a:gd name="connsiteY16" fmla="*/ 154964 h 428436"/>
                    <a:gd name="connsiteX17" fmla="*/ 123707 w 367908"/>
                    <a:gd name="connsiteY17" fmla="*/ 116559 h 428436"/>
                    <a:gd name="connsiteX18" fmla="*/ 52384 w 367908"/>
                    <a:gd name="connsiteY18" fmla="*/ 42492 h 428436"/>
                    <a:gd name="connsiteX19" fmla="*/ 24266 w 367908"/>
                    <a:gd name="connsiteY19" fmla="*/ 17118 h 428436"/>
                    <a:gd name="connsiteX20" fmla="*/ 27 w 367908"/>
                    <a:gd name="connsiteY20" fmla="*/ 8218 h 428436"/>
                    <a:gd name="connsiteX21" fmla="*/ 48827 w 367908"/>
                    <a:gd name="connsiteY21" fmla="*/ 1999 h 428436"/>
                    <a:gd name="connsiteX0" fmla="*/ 48843 w 367924"/>
                    <a:gd name="connsiteY0" fmla="*/ 5470 h 431907"/>
                    <a:gd name="connsiteX1" fmla="*/ 136067 w 367924"/>
                    <a:gd name="connsiteY1" fmla="*/ 91226 h 431907"/>
                    <a:gd name="connsiteX2" fmla="*/ 170357 w 367924"/>
                    <a:gd name="connsiteY2" fmla="*/ 143347 h 431907"/>
                    <a:gd name="connsiteX3" fmla="*/ 197789 w 367924"/>
                    <a:gd name="connsiteY3" fmla="*/ 172151 h 431907"/>
                    <a:gd name="connsiteX4" fmla="*/ 243052 w 367924"/>
                    <a:gd name="connsiteY4" fmla="*/ 182438 h 431907"/>
                    <a:gd name="connsiteX5" fmla="*/ 309575 w 367924"/>
                    <a:gd name="connsiteY5" fmla="*/ 253075 h 431907"/>
                    <a:gd name="connsiteX6" fmla="*/ 367868 w 367924"/>
                    <a:gd name="connsiteY6" fmla="*/ 389549 h 431907"/>
                    <a:gd name="connsiteX7" fmla="*/ 350037 w 367924"/>
                    <a:gd name="connsiteY7" fmla="*/ 407380 h 431907"/>
                    <a:gd name="connsiteX8" fmla="*/ 291058 w 367924"/>
                    <a:gd name="connsiteY8" fmla="*/ 273649 h 431907"/>
                    <a:gd name="connsiteX9" fmla="*/ 214249 w 367924"/>
                    <a:gd name="connsiteY9" fmla="*/ 198211 h 431907"/>
                    <a:gd name="connsiteX10" fmla="*/ 163499 w 367924"/>
                    <a:gd name="connsiteY10" fmla="*/ 210555 h 431907"/>
                    <a:gd name="connsiteX11" fmla="*/ 117551 w 367924"/>
                    <a:gd name="connsiteY11" fmla="*/ 351830 h 431907"/>
                    <a:gd name="connsiteX12" fmla="*/ 131267 w 367924"/>
                    <a:gd name="connsiteY12" fmla="*/ 429326 h 431907"/>
                    <a:gd name="connsiteX13" fmla="*/ 109321 w 367924"/>
                    <a:gd name="connsiteY13" fmla="*/ 427954 h 431907"/>
                    <a:gd name="connsiteX14" fmla="*/ 88061 w 367924"/>
                    <a:gd name="connsiteY14" fmla="*/ 332628 h 431907"/>
                    <a:gd name="connsiteX15" fmla="*/ 149098 w 367924"/>
                    <a:gd name="connsiteY15" fmla="*/ 187238 h 431907"/>
                    <a:gd name="connsiteX16" fmla="*/ 144983 w 367924"/>
                    <a:gd name="connsiteY16" fmla="*/ 158435 h 431907"/>
                    <a:gd name="connsiteX17" fmla="*/ 123723 w 367924"/>
                    <a:gd name="connsiteY17" fmla="*/ 120030 h 431907"/>
                    <a:gd name="connsiteX18" fmla="*/ 52400 w 367924"/>
                    <a:gd name="connsiteY18" fmla="*/ 45963 h 431907"/>
                    <a:gd name="connsiteX19" fmla="*/ 24282 w 367924"/>
                    <a:gd name="connsiteY19" fmla="*/ 20589 h 431907"/>
                    <a:gd name="connsiteX20" fmla="*/ 43 w 367924"/>
                    <a:gd name="connsiteY20" fmla="*/ 11689 h 431907"/>
                    <a:gd name="connsiteX21" fmla="*/ 48843 w 367924"/>
                    <a:gd name="connsiteY21" fmla="*/ 5470 h 4319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67924" h="431907">
                      <a:moveTo>
                        <a:pt x="48843" y="5470"/>
                      </a:moveTo>
                      <a:cubicBezTo>
                        <a:pt x="79018" y="28101"/>
                        <a:pt x="115815" y="68247"/>
                        <a:pt x="136067" y="91226"/>
                      </a:cubicBezTo>
                      <a:cubicBezTo>
                        <a:pt x="156319" y="114206"/>
                        <a:pt x="159385" y="124830"/>
                        <a:pt x="170357" y="143347"/>
                      </a:cubicBezTo>
                      <a:cubicBezTo>
                        <a:pt x="179273" y="157749"/>
                        <a:pt x="179959" y="173522"/>
                        <a:pt x="197789" y="172151"/>
                      </a:cubicBezTo>
                      <a:cubicBezTo>
                        <a:pt x="214249" y="173522"/>
                        <a:pt x="232765" y="178323"/>
                        <a:pt x="243052" y="182438"/>
                      </a:cubicBezTo>
                      <a:cubicBezTo>
                        <a:pt x="273227" y="194782"/>
                        <a:pt x="296545" y="229072"/>
                        <a:pt x="309575" y="253075"/>
                      </a:cubicBezTo>
                      <a:cubicBezTo>
                        <a:pt x="333578" y="297652"/>
                        <a:pt x="352095" y="341543"/>
                        <a:pt x="367868" y="389549"/>
                      </a:cubicBezTo>
                      <a:cubicBezTo>
                        <a:pt x="368554" y="402579"/>
                        <a:pt x="363067" y="408752"/>
                        <a:pt x="350037" y="407380"/>
                      </a:cubicBezTo>
                      <a:cubicBezTo>
                        <a:pt x="326720" y="362117"/>
                        <a:pt x="320548" y="325770"/>
                        <a:pt x="291058" y="273649"/>
                      </a:cubicBezTo>
                      <a:cubicBezTo>
                        <a:pt x="274599" y="247589"/>
                        <a:pt x="264998" y="208498"/>
                        <a:pt x="214249" y="198211"/>
                      </a:cubicBezTo>
                      <a:cubicBezTo>
                        <a:pt x="201904" y="195468"/>
                        <a:pt x="173101" y="203012"/>
                        <a:pt x="163499" y="210555"/>
                      </a:cubicBezTo>
                      <a:cubicBezTo>
                        <a:pt x="120980" y="241416"/>
                        <a:pt x="105206" y="299709"/>
                        <a:pt x="117551" y="351830"/>
                      </a:cubicBezTo>
                      <a:cubicBezTo>
                        <a:pt x="123037" y="377205"/>
                        <a:pt x="128524" y="401208"/>
                        <a:pt x="131267" y="429326"/>
                      </a:cubicBezTo>
                      <a:cubicBezTo>
                        <a:pt x="129209" y="434126"/>
                        <a:pt x="116179" y="431383"/>
                        <a:pt x="109321" y="427954"/>
                      </a:cubicBezTo>
                      <a:cubicBezTo>
                        <a:pt x="101777" y="397779"/>
                        <a:pt x="90805" y="364175"/>
                        <a:pt x="88061" y="332628"/>
                      </a:cubicBezTo>
                      <a:cubicBezTo>
                        <a:pt x="83261" y="273649"/>
                        <a:pt x="105206" y="225643"/>
                        <a:pt x="149098" y="187238"/>
                      </a:cubicBezTo>
                      <a:cubicBezTo>
                        <a:pt x="158699" y="179009"/>
                        <a:pt x="151155" y="168036"/>
                        <a:pt x="144983" y="158435"/>
                      </a:cubicBezTo>
                      <a:cubicBezTo>
                        <a:pt x="144983" y="158435"/>
                        <a:pt x="134010" y="137175"/>
                        <a:pt x="123723" y="120030"/>
                      </a:cubicBezTo>
                      <a:cubicBezTo>
                        <a:pt x="111379" y="98084"/>
                        <a:pt x="84632" y="72710"/>
                        <a:pt x="52400" y="45963"/>
                      </a:cubicBezTo>
                      <a:cubicBezTo>
                        <a:pt x="44170" y="37734"/>
                        <a:pt x="32512" y="28133"/>
                        <a:pt x="24282" y="20589"/>
                      </a:cubicBezTo>
                      <a:cubicBezTo>
                        <a:pt x="18107" y="12981"/>
                        <a:pt x="1300" y="18090"/>
                        <a:pt x="43" y="11689"/>
                      </a:cubicBezTo>
                      <a:cubicBezTo>
                        <a:pt x="-1214" y="5288"/>
                        <a:pt x="25183" y="-7222"/>
                        <a:pt x="48843" y="5470"/>
                      </a:cubicBezTo>
                      <a:close/>
                    </a:path>
                  </a:pathLst>
                </a:custGeom>
                <a:grpFill/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412" name="Group 411">
                <a:extLst>
                  <a:ext uri="{FF2B5EF4-FFF2-40B4-BE49-F238E27FC236}">
                    <a16:creationId xmlns:a16="http://schemas.microsoft.com/office/drawing/2014/main" id="{63D3A7BE-8CF6-4408-844B-C3D168223122}"/>
                  </a:ext>
                </a:extLst>
              </p:cNvPr>
              <p:cNvGrpSpPr/>
              <p:nvPr/>
            </p:nvGrpSpPr>
            <p:grpSpPr>
              <a:xfrm>
                <a:off x="8873991" y="4601281"/>
                <a:ext cx="193168" cy="193168"/>
                <a:chOff x="8682887" y="5354471"/>
                <a:chExt cx="193168" cy="193168"/>
              </a:xfrm>
              <a:solidFill>
                <a:schemeClr val="bg1"/>
              </a:solidFill>
            </p:grpSpPr>
            <p:sp>
              <p:nvSpPr>
                <p:cNvPr id="413" name="Freeform: Shape 412">
                  <a:extLst>
                    <a:ext uri="{FF2B5EF4-FFF2-40B4-BE49-F238E27FC236}">
                      <a16:creationId xmlns:a16="http://schemas.microsoft.com/office/drawing/2014/main" id="{8B064B94-CA5D-4A3F-ADE1-5BEB61EFA8F4}"/>
                    </a:ext>
                  </a:extLst>
                </p:cNvPr>
                <p:cNvSpPr/>
                <p:nvPr/>
              </p:nvSpPr>
              <p:spPr>
                <a:xfrm rot="567401">
                  <a:off x="8682887" y="5354471"/>
                  <a:ext cx="193168" cy="193168"/>
                </a:xfrm>
                <a:custGeom>
                  <a:avLst/>
                  <a:gdLst>
                    <a:gd name="connsiteX0" fmla="*/ 64571 w 185166"/>
                    <a:gd name="connsiteY0" fmla="*/ 1778 h 185166"/>
                    <a:gd name="connsiteX1" fmla="*/ 135208 w 185166"/>
                    <a:gd name="connsiteY1" fmla="*/ 14122 h 185166"/>
                    <a:gd name="connsiteX2" fmla="*/ 183214 w 185166"/>
                    <a:gd name="connsiteY2" fmla="*/ 116306 h 185166"/>
                    <a:gd name="connsiteX3" fmla="*/ 95432 w 185166"/>
                    <a:gd name="connsiteY3" fmla="*/ 189001 h 185166"/>
                    <a:gd name="connsiteX4" fmla="*/ 3535 w 185166"/>
                    <a:gd name="connsiteY4" fmla="*/ 121107 h 185166"/>
                    <a:gd name="connsiteX5" fmla="*/ 47426 w 185166"/>
                    <a:gd name="connsiteY5" fmla="*/ 12751 h 185166"/>
                    <a:gd name="connsiteX6" fmla="*/ 64571 w 185166"/>
                    <a:gd name="connsiteY6" fmla="*/ 1778 h 1851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5166" h="185166">
                      <a:moveTo>
                        <a:pt x="64571" y="1778"/>
                      </a:moveTo>
                      <a:cubicBezTo>
                        <a:pt x="98175" y="406"/>
                        <a:pt x="107776" y="-5080"/>
                        <a:pt x="135208" y="14122"/>
                      </a:cubicBezTo>
                      <a:cubicBezTo>
                        <a:pt x="176356" y="37439"/>
                        <a:pt x="193501" y="74473"/>
                        <a:pt x="183214" y="116306"/>
                      </a:cubicBezTo>
                      <a:cubicBezTo>
                        <a:pt x="172927" y="158826"/>
                        <a:pt x="137952" y="187630"/>
                        <a:pt x="95432" y="189001"/>
                      </a:cubicBezTo>
                      <a:cubicBezTo>
                        <a:pt x="53598" y="190373"/>
                        <a:pt x="15193" y="162255"/>
                        <a:pt x="3535" y="121107"/>
                      </a:cubicBezTo>
                      <a:cubicBezTo>
                        <a:pt x="-8124" y="79273"/>
                        <a:pt x="9707" y="36754"/>
                        <a:pt x="47426" y="12751"/>
                      </a:cubicBezTo>
                      <a:cubicBezTo>
                        <a:pt x="52912" y="9322"/>
                        <a:pt x="54284" y="4521"/>
                        <a:pt x="64571" y="1778"/>
                      </a:cubicBezTo>
                      <a:close/>
                    </a:path>
                  </a:pathLst>
                </a:custGeom>
                <a:grpFill/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414" name="Freeform: Shape 413">
                  <a:extLst>
                    <a:ext uri="{FF2B5EF4-FFF2-40B4-BE49-F238E27FC236}">
                      <a16:creationId xmlns:a16="http://schemas.microsoft.com/office/drawing/2014/main" id="{1BCA78F6-532B-4A1E-BF7D-921EDE1E3D4B}"/>
                    </a:ext>
                  </a:extLst>
                </p:cNvPr>
                <p:cNvSpPr/>
                <p:nvPr/>
              </p:nvSpPr>
              <p:spPr>
                <a:xfrm rot="567401">
                  <a:off x="8709149" y="5384737"/>
                  <a:ext cx="135933" cy="135933"/>
                </a:xfrm>
                <a:custGeom>
                  <a:avLst/>
                  <a:gdLst>
                    <a:gd name="connsiteX0" fmla="*/ 132359 w 130302"/>
                    <a:gd name="connsiteY0" fmla="*/ 65163 h 130302"/>
                    <a:gd name="connsiteX1" fmla="*/ 65151 w 130302"/>
                    <a:gd name="connsiteY1" fmla="*/ 132371 h 130302"/>
                    <a:gd name="connsiteX2" fmla="*/ 0 w 130302"/>
                    <a:gd name="connsiteY2" fmla="*/ 66535 h 130302"/>
                    <a:gd name="connsiteX3" fmla="*/ 64465 w 130302"/>
                    <a:gd name="connsiteY3" fmla="*/ 12 h 130302"/>
                    <a:gd name="connsiteX4" fmla="*/ 132359 w 130302"/>
                    <a:gd name="connsiteY4" fmla="*/ 65163 h 1303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0302" h="130302">
                      <a:moveTo>
                        <a:pt x="132359" y="65163"/>
                      </a:moveTo>
                      <a:cubicBezTo>
                        <a:pt x="132359" y="102196"/>
                        <a:pt x="101498" y="133057"/>
                        <a:pt x="65151" y="132371"/>
                      </a:cubicBezTo>
                      <a:cubicBezTo>
                        <a:pt x="29489" y="131686"/>
                        <a:pt x="0" y="102196"/>
                        <a:pt x="0" y="66535"/>
                      </a:cubicBezTo>
                      <a:cubicBezTo>
                        <a:pt x="0" y="30187"/>
                        <a:pt x="28118" y="698"/>
                        <a:pt x="64465" y="12"/>
                      </a:cubicBezTo>
                      <a:cubicBezTo>
                        <a:pt x="102184" y="-674"/>
                        <a:pt x="132359" y="28130"/>
                        <a:pt x="132359" y="65163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419" name="Freeform: Shape 418">
            <a:extLst>
              <a:ext uri="{FF2B5EF4-FFF2-40B4-BE49-F238E27FC236}">
                <a16:creationId xmlns:a16="http://schemas.microsoft.com/office/drawing/2014/main" id="{FB87A7AA-E443-4DF0-AF4B-8C7CA7BCF0A5}"/>
              </a:ext>
            </a:extLst>
          </p:cNvPr>
          <p:cNvSpPr/>
          <p:nvPr/>
        </p:nvSpPr>
        <p:spPr>
          <a:xfrm>
            <a:off x="3745142" y="1463796"/>
            <a:ext cx="1371953" cy="1496178"/>
          </a:xfrm>
          <a:custGeom>
            <a:avLst/>
            <a:gdLst>
              <a:gd name="connsiteX0" fmla="*/ 558881 w 3049521"/>
              <a:gd name="connsiteY0" fmla="*/ 430949 h 3325642"/>
              <a:gd name="connsiteX1" fmla="*/ 574279 w 3049521"/>
              <a:gd name="connsiteY1" fmla="*/ 436548 h 3325642"/>
              <a:gd name="connsiteX2" fmla="*/ 787052 w 3049521"/>
              <a:gd name="connsiteY2" fmla="*/ 528937 h 3325642"/>
              <a:gd name="connsiteX3" fmla="*/ 953282 w 3049521"/>
              <a:gd name="connsiteY3" fmla="*/ 461745 h 3325642"/>
              <a:gd name="connsiteX4" fmla="*/ 979878 w 3049521"/>
              <a:gd name="connsiteY4" fmla="*/ 435148 h 3325642"/>
              <a:gd name="connsiteX5" fmla="*/ 989327 w 3049521"/>
              <a:gd name="connsiteY5" fmla="*/ 431299 h 3325642"/>
              <a:gd name="connsiteX6" fmla="*/ 1260544 w 3049521"/>
              <a:gd name="connsiteY6" fmla="*/ 500940 h 3325642"/>
              <a:gd name="connsiteX7" fmla="*/ 1374629 w 3049521"/>
              <a:gd name="connsiteY7" fmla="*/ 576531 h 3325642"/>
              <a:gd name="connsiteX8" fmla="*/ 1405776 w 3049521"/>
              <a:gd name="connsiteY8" fmla="*/ 652471 h 3325642"/>
              <a:gd name="connsiteX9" fmla="*/ 1405426 w 3049521"/>
              <a:gd name="connsiteY9" fmla="*/ 867695 h 3325642"/>
              <a:gd name="connsiteX10" fmla="*/ 1404726 w 3049521"/>
              <a:gd name="connsiteY10" fmla="*/ 1147310 h 3325642"/>
              <a:gd name="connsiteX11" fmla="*/ 1404726 w 3049521"/>
              <a:gd name="connsiteY11" fmla="*/ 1162708 h 3325642"/>
              <a:gd name="connsiteX12" fmla="*/ 1409625 w 3049521"/>
              <a:gd name="connsiteY12" fmla="*/ 1153609 h 3325642"/>
              <a:gd name="connsiteX13" fmla="*/ 1542608 w 3049521"/>
              <a:gd name="connsiteY13" fmla="*/ 843198 h 3325642"/>
              <a:gd name="connsiteX14" fmla="*/ 1600351 w 3049521"/>
              <a:gd name="connsiteY14" fmla="*/ 778456 h 3325642"/>
              <a:gd name="connsiteX15" fmla="*/ 1624148 w 3049521"/>
              <a:gd name="connsiteY15" fmla="*/ 756408 h 3325642"/>
              <a:gd name="connsiteX16" fmla="*/ 1701489 w 3049521"/>
              <a:gd name="connsiteY16" fmla="*/ 703915 h 3325642"/>
              <a:gd name="connsiteX17" fmla="*/ 1848820 w 3049521"/>
              <a:gd name="connsiteY17" fmla="*/ 651071 h 3325642"/>
              <a:gd name="connsiteX18" fmla="*/ 1875417 w 3049521"/>
              <a:gd name="connsiteY18" fmla="*/ 658071 h 3325642"/>
              <a:gd name="connsiteX19" fmla="*/ 2040947 w 3049521"/>
              <a:gd name="connsiteY19" fmla="*/ 734361 h 3325642"/>
              <a:gd name="connsiteX20" fmla="*/ 2241472 w 3049521"/>
              <a:gd name="connsiteY20" fmla="*/ 666470 h 3325642"/>
              <a:gd name="connsiteX21" fmla="*/ 2263519 w 3049521"/>
              <a:gd name="connsiteY21" fmla="*/ 644072 h 3325642"/>
              <a:gd name="connsiteX22" fmla="*/ 2283467 w 3049521"/>
              <a:gd name="connsiteY22" fmla="*/ 637423 h 3325642"/>
              <a:gd name="connsiteX23" fmla="*/ 2530536 w 3049521"/>
              <a:gd name="connsiteY23" fmla="*/ 720363 h 3325642"/>
              <a:gd name="connsiteX24" fmla="*/ 2617325 w 3049521"/>
              <a:gd name="connsiteY24" fmla="*/ 806802 h 3325642"/>
              <a:gd name="connsiteX25" fmla="*/ 2651971 w 3049521"/>
              <a:gd name="connsiteY25" fmla="*/ 904790 h 3325642"/>
              <a:gd name="connsiteX26" fmla="*/ 2822400 w 3049521"/>
              <a:gd name="connsiteY26" fmla="*/ 1482218 h 3325642"/>
              <a:gd name="connsiteX27" fmla="*/ 2883992 w 3049521"/>
              <a:gd name="connsiteY27" fmla="*/ 1692192 h 3325642"/>
              <a:gd name="connsiteX28" fmla="*/ 2896240 w 3049521"/>
              <a:gd name="connsiteY28" fmla="*/ 1701291 h 3325642"/>
              <a:gd name="connsiteX29" fmla="*/ 2988979 w 3049521"/>
              <a:gd name="connsiteY29" fmla="*/ 1700941 h 3325642"/>
              <a:gd name="connsiteX30" fmla="*/ 3049521 w 3049521"/>
              <a:gd name="connsiteY30" fmla="*/ 1761134 h 3325642"/>
              <a:gd name="connsiteX31" fmla="*/ 3049521 w 3049521"/>
              <a:gd name="connsiteY31" fmla="*/ 2964984 h 3325642"/>
              <a:gd name="connsiteX32" fmla="*/ 3049521 w 3049521"/>
              <a:gd name="connsiteY32" fmla="*/ 3247749 h 3325642"/>
              <a:gd name="connsiteX33" fmla="*/ 3006477 w 3049521"/>
              <a:gd name="connsiteY33" fmla="*/ 3303042 h 3325642"/>
              <a:gd name="connsiteX34" fmla="*/ 2945934 w 3049521"/>
              <a:gd name="connsiteY34" fmla="*/ 3273996 h 3325642"/>
              <a:gd name="connsiteX35" fmla="*/ 2939635 w 3049521"/>
              <a:gd name="connsiteY35" fmla="*/ 3243550 h 3325642"/>
              <a:gd name="connsiteX36" fmla="*/ 2939635 w 3049521"/>
              <a:gd name="connsiteY36" fmla="*/ 1827275 h 3325642"/>
              <a:gd name="connsiteX37" fmla="*/ 2939635 w 3049521"/>
              <a:gd name="connsiteY37" fmla="*/ 1810828 h 3325642"/>
              <a:gd name="connsiteX38" fmla="*/ 2886792 w 3049521"/>
              <a:gd name="connsiteY38" fmla="*/ 1811178 h 3325642"/>
              <a:gd name="connsiteX39" fmla="*/ 2878743 w 3049521"/>
              <a:gd name="connsiteY39" fmla="*/ 1818527 h 3325642"/>
              <a:gd name="connsiteX40" fmla="*/ 2783555 w 3049521"/>
              <a:gd name="connsiteY40" fmla="*/ 1869620 h 3325642"/>
              <a:gd name="connsiteX41" fmla="*/ 2675418 w 3049521"/>
              <a:gd name="connsiteY41" fmla="*/ 1788080 h 3325642"/>
              <a:gd name="connsiteX42" fmla="*/ 2625374 w 3049521"/>
              <a:gd name="connsiteY42" fmla="*/ 1619751 h 3325642"/>
              <a:gd name="connsiteX43" fmla="*/ 2471743 w 3049521"/>
              <a:gd name="connsiteY43" fmla="*/ 1096566 h 3325642"/>
              <a:gd name="connsiteX44" fmla="*/ 2457395 w 3049521"/>
              <a:gd name="connsiteY44" fmla="*/ 1085718 h 3325642"/>
              <a:gd name="connsiteX45" fmla="*/ 2365356 w 3049521"/>
              <a:gd name="connsiteY45" fmla="*/ 1086067 h 3325642"/>
              <a:gd name="connsiteX46" fmla="*/ 2706564 w 3049521"/>
              <a:gd name="connsiteY46" fmla="*/ 2519140 h 3325642"/>
              <a:gd name="connsiteX47" fmla="*/ 2397202 w 3049521"/>
              <a:gd name="connsiteY47" fmla="*/ 2519140 h 3325642"/>
              <a:gd name="connsiteX48" fmla="*/ 2397202 w 3049521"/>
              <a:gd name="connsiteY48" fmla="*/ 2533138 h 3325642"/>
              <a:gd name="connsiteX49" fmla="*/ 2397202 w 3049521"/>
              <a:gd name="connsiteY49" fmla="*/ 3193856 h 3325642"/>
              <a:gd name="connsiteX50" fmla="*/ 2285216 w 3049521"/>
              <a:gd name="connsiteY50" fmla="*/ 3324390 h 3325642"/>
              <a:gd name="connsiteX51" fmla="*/ 2173230 w 3049521"/>
              <a:gd name="connsiteY51" fmla="*/ 3281345 h 3325642"/>
              <a:gd name="connsiteX52" fmla="*/ 2141734 w 3049521"/>
              <a:gd name="connsiteY52" fmla="*/ 3193506 h 3325642"/>
              <a:gd name="connsiteX53" fmla="*/ 2142084 w 3049521"/>
              <a:gd name="connsiteY53" fmla="*/ 2535238 h 3325642"/>
              <a:gd name="connsiteX54" fmla="*/ 2142084 w 3049521"/>
              <a:gd name="connsiteY54" fmla="*/ 2520889 h 3325642"/>
              <a:gd name="connsiteX55" fmla="*/ 2011200 w 3049521"/>
              <a:gd name="connsiteY55" fmla="*/ 2520889 h 3325642"/>
              <a:gd name="connsiteX56" fmla="*/ 2011200 w 3049521"/>
              <a:gd name="connsiteY56" fmla="*/ 2534188 h 3325642"/>
              <a:gd name="connsiteX57" fmla="*/ 2011200 w 3049521"/>
              <a:gd name="connsiteY57" fmla="*/ 3190356 h 3325642"/>
              <a:gd name="connsiteX58" fmla="*/ 1956607 w 3049521"/>
              <a:gd name="connsiteY58" fmla="*/ 3301993 h 3325642"/>
              <a:gd name="connsiteX59" fmla="*/ 1805426 w 3049521"/>
              <a:gd name="connsiteY59" fmla="*/ 3299193 h 3325642"/>
              <a:gd name="connsiteX60" fmla="*/ 1755032 w 3049521"/>
              <a:gd name="connsiteY60" fmla="*/ 3190706 h 3325642"/>
              <a:gd name="connsiteX61" fmla="*/ 1755032 w 3049521"/>
              <a:gd name="connsiteY61" fmla="*/ 2534538 h 3325642"/>
              <a:gd name="connsiteX62" fmla="*/ 1755032 w 3049521"/>
              <a:gd name="connsiteY62" fmla="*/ 2519840 h 3325642"/>
              <a:gd name="connsiteX63" fmla="*/ 1445321 w 3049521"/>
              <a:gd name="connsiteY63" fmla="*/ 2519840 h 3325642"/>
              <a:gd name="connsiteX64" fmla="*/ 1786878 w 3049521"/>
              <a:gd name="connsiteY64" fmla="*/ 1086417 h 3325642"/>
              <a:gd name="connsiteX65" fmla="*/ 1690990 w 3049521"/>
              <a:gd name="connsiteY65" fmla="*/ 1086767 h 3325642"/>
              <a:gd name="connsiteX66" fmla="*/ 1683291 w 3049521"/>
              <a:gd name="connsiteY66" fmla="*/ 1094816 h 3325642"/>
              <a:gd name="connsiteX67" fmla="*/ 1603851 w 3049521"/>
              <a:gd name="connsiteY67" fmla="*/ 1279594 h 3325642"/>
              <a:gd name="connsiteX68" fmla="*/ 1410325 w 3049521"/>
              <a:gd name="connsiteY68" fmla="*/ 1731387 h 3325642"/>
              <a:gd name="connsiteX69" fmla="*/ 1405426 w 3049521"/>
              <a:gd name="connsiteY69" fmla="*/ 1757634 h 3325642"/>
              <a:gd name="connsiteX70" fmla="*/ 1387928 w 3049521"/>
              <a:gd name="connsiteY70" fmla="*/ 1833575 h 3325642"/>
              <a:gd name="connsiteX71" fmla="*/ 1239196 w 3049521"/>
              <a:gd name="connsiteY71" fmla="*/ 1875919 h 3325642"/>
              <a:gd name="connsiteX72" fmla="*/ 1175854 w 3049521"/>
              <a:gd name="connsiteY72" fmla="*/ 1766383 h 3325642"/>
              <a:gd name="connsiteX73" fmla="*/ 1175854 w 3049521"/>
              <a:gd name="connsiteY73" fmla="*/ 895691 h 3325642"/>
              <a:gd name="connsiteX74" fmla="*/ 1175854 w 3049521"/>
              <a:gd name="connsiteY74" fmla="*/ 880643 h 3325642"/>
              <a:gd name="connsiteX75" fmla="*/ 1112512 w 3049521"/>
              <a:gd name="connsiteY75" fmla="*/ 880643 h 3325642"/>
              <a:gd name="connsiteX76" fmla="*/ 1112512 w 3049521"/>
              <a:gd name="connsiteY76" fmla="*/ 892542 h 3325642"/>
              <a:gd name="connsiteX77" fmla="*/ 1112512 w 3049521"/>
              <a:gd name="connsiteY77" fmla="*/ 1520364 h 3325642"/>
              <a:gd name="connsiteX78" fmla="*/ 1114612 w 3049521"/>
              <a:gd name="connsiteY78" fmla="*/ 3141012 h 3325642"/>
              <a:gd name="connsiteX79" fmla="*/ 1029572 w 3049521"/>
              <a:gd name="connsiteY79" fmla="*/ 3278895 h 3325642"/>
              <a:gd name="connsiteX80" fmla="*/ 859843 w 3049521"/>
              <a:gd name="connsiteY80" fmla="*/ 3243200 h 3325642"/>
              <a:gd name="connsiteX81" fmla="*/ 822748 w 3049521"/>
              <a:gd name="connsiteY81" fmla="*/ 3139613 h 3325642"/>
              <a:gd name="connsiteX82" fmla="*/ 822748 w 3049521"/>
              <a:gd name="connsiteY82" fmla="*/ 1926313 h 3325642"/>
              <a:gd name="connsiteX83" fmla="*/ 822748 w 3049521"/>
              <a:gd name="connsiteY83" fmla="*/ 1911265 h 3325642"/>
              <a:gd name="connsiteX84" fmla="*/ 727910 w 3049521"/>
              <a:gd name="connsiteY84" fmla="*/ 1911265 h 3325642"/>
              <a:gd name="connsiteX85" fmla="*/ 727910 w 3049521"/>
              <a:gd name="connsiteY85" fmla="*/ 1925613 h 3325642"/>
              <a:gd name="connsiteX86" fmla="*/ 727910 w 3049521"/>
              <a:gd name="connsiteY86" fmla="*/ 3150811 h 3325642"/>
              <a:gd name="connsiteX87" fmla="*/ 594926 w 3049521"/>
              <a:gd name="connsiteY87" fmla="*/ 3292544 h 3325642"/>
              <a:gd name="connsiteX88" fmla="*/ 437096 w 3049521"/>
              <a:gd name="connsiteY88" fmla="*/ 3159910 h 3325642"/>
              <a:gd name="connsiteX89" fmla="*/ 437096 w 3049521"/>
              <a:gd name="connsiteY89" fmla="*/ 3150461 h 3325642"/>
              <a:gd name="connsiteX90" fmla="*/ 437096 w 3049521"/>
              <a:gd name="connsiteY90" fmla="*/ 1546610 h 3325642"/>
              <a:gd name="connsiteX91" fmla="*/ 438496 w 3049521"/>
              <a:gd name="connsiteY91" fmla="*/ 895691 h 3325642"/>
              <a:gd name="connsiteX92" fmla="*/ 438496 w 3049521"/>
              <a:gd name="connsiteY92" fmla="*/ 880293 h 3325642"/>
              <a:gd name="connsiteX93" fmla="*/ 375153 w 3049521"/>
              <a:gd name="connsiteY93" fmla="*/ 880293 h 3325642"/>
              <a:gd name="connsiteX94" fmla="*/ 375153 w 3049521"/>
              <a:gd name="connsiteY94" fmla="*/ 894991 h 3325642"/>
              <a:gd name="connsiteX95" fmla="*/ 375153 w 3049521"/>
              <a:gd name="connsiteY95" fmla="*/ 1768833 h 3325642"/>
              <a:gd name="connsiteX96" fmla="*/ 310761 w 3049521"/>
              <a:gd name="connsiteY96" fmla="*/ 1877669 h 3325642"/>
              <a:gd name="connsiteX97" fmla="*/ 181977 w 3049521"/>
              <a:gd name="connsiteY97" fmla="*/ 1858072 h 3325642"/>
              <a:gd name="connsiteX98" fmla="*/ 168329 w 3049521"/>
              <a:gd name="connsiteY98" fmla="*/ 1852822 h 3325642"/>
              <a:gd name="connsiteX99" fmla="*/ 110236 w 3049521"/>
              <a:gd name="connsiteY99" fmla="*/ 1852472 h 3325642"/>
              <a:gd name="connsiteX100" fmla="*/ 110236 w 3049521"/>
              <a:gd name="connsiteY100" fmla="*/ 1867520 h 3325642"/>
              <a:gd name="connsiteX101" fmla="*/ 110236 w 3049521"/>
              <a:gd name="connsiteY101" fmla="*/ 3240400 h 3325642"/>
              <a:gd name="connsiteX102" fmla="*/ 78390 w 3049521"/>
              <a:gd name="connsiteY102" fmla="*/ 3298843 h 3325642"/>
              <a:gd name="connsiteX103" fmla="*/ 0 w 3049521"/>
              <a:gd name="connsiteY103" fmla="*/ 3251949 h 3325642"/>
              <a:gd name="connsiteX104" fmla="*/ 0 w 3049521"/>
              <a:gd name="connsiteY104" fmla="*/ 3245650 h 3325642"/>
              <a:gd name="connsiteX105" fmla="*/ 0 w 3049521"/>
              <a:gd name="connsiteY105" fmla="*/ 1794730 h 3325642"/>
              <a:gd name="connsiteX106" fmla="*/ 47244 w 3049521"/>
              <a:gd name="connsiteY106" fmla="*/ 1736987 h 3325642"/>
              <a:gd name="connsiteX107" fmla="*/ 72091 w 3049521"/>
              <a:gd name="connsiteY107" fmla="*/ 1734187 h 3325642"/>
              <a:gd name="connsiteX108" fmla="*/ 145582 w 3049521"/>
              <a:gd name="connsiteY108" fmla="*/ 1734187 h 3325642"/>
              <a:gd name="connsiteX109" fmla="*/ 145932 w 3049521"/>
              <a:gd name="connsiteY109" fmla="*/ 1721939 h 3325642"/>
              <a:gd name="connsiteX110" fmla="*/ 145932 w 3049521"/>
              <a:gd name="connsiteY110" fmla="*/ 890442 h 3325642"/>
              <a:gd name="connsiteX111" fmla="*/ 144882 w 3049521"/>
              <a:gd name="connsiteY111" fmla="*/ 659470 h 3325642"/>
              <a:gd name="connsiteX112" fmla="*/ 191426 w 3049521"/>
              <a:gd name="connsiteY112" fmla="*/ 561483 h 3325642"/>
              <a:gd name="connsiteX113" fmla="*/ 334908 w 3049521"/>
              <a:gd name="connsiteY113" fmla="*/ 483092 h 3325642"/>
              <a:gd name="connsiteX114" fmla="*/ 558881 w 3049521"/>
              <a:gd name="connsiteY114" fmla="*/ 430949 h 3325642"/>
              <a:gd name="connsiteX115" fmla="*/ 2051794 w 3049521"/>
              <a:gd name="connsiteY115" fmla="*/ 125716 h 3325642"/>
              <a:gd name="connsiteX116" fmla="*/ 2215574 w 3049521"/>
              <a:gd name="connsiteY116" fmla="*/ 252750 h 3325642"/>
              <a:gd name="connsiteX117" fmla="*/ 2221874 w 3049521"/>
              <a:gd name="connsiteY117" fmla="*/ 262899 h 3325642"/>
              <a:gd name="connsiteX118" fmla="*/ 2310762 w 3049521"/>
              <a:gd name="connsiteY118" fmla="*/ 467974 h 3325642"/>
              <a:gd name="connsiteX119" fmla="*/ 2102188 w 3049521"/>
              <a:gd name="connsiteY119" fmla="*/ 698945 h 3325642"/>
              <a:gd name="connsiteX120" fmla="*/ 2063343 w 3049521"/>
              <a:gd name="connsiteY120" fmla="*/ 702094 h 3325642"/>
              <a:gd name="connsiteX121" fmla="*/ 1816974 w 3049521"/>
              <a:gd name="connsiteY121" fmla="*/ 479172 h 3325642"/>
              <a:gd name="connsiteX122" fmla="*/ 1902013 w 3049521"/>
              <a:gd name="connsiteY122" fmla="*/ 266049 h 3325642"/>
              <a:gd name="connsiteX123" fmla="*/ 1912162 w 3049521"/>
              <a:gd name="connsiteY123" fmla="*/ 248901 h 3325642"/>
              <a:gd name="connsiteX124" fmla="*/ 2051794 w 3049521"/>
              <a:gd name="connsiteY124" fmla="*/ 125716 h 3325642"/>
              <a:gd name="connsiteX125" fmla="*/ 782853 w 3049521"/>
              <a:gd name="connsiteY125" fmla="*/ 81 h 3325642"/>
              <a:gd name="connsiteX126" fmla="*/ 1023623 w 3049521"/>
              <a:gd name="connsiteY126" fmla="*/ 254850 h 3325642"/>
              <a:gd name="connsiteX127" fmla="*/ 776203 w 3049521"/>
              <a:gd name="connsiteY127" fmla="*/ 495620 h 3325642"/>
              <a:gd name="connsiteX128" fmla="*/ 528084 w 3049521"/>
              <a:gd name="connsiteY128" fmla="*/ 248201 h 3325642"/>
              <a:gd name="connsiteX129" fmla="*/ 782853 w 3049521"/>
              <a:gd name="connsiteY129" fmla="*/ 81 h 3325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3049521" h="3325642">
                <a:moveTo>
                  <a:pt x="558881" y="430949"/>
                </a:moveTo>
                <a:cubicBezTo>
                  <a:pt x="565530" y="429899"/>
                  <a:pt x="569729" y="431299"/>
                  <a:pt x="574279" y="436548"/>
                </a:cubicBezTo>
                <a:cubicBezTo>
                  <a:pt x="630622" y="500590"/>
                  <a:pt x="702013" y="531736"/>
                  <a:pt x="787052" y="528937"/>
                </a:cubicBezTo>
                <a:cubicBezTo>
                  <a:pt x="850394" y="526837"/>
                  <a:pt x="906037" y="504090"/>
                  <a:pt x="953282" y="461745"/>
                </a:cubicBezTo>
                <a:cubicBezTo>
                  <a:pt x="962730" y="453346"/>
                  <a:pt x="970779" y="443547"/>
                  <a:pt x="979878" y="435148"/>
                </a:cubicBezTo>
                <a:cubicBezTo>
                  <a:pt x="982328" y="433049"/>
                  <a:pt x="986527" y="430599"/>
                  <a:pt x="989327" y="431299"/>
                </a:cubicBezTo>
                <a:cubicBezTo>
                  <a:pt x="1082416" y="443547"/>
                  <a:pt x="1173754" y="463495"/>
                  <a:pt x="1260544" y="500940"/>
                </a:cubicBezTo>
                <a:cubicBezTo>
                  <a:pt x="1302888" y="519138"/>
                  <a:pt x="1343133" y="541885"/>
                  <a:pt x="1374629" y="576531"/>
                </a:cubicBezTo>
                <a:cubicBezTo>
                  <a:pt x="1394227" y="597878"/>
                  <a:pt x="1406125" y="622025"/>
                  <a:pt x="1405776" y="652471"/>
                </a:cubicBezTo>
                <a:cubicBezTo>
                  <a:pt x="1405076" y="724212"/>
                  <a:pt x="1405776" y="795953"/>
                  <a:pt x="1405426" y="867695"/>
                </a:cubicBezTo>
                <a:cubicBezTo>
                  <a:pt x="1405426" y="960783"/>
                  <a:pt x="1405076" y="1054222"/>
                  <a:pt x="1404726" y="1147310"/>
                </a:cubicBezTo>
                <a:cubicBezTo>
                  <a:pt x="1404726" y="1151509"/>
                  <a:pt x="1404726" y="1155709"/>
                  <a:pt x="1404726" y="1162708"/>
                </a:cubicBezTo>
                <a:cubicBezTo>
                  <a:pt x="1407175" y="1158159"/>
                  <a:pt x="1408575" y="1156059"/>
                  <a:pt x="1409625" y="1153609"/>
                </a:cubicBezTo>
                <a:cubicBezTo>
                  <a:pt x="1454069" y="1050022"/>
                  <a:pt x="1498514" y="946785"/>
                  <a:pt x="1542608" y="843198"/>
                </a:cubicBezTo>
                <a:cubicBezTo>
                  <a:pt x="1554507" y="815201"/>
                  <a:pt x="1572705" y="793154"/>
                  <a:pt x="1600351" y="778456"/>
                </a:cubicBezTo>
                <a:cubicBezTo>
                  <a:pt x="1609450" y="773556"/>
                  <a:pt x="1616099" y="764107"/>
                  <a:pt x="1624148" y="756408"/>
                </a:cubicBezTo>
                <a:cubicBezTo>
                  <a:pt x="1646896" y="734711"/>
                  <a:pt x="1673492" y="718263"/>
                  <a:pt x="1701489" y="703915"/>
                </a:cubicBezTo>
                <a:cubicBezTo>
                  <a:pt x="1748383" y="679768"/>
                  <a:pt x="1798077" y="664370"/>
                  <a:pt x="1848820" y="651071"/>
                </a:cubicBezTo>
                <a:cubicBezTo>
                  <a:pt x="1859669" y="648272"/>
                  <a:pt x="1867018" y="649672"/>
                  <a:pt x="1875417" y="658071"/>
                </a:cubicBezTo>
                <a:cubicBezTo>
                  <a:pt x="1921261" y="703565"/>
                  <a:pt x="1976555" y="729462"/>
                  <a:pt x="2040947" y="734361"/>
                </a:cubicBezTo>
                <a:cubicBezTo>
                  <a:pt x="2117237" y="740310"/>
                  <a:pt x="2184079" y="717563"/>
                  <a:pt x="2241472" y="666470"/>
                </a:cubicBezTo>
                <a:cubicBezTo>
                  <a:pt x="2249171" y="659470"/>
                  <a:pt x="2257220" y="652471"/>
                  <a:pt x="2263519" y="644072"/>
                </a:cubicBezTo>
                <a:cubicBezTo>
                  <a:pt x="2269118" y="636723"/>
                  <a:pt x="2275418" y="636023"/>
                  <a:pt x="2283467" y="637423"/>
                </a:cubicBezTo>
                <a:cubicBezTo>
                  <a:pt x="2370256" y="652121"/>
                  <a:pt x="2454245" y="674519"/>
                  <a:pt x="2530536" y="720363"/>
                </a:cubicBezTo>
                <a:cubicBezTo>
                  <a:pt x="2566581" y="742060"/>
                  <a:pt x="2599827" y="767607"/>
                  <a:pt x="2617325" y="806802"/>
                </a:cubicBezTo>
                <a:cubicBezTo>
                  <a:pt x="2631323" y="838298"/>
                  <a:pt x="2641822" y="871544"/>
                  <a:pt x="2651971" y="904790"/>
                </a:cubicBezTo>
                <a:cubicBezTo>
                  <a:pt x="2709014" y="1097266"/>
                  <a:pt x="2765707" y="1289742"/>
                  <a:pt x="2822400" y="1482218"/>
                </a:cubicBezTo>
                <a:cubicBezTo>
                  <a:pt x="2843047" y="1552210"/>
                  <a:pt x="2863694" y="1622201"/>
                  <a:pt x="2883992" y="1692192"/>
                </a:cubicBezTo>
                <a:cubicBezTo>
                  <a:pt x="2886092" y="1699191"/>
                  <a:pt x="2888891" y="1701641"/>
                  <a:pt x="2896240" y="1701291"/>
                </a:cubicBezTo>
                <a:cubicBezTo>
                  <a:pt x="2927037" y="1700941"/>
                  <a:pt x="2958183" y="1700941"/>
                  <a:pt x="2988979" y="1700941"/>
                </a:cubicBezTo>
                <a:cubicBezTo>
                  <a:pt x="3026774" y="1700941"/>
                  <a:pt x="3049521" y="1723688"/>
                  <a:pt x="3049521" y="1761134"/>
                </a:cubicBezTo>
                <a:cubicBezTo>
                  <a:pt x="3049521" y="2162534"/>
                  <a:pt x="3049521" y="2563934"/>
                  <a:pt x="3049521" y="2964984"/>
                </a:cubicBezTo>
                <a:cubicBezTo>
                  <a:pt x="3049521" y="3059123"/>
                  <a:pt x="3049521" y="3153611"/>
                  <a:pt x="3049521" y="3247749"/>
                </a:cubicBezTo>
                <a:cubicBezTo>
                  <a:pt x="3049521" y="3275046"/>
                  <a:pt x="3032374" y="3296743"/>
                  <a:pt x="3006477" y="3303042"/>
                </a:cubicBezTo>
                <a:cubicBezTo>
                  <a:pt x="2982680" y="3308642"/>
                  <a:pt x="2957133" y="3297443"/>
                  <a:pt x="2945934" y="3273996"/>
                </a:cubicBezTo>
                <a:cubicBezTo>
                  <a:pt x="2941735" y="3264897"/>
                  <a:pt x="2939635" y="3253699"/>
                  <a:pt x="2939635" y="3243550"/>
                </a:cubicBezTo>
                <a:cubicBezTo>
                  <a:pt x="2939635" y="2771108"/>
                  <a:pt x="2939635" y="2299367"/>
                  <a:pt x="2939635" y="1827275"/>
                </a:cubicBezTo>
                <a:cubicBezTo>
                  <a:pt x="2939635" y="1822376"/>
                  <a:pt x="2939635" y="1817477"/>
                  <a:pt x="2939635" y="1810828"/>
                </a:cubicBezTo>
                <a:cubicBezTo>
                  <a:pt x="2921787" y="1810828"/>
                  <a:pt x="2904290" y="1810478"/>
                  <a:pt x="2886792" y="1811178"/>
                </a:cubicBezTo>
                <a:cubicBezTo>
                  <a:pt x="2883992" y="1811178"/>
                  <a:pt x="2880842" y="1815377"/>
                  <a:pt x="2878743" y="1818527"/>
                </a:cubicBezTo>
                <a:cubicBezTo>
                  <a:pt x="2855296" y="1851423"/>
                  <a:pt x="2824149" y="1869270"/>
                  <a:pt x="2783555" y="1869620"/>
                </a:cubicBezTo>
                <a:cubicBezTo>
                  <a:pt x="2733861" y="1869970"/>
                  <a:pt x="2691516" y="1838824"/>
                  <a:pt x="2675418" y="1788080"/>
                </a:cubicBezTo>
                <a:cubicBezTo>
                  <a:pt x="2657570" y="1732437"/>
                  <a:pt x="2641822" y="1675744"/>
                  <a:pt x="2625374" y="1619751"/>
                </a:cubicBezTo>
                <a:cubicBezTo>
                  <a:pt x="2573930" y="1445473"/>
                  <a:pt x="2522487" y="1271195"/>
                  <a:pt x="2471743" y="1096566"/>
                </a:cubicBezTo>
                <a:cubicBezTo>
                  <a:pt x="2469293" y="1088517"/>
                  <a:pt x="2466144" y="1085718"/>
                  <a:pt x="2457395" y="1085718"/>
                </a:cubicBezTo>
                <a:cubicBezTo>
                  <a:pt x="2427299" y="1086417"/>
                  <a:pt x="2396853" y="1086067"/>
                  <a:pt x="2365356" y="1086067"/>
                </a:cubicBezTo>
                <a:cubicBezTo>
                  <a:pt x="2479092" y="1564108"/>
                  <a:pt x="2592828" y="2041099"/>
                  <a:pt x="2706564" y="2519140"/>
                </a:cubicBezTo>
                <a:cubicBezTo>
                  <a:pt x="2603327" y="2519140"/>
                  <a:pt x="2501140" y="2519140"/>
                  <a:pt x="2397202" y="2519140"/>
                </a:cubicBezTo>
                <a:cubicBezTo>
                  <a:pt x="2397202" y="2524389"/>
                  <a:pt x="2397202" y="2528938"/>
                  <a:pt x="2397202" y="2533138"/>
                </a:cubicBezTo>
                <a:cubicBezTo>
                  <a:pt x="2397202" y="2753261"/>
                  <a:pt x="2397202" y="2973383"/>
                  <a:pt x="2397202" y="3193856"/>
                </a:cubicBezTo>
                <a:cubicBezTo>
                  <a:pt x="2397202" y="3261398"/>
                  <a:pt x="2351708" y="3315291"/>
                  <a:pt x="2285216" y="3324390"/>
                </a:cubicBezTo>
                <a:cubicBezTo>
                  <a:pt x="2240772" y="3330339"/>
                  <a:pt x="2202977" y="3314941"/>
                  <a:pt x="2173230" y="3281345"/>
                </a:cubicBezTo>
                <a:cubicBezTo>
                  <a:pt x="2151183" y="3256148"/>
                  <a:pt x="2141734" y="3227102"/>
                  <a:pt x="2141734" y="3193506"/>
                </a:cubicBezTo>
                <a:cubicBezTo>
                  <a:pt x="2142084" y="2974083"/>
                  <a:pt x="2142084" y="2754660"/>
                  <a:pt x="2142084" y="2535238"/>
                </a:cubicBezTo>
                <a:cubicBezTo>
                  <a:pt x="2142084" y="2530688"/>
                  <a:pt x="2142084" y="2526139"/>
                  <a:pt x="2142084" y="2520889"/>
                </a:cubicBezTo>
                <a:cubicBezTo>
                  <a:pt x="2098690" y="2520889"/>
                  <a:pt x="2055645" y="2520889"/>
                  <a:pt x="2011200" y="2520889"/>
                </a:cubicBezTo>
                <a:cubicBezTo>
                  <a:pt x="2011200" y="2525439"/>
                  <a:pt x="2011200" y="2529988"/>
                  <a:pt x="2011200" y="2534188"/>
                </a:cubicBezTo>
                <a:cubicBezTo>
                  <a:pt x="2011200" y="2752911"/>
                  <a:pt x="2011200" y="2971633"/>
                  <a:pt x="2011200" y="3190356"/>
                </a:cubicBezTo>
                <a:cubicBezTo>
                  <a:pt x="2011200" y="3236551"/>
                  <a:pt x="1994052" y="3273996"/>
                  <a:pt x="1956607" y="3301993"/>
                </a:cubicBezTo>
                <a:cubicBezTo>
                  <a:pt x="1914262" y="3334189"/>
                  <a:pt x="1846371" y="3332789"/>
                  <a:pt x="1805426" y="3299193"/>
                </a:cubicBezTo>
                <a:cubicBezTo>
                  <a:pt x="1771130" y="3270846"/>
                  <a:pt x="1755032" y="3235151"/>
                  <a:pt x="1755032" y="3190706"/>
                </a:cubicBezTo>
                <a:cubicBezTo>
                  <a:pt x="1755032" y="2971984"/>
                  <a:pt x="1755032" y="2753261"/>
                  <a:pt x="1755032" y="2534538"/>
                </a:cubicBezTo>
                <a:cubicBezTo>
                  <a:pt x="1755032" y="2529988"/>
                  <a:pt x="1755032" y="2525439"/>
                  <a:pt x="1755032" y="2519840"/>
                </a:cubicBezTo>
                <a:cubicBezTo>
                  <a:pt x="1651445" y="2519840"/>
                  <a:pt x="1548908" y="2519840"/>
                  <a:pt x="1445321" y="2519840"/>
                </a:cubicBezTo>
                <a:cubicBezTo>
                  <a:pt x="1559406" y="2041449"/>
                  <a:pt x="1672792" y="1564458"/>
                  <a:pt x="1786878" y="1086417"/>
                </a:cubicBezTo>
                <a:cubicBezTo>
                  <a:pt x="1754332" y="1086417"/>
                  <a:pt x="1722486" y="1086067"/>
                  <a:pt x="1690990" y="1086767"/>
                </a:cubicBezTo>
                <a:cubicBezTo>
                  <a:pt x="1688190" y="1086767"/>
                  <a:pt x="1684691" y="1091667"/>
                  <a:pt x="1683291" y="1094816"/>
                </a:cubicBezTo>
                <a:cubicBezTo>
                  <a:pt x="1656694" y="1156409"/>
                  <a:pt x="1630448" y="1218001"/>
                  <a:pt x="1603851" y="1279594"/>
                </a:cubicBezTo>
                <a:cubicBezTo>
                  <a:pt x="1539109" y="1430075"/>
                  <a:pt x="1474717" y="1580556"/>
                  <a:pt x="1410325" y="1731387"/>
                </a:cubicBezTo>
                <a:cubicBezTo>
                  <a:pt x="1406825" y="1739436"/>
                  <a:pt x="1405426" y="1748885"/>
                  <a:pt x="1405426" y="1757634"/>
                </a:cubicBezTo>
                <a:cubicBezTo>
                  <a:pt x="1405426" y="1784231"/>
                  <a:pt x="1402276" y="1810128"/>
                  <a:pt x="1387928" y="1833575"/>
                </a:cubicBezTo>
                <a:cubicBezTo>
                  <a:pt x="1358531" y="1881519"/>
                  <a:pt x="1295189" y="1905666"/>
                  <a:pt x="1239196" y="1875919"/>
                </a:cubicBezTo>
                <a:cubicBezTo>
                  <a:pt x="1195452" y="1852822"/>
                  <a:pt x="1176204" y="1814677"/>
                  <a:pt x="1175854" y="1766383"/>
                </a:cubicBezTo>
                <a:cubicBezTo>
                  <a:pt x="1175504" y="1476269"/>
                  <a:pt x="1175854" y="1186155"/>
                  <a:pt x="1175854" y="895691"/>
                </a:cubicBezTo>
                <a:cubicBezTo>
                  <a:pt x="1175854" y="890792"/>
                  <a:pt x="1175854" y="885892"/>
                  <a:pt x="1175854" y="880643"/>
                </a:cubicBezTo>
                <a:cubicBezTo>
                  <a:pt x="1154507" y="880643"/>
                  <a:pt x="1134209" y="880643"/>
                  <a:pt x="1112512" y="880643"/>
                </a:cubicBezTo>
                <a:cubicBezTo>
                  <a:pt x="1112512" y="884842"/>
                  <a:pt x="1112512" y="888692"/>
                  <a:pt x="1112512" y="892542"/>
                </a:cubicBezTo>
                <a:cubicBezTo>
                  <a:pt x="1112512" y="1101816"/>
                  <a:pt x="1112162" y="1311090"/>
                  <a:pt x="1112512" y="1520364"/>
                </a:cubicBezTo>
                <a:cubicBezTo>
                  <a:pt x="1113212" y="2060697"/>
                  <a:pt x="1113912" y="2600679"/>
                  <a:pt x="1114612" y="3141012"/>
                </a:cubicBezTo>
                <a:cubicBezTo>
                  <a:pt x="1114612" y="3204355"/>
                  <a:pt x="1085565" y="3250549"/>
                  <a:pt x="1029572" y="3278895"/>
                </a:cubicBezTo>
                <a:cubicBezTo>
                  <a:pt x="973929" y="3307242"/>
                  <a:pt x="900438" y="3290444"/>
                  <a:pt x="859843" y="3243200"/>
                </a:cubicBezTo>
                <a:cubicBezTo>
                  <a:pt x="833946" y="3213103"/>
                  <a:pt x="822748" y="3178808"/>
                  <a:pt x="822748" y="3139613"/>
                </a:cubicBezTo>
                <a:cubicBezTo>
                  <a:pt x="822748" y="2735063"/>
                  <a:pt x="822748" y="2330513"/>
                  <a:pt x="822748" y="1926313"/>
                </a:cubicBezTo>
                <a:cubicBezTo>
                  <a:pt x="822748" y="1921414"/>
                  <a:pt x="822748" y="1916514"/>
                  <a:pt x="822748" y="1911265"/>
                </a:cubicBezTo>
                <a:cubicBezTo>
                  <a:pt x="790902" y="1911265"/>
                  <a:pt x="760106" y="1911265"/>
                  <a:pt x="727910" y="1911265"/>
                </a:cubicBezTo>
                <a:cubicBezTo>
                  <a:pt x="727910" y="1916164"/>
                  <a:pt x="727910" y="1921064"/>
                  <a:pt x="727910" y="1925613"/>
                </a:cubicBezTo>
                <a:cubicBezTo>
                  <a:pt x="727910" y="2334013"/>
                  <a:pt x="727910" y="2742412"/>
                  <a:pt x="727910" y="3150811"/>
                </a:cubicBezTo>
                <a:cubicBezTo>
                  <a:pt x="727910" y="3222552"/>
                  <a:pt x="666317" y="3286594"/>
                  <a:pt x="594926" y="3292544"/>
                </a:cubicBezTo>
                <a:cubicBezTo>
                  <a:pt x="516536" y="3298843"/>
                  <a:pt x="444795" y="3239700"/>
                  <a:pt x="437096" y="3159910"/>
                </a:cubicBezTo>
                <a:cubicBezTo>
                  <a:pt x="436746" y="3156761"/>
                  <a:pt x="437096" y="3153611"/>
                  <a:pt x="437096" y="3150461"/>
                </a:cubicBezTo>
                <a:cubicBezTo>
                  <a:pt x="437096" y="2615728"/>
                  <a:pt x="437096" y="2081344"/>
                  <a:pt x="437096" y="1546610"/>
                </a:cubicBezTo>
                <a:cubicBezTo>
                  <a:pt x="437096" y="1329637"/>
                  <a:pt x="437796" y="1112664"/>
                  <a:pt x="438496" y="895691"/>
                </a:cubicBezTo>
                <a:cubicBezTo>
                  <a:pt x="438496" y="890442"/>
                  <a:pt x="438496" y="885892"/>
                  <a:pt x="438496" y="880293"/>
                </a:cubicBezTo>
                <a:cubicBezTo>
                  <a:pt x="416798" y="880293"/>
                  <a:pt x="396851" y="880293"/>
                  <a:pt x="375153" y="880293"/>
                </a:cubicBezTo>
                <a:cubicBezTo>
                  <a:pt x="375153" y="885542"/>
                  <a:pt x="375153" y="890092"/>
                  <a:pt x="375153" y="894991"/>
                </a:cubicBezTo>
                <a:cubicBezTo>
                  <a:pt x="375153" y="1186155"/>
                  <a:pt x="375153" y="1477319"/>
                  <a:pt x="375153" y="1768833"/>
                </a:cubicBezTo>
                <a:cubicBezTo>
                  <a:pt x="375153" y="1817477"/>
                  <a:pt x="354856" y="1854922"/>
                  <a:pt x="310761" y="1877669"/>
                </a:cubicBezTo>
                <a:cubicBezTo>
                  <a:pt x="268767" y="1899367"/>
                  <a:pt x="221872" y="1892017"/>
                  <a:pt x="181977" y="1858072"/>
                </a:cubicBezTo>
                <a:cubicBezTo>
                  <a:pt x="178478" y="1854922"/>
                  <a:pt x="172879" y="1852822"/>
                  <a:pt x="168329" y="1852822"/>
                </a:cubicBezTo>
                <a:cubicBezTo>
                  <a:pt x="149431" y="1852122"/>
                  <a:pt x="130534" y="1852472"/>
                  <a:pt x="110236" y="1852472"/>
                </a:cubicBezTo>
                <a:cubicBezTo>
                  <a:pt x="110236" y="1858072"/>
                  <a:pt x="110236" y="1862971"/>
                  <a:pt x="110236" y="1867520"/>
                </a:cubicBezTo>
                <a:cubicBezTo>
                  <a:pt x="110236" y="2325264"/>
                  <a:pt x="110236" y="2782657"/>
                  <a:pt x="110236" y="3240400"/>
                </a:cubicBezTo>
                <a:cubicBezTo>
                  <a:pt x="110236" y="3265947"/>
                  <a:pt x="102187" y="3286594"/>
                  <a:pt x="78390" y="3298843"/>
                </a:cubicBezTo>
                <a:cubicBezTo>
                  <a:pt x="44095" y="3316691"/>
                  <a:pt x="700" y="3290444"/>
                  <a:pt x="0" y="3251949"/>
                </a:cubicBezTo>
                <a:cubicBezTo>
                  <a:pt x="0" y="3249849"/>
                  <a:pt x="0" y="3247749"/>
                  <a:pt x="0" y="3245650"/>
                </a:cubicBezTo>
                <a:cubicBezTo>
                  <a:pt x="0" y="2762010"/>
                  <a:pt x="0" y="2278370"/>
                  <a:pt x="0" y="1794730"/>
                </a:cubicBezTo>
                <a:cubicBezTo>
                  <a:pt x="0" y="1763583"/>
                  <a:pt x="16448" y="1742936"/>
                  <a:pt x="47244" y="1736987"/>
                </a:cubicBezTo>
                <a:cubicBezTo>
                  <a:pt x="55293" y="1735237"/>
                  <a:pt x="63692" y="1734537"/>
                  <a:pt x="72091" y="1734187"/>
                </a:cubicBezTo>
                <a:cubicBezTo>
                  <a:pt x="96238" y="1733837"/>
                  <a:pt x="120385" y="1734187"/>
                  <a:pt x="145582" y="1734187"/>
                </a:cubicBezTo>
                <a:cubicBezTo>
                  <a:pt x="145932" y="1729638"/>
                  <a:pt x="145932" y="1725788"/>
                  <a:pt x="145932" y="1721939"/>
                </a:cubicBezTo>
                <a:cubicBezTo>
                  <a:pt x="145932" y="1444773"/>
                  <a:pt x="145932" y="1167607"/>
                  <a:pt x="145932" y="890442"/>
                </a:cubicBezTo>
                <a:cubicBezTo>
                  <a:pt x="145932" y="813451"/>
                  <a:pt x="146282" y="736461"/>
                  <a:pt x="144882" y="659470"/>
                </a:cubicBezTo>
                <a:cubicBezTo>
                  <a:pt x="144182" y="618176"/>
                  <a:pt x="162030" y="587379"/>
                  <a:pt x="191426" y="561483"/>
                </a:cubicBezTo>
                <a:cubicBezTo>
                  <a:pt x="233071" y="524387"/>
                  <a:pt x="282765" y="501640"/>
                  <a:pt x="334908" y="483092"/>
                </a:cubicBezTo>
                <a:cubicBezTo>
                  <a:pt x="407699" y="457196"/>
                  <a:pt x="482590" y="441448"/>
                  <a:pt x="558881" y="430949"/>
                </a:cubicBezTo>
                <a:close/>
                <a:moveTo>
                  <a:pt x="2051794" y="125716"/>
                </a:moveTo>
                <a:cubicBezTo>
                  <a:pt x="2131235" y="119767"/>
                  <a:pt x="2201226" y="175060"/>
                  <a:pt x="2215574" y="252750"/>
                </a:cubicBezTo>
                <a:cubicBezTo>
                  <a:pt x="2216274" y="256250"/>
                  <a:pt x="2218724" y="260449"/>
                  <a:pt x="2221874" y="262899"/>
                </a:cubicBezTo>
                <a:cubicBezTo>
                  <a:pt x="2284166" y="317142"/>
                  <a:pt x="2314962" y="385384"/>
                  <a:pt x="2310762" y="467974"/>
                </a:cubicBezTo>
                <a:cubicBezTo>
                  <a:pt x="2304813" y="587309"/>
                  <a:pt x="2215224" y="681797"/>
                  <a:pt x="2102188" y="698945"/>
                </a:cubicBezTo>
                <a:cubicBezTo>
                  <a:pt x="2089240" y="700345"/>
                  <a:pt x="2076291" y="701045"/>
                  <a:pt x="2063343" y="702094"/>
                </a:cubicBezTo>
                <a:cubicBezTo>
                  <a:pt x="1938059" y="703844"/>
                  <a:pt x="1828172" y="604807"/>
                  <a:pt x="1816974" y="479172"/>
                </a:cubicBezTo>
                <a:cubicBezTo>
                  <a:pt x="1809275" y="393783"/>
                  <a:pt x="1837971" y="322742"/>
                  <a:pt x="1902013" y="266049"/>
                </a:cubicBezTo>
                <a:cubicBezTo>
                  <a:pt x="1907612" y="261149"/>
                  <a:pt x="1910762" y="256250"/>
                  <a:pt x="1912162" y="248901"/>
                </a:cubicBezTo>
                <a:cubicBezTo>
                  <a:pt x="1924060" y="182409"/>
                  <a:pt x="1984253" y="130615"/>
                  <a:pt x="2051794" y="125716"/>
                </a:cubicBezTo>
                <a:close/>
                <a:moveTo>
                  <a:pt x="782853" y="81"/>
                </a:moveTo>
                <a:cubicBezTo>
                  <a:pt x="915836" y="3581"/>
                  <a:pt x="1027122" y="113467"/>
                  <a:pt x="1023623" y="254850"/>
                </a:cubicBezTo>
                <a:cubicBezTo>
                  <a:pt x="1020123" y="388533"/>
                  <a:pt x="910237" y="495970"/>
                  <a:pt x="776203" y="495620"/>
                </a:cubicBezTo>
                <a:cubicBezTo>
                  <a:pt x="646719" y="497020"/>
                  <a:pt x="528434" y="394132"/>
                  <a:pt x="528084" y="248201"/>
                </a:cubicBezTo>
                <a:cubicBezTo>
                  <a:pt x="527384" y="106468"/>
                  <a:pt x="643570" y="-3418"/>
                  <a:pt x="782853" y="81"/>
                </a:cubicBezTo>
                <a:close/>
              </a:path>
            </a:pathLst>
          </a:custGeom>
          <a:solidFill>
            <a:schemeClr val="accent5"/>
          </a:solidFill>
          <a:ln w="34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Our Team Style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5E1FEE8D-D92C-4EAE-8A23-BC501E34E565}"/>
              </a:ext>
            </a:extLst>
          </p:cNvPr>
          <p:cNvSpPr txBox="1">
            <a:spLocks/>
          </p:cNvSpPr>
          <p:nvPr/>
        </p:nvSpPr>
        <p:spPr>
          <a:xfrm>
            <a:off x="939442" y="1837605"/>
            <a:ext cx="7992888" cy="557245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0"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Example Text : Get a modern PowerPoint  Presentation that is beautifully designed. I hope and I believe that this Template will your Time, Money and Reputation. </a:t>
            </a:r>
            <a:endParaRPr lang="en-US" dirty="0"/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06CAB0E0-9F3B-4C65-83FF-352476E55CEE}"/>
              </a:ext>
            </a:extLst>
          </p:cNvPr>
          <p:cNvSpPr txBox="1">
            <a:spLocks/>
          </p:cNvSpPr>
          <p:nvPr/>
        </p:nvSpPr>
        <p:spPr>
          <a:xfrm>
            <a:off x="939442" y="1471605"/>
            <a:ext cx="7992888" cy="328672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0" anchor="ctr"/>
          <a:lstStyle>
            <a:lvl1pPr marL="0" indent="0" algn="l" defTabSz="914400" rtl="0" eaLnBrk="1" latinLnBrk="1" hangingPunct="1">
              <a:spcBef>
                <a:spcPct val="20000"/>
              </a:spcBef>
              <a:buFontTx/>
              <a:buNone/>
              <a:defRPr lang="ko-KR" altLang="en-US" sz="14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800" dirty="0"/>
              <a:t>Contents Here</a:t>
            </a:r>
            <a:endParaRPr lang="en-US" sz="1800" dirty="0"/>
          </a:p>
        </p:txBody>
      </p:sp>
      <p:grpSp>
        <p:nvGrpSpPr>
          <p:cNvPr id="14" name="그룹 5">
            <a:extLst>
              <a:ext uri="{FF2B5EF4-FFF2-40B4-BE49-F238E27FC236}">
                <a16:creationId xmlns:a16="http://schemas.microsoft.com/office/drawing/2014/main" id="{A0E11248-9BA3-4FFA-B704-FD32A58ABAA1}"/>
              </a:ext>
            </a:extLst>
          </p:cNvPr>
          <p:cNvGrpSpPr/>
          <p:nvPr/>
        </p:nvGrpSpPr>
        <p:grpSpPr>
          <a:xfrm>
            <a:off x="2775667" y="2636296"/>
            <a:ext cx="1444945" cy="1637580"/>
            <a:chOff x="2775666" y="2626568"/>
            <a:chExt cx="1444945" cy="1637580"/>
          </a:xfrm>
        </p:grpSpPr>
        <p:sp>
          <p:nvSpPr>
            <p:cNvPr id="15" name="직사각형 1">
              <a:extLst>
                <a:ext uri="{FF2B5EF4-FFF2-40B4-BE49-F238E27FC236}">
                  <a16:creationId xmlns:a16="http://schemas.microsoft.com/office/drawing/2014/main" id="{604BF847-1B73-4C84-878D-BDDCBA11B576}"/>
                </a:ext>
              </a:extLst>
            </p:cNvPr>
            <p:cNvSpPr/>
            <p:nvPr/>
          </p:nvSpPr>
          <p:spPr>
            <a:xfrm>
              <a:off x="2775666" y="3248485"/>
              <a:ext cx="1444944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</a:t>
              </a:r>
            </a:p>
          </p:txBody>
        </p:sp>
        <p:sp>
          <p:nvSpPr>
            <p:cNvPr id="16" name="직사각형 2">
              <a:extLst>
                <a:ext uri="{FF2B5EF4-FFF2-40B4-BE49-F238E27FC236}">
                  <a16:creationId xmlns:a16="http://schemas.microsoft.com/office/drawing/2014/main" id="{728A8CDC-BD1A-4A08-998E-B07A15409D5E}"/>
                </a:ext>
              </a:extLst>
            </p:cNvPr>
            <p:cNvSpPr/>
            <p:nvPr/>
          </p:nvSpPr>
          <p:spPr>
            <a:xfrm>
              <a:off x="2775666" y="2952916"/>
              <a:ext cx="143669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dirty="0">
                  <a:solidFill>
                    <a:schemeClr val="bg1"/>
                  </a:solidFill>
                </a:rPr>
                <a:t>Doctor</a:t>
              </a:r>
            </a:p>
          </p:txBody>
        </p:sp>
        <p:sp>
          <p:nvSpPr>
            <p:cNvPr id="17" name="직사각형 3">
              <a:extLst>
                <a:ext uri="{FF2B5EF4-FFF2-40B4-BE49-F238E27FC236}">
                  <a16:creationId xmlns:a16="http://schemas.microsoft.com/office/drawing/2014/main" id="{D0B3D769-48DA-482A-A29B-AE41E5CA0A5A}"/>
                </a:ext>
              </a:extLst>
            </p:cNvPr>
            <p:cNvSpPr/>
            <p:nvPr/>
          </p:nvSpPr>
          <p:spPr>
            <a:xfrm>
              <a:off x="2775666" y="2626568"/>
              <a:ext cx="144494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Member Name </a:t>
              </a:r>
            </a:p>
          </p:txBody>
        </p:sp>
      </p:grpSp>
      <p:grpSp>
        <p:nvGrpSpPr>
          <p:cNvPr id="18" name="그룹 28">
            <a:extLst>
              <a:ext uri="{FF2B5EF4-FFF2-40B4-BE49-F238E27FC236}">
                <a16:creationId xmlns:a16="http://schemas.microsoft.com/office/drawing/2014/main" id="{920E33AD-38AA-4A23-9442-712E46D0159C}"/>
              </a:ext>
            </a:extLst>
          </p:cNvPr>
          <p:cNvGrpSpPr/>
          <p:nvPr/>
        </p:nvGrpSpPr>
        <p:grpSpPr>
          <a:xfrm>
            <a:off x="6232047" y="2642635"/>
            <a:ext cx="1444945" cy="1637580"/>
            <a:chOff x="2775666" y="2626568"/>
            <a:chExt cx="1444945" cy="1637580"/>
          </a:xfrm>
        </p:grpSpPr>
        <p:sp>
          <p:nvSpPr>
            <p:cNvPr id="19" name="직사각형 29">
              <a:extLst>
                <a:ext uri="{FF2B5EF4-FFF2-40B4-BE49-F238E27FC236}">
                  <a16:creationId xmlns:a16="http://schemas.microsoft.com/office/drawing/2014/main" id="{A6887D17-236A-49AD-A342-B5D6D2B90FD1}"/>
                </a:ext>
              </a:extLst>
            </p:cNvPr>
            <p:cNvSpPr/>
            <p:nvPr/>
          </p:nvSpPr>
          <p:spPr>
            <a:xfrm>
              <a:off x="2775666" y="3248485"/>
              <a:ext cx="1444944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</a:t>
              </a:r>
            </a:p>
          </p:txBody>
        </p:sp>
        <p:sp>
          <p:nvSpPr>
            <p:cNvPr id="20" name="직사각형 30">
              <a:extLst>
                <a:ext uri="{FF2B5EF4-FFF2-40B4-BE49-F238E27FC236}">
                  <a16:creationId xmlns:a16="http://schemas.microsoft.com/office/drawing/2014/main" id="{EA1A4ABA-C597-4C0B-87F4-0281BFCCDF43}"/>
                </a:ext>
              </a:extLst>
            </p:cNvPr>
            <p:cNvSpPr/>
            <p:nvPr/>
          </p:nvSpPr>
          <p:spPr>
            <a:xfrm>
              <a:off x="2775666" y="2952916"/>
              <a:ext cx="143669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dirty="0">
                  <a:solidFill>
                    <a:schemeClr val="bg1"/>
                  </a:solidFill>
                </a:rPr>
                <a:t>Doctor</a:t>
              </a:r>
            </a:p>
          </p:txBody>
        </p:sp>
        <p:sp>
          <p:nvSpPr>
            <p:cNvPr id="21" name="직사각형 31">
              <a:extLst>
                <a:ext uri="{FF2B5EF4-FFF2-40B4-BE49-F238E27FC236}">
                  <a16:creationId xmlns:a16="http://schemas.microsoft.com/office/drawing/2014/main" id="{59FC5645-50B8-4284-914B-E32D800F0212}"/>
                </a:ext>
              </a:extLst>
            </p:cNvPr>
            <p:cNvSpPr/>
            <p:nvPr/>
          </p:nvSpPr>
          <p:spPr>
            <a:xfrm>
              <a:off x="2775666" y="2626568"/>
              <a:ext cx="144494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Member Name </a:t>
              </a:r>
            </a:p>
          </p:txBody>
        </p:sp>
      </p:grpSp>
      <p:grpSp>
        <p:nvGrpSpPr>
          <p:cNvPr id="22" name="그룹 32">
            <a:extLst>
              <a:ext uri="{FF2B5EF4-FFF2-40B4-BE49-F238E27FC236}">
                <a16:creationId xmlns:a16="http://schemas.microsoft.com/office/drawing/2014/main" id="{8FBDCC47-500A-4EAE-9CDF-44996C9FF83C}"/>
              </a:ext>
            </a:extLst>
          </p:cNvPr>
          <p:cNvGrpSpPr/>
          <p:nvPr/>
        </p:nvGrpSpPr>
        <p:grpSpPr>
          <a:xfrm>
            <a:off x="9688427" y="2648974"/>
            <a:ext cx="1444945" cy="1637580"/>
            <a:chOff x="2775666" y="2626568"/>
            <a:chExt cx="1444945" cy="1637580"/>
          </a:xfrm>
        </p:grpSpPr>
        <p:sp>
          <p:nvSpPr>
            <p:cNvPr id="23" name="직사각형 33">
              <a:extLst>
                <a:ext uri="{FF2B5EF4-FFF2-40B4-BE49-F238E27FC236}">
                  <a16:creationId xmlns:a16="http://schemas.microsoft.com/office/drawing/2014/main" id="{2F77C99A-1F49-4DBE-AD91-B8C2AB594084}"/>
                </a:ext>
              </a:extLst>
            </p:cNvPr>
            <p:cNvSpPr/>
            <p:nvPr/>
          </p:nvSpPr>
          <p:spPr>
            <a:xfrm>
              <a:off x="2775666" y="3248485"/>
              <a:ext cx="1444944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</a:t>
              </a:r>
            </a:p>
          </p:txBody>
        </p:sp>
        <p:sp>
          <p:nvSpPr>
            <p:cNvPr id="24" name="직사각형 34">
              <a:extLst>
                <a:ext uri="{FF2B5EF4-FFF2-40B4-BE49-F238E27FC236}">
                  <a16:creationId xmlns:a16="http://schemas.microsoft.com/office/drawing/2014/main" id="{D19ED50E-042F-495F-95AC-4ECB38DF982B}"/>
                </a:ext>
              </a:extLst>
            </p:cNvPr>
            <p:cNvSpPr/>
            <p:nvPr/>
          </p:nvSpPr>
          <p:spPr>
            <a:xfrm>
              <a:off x="2775666" y="2952916"/>
              <a:ext cx="143669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dirty="0">
                  <a:solidFill>
                    <a:schemeClr val="bg1"/>
                  </a:solidFill>
                </a:rPr>
                <a:t>Doctor</a:t>
              </a:r>
            </a:p>
          </p:txBody>
        </p:sp>
        <p:sp>
          <p:nvSpPr>
            <p:cNvPr id="25" name="직사각형 35">
              <a:extLst>
                <a:ext uri="{FF2B5EF4-FFF2-40B4-BE49-F238E27FC236}">
                  <a16:creationId xmlns:a16="http://schemas.microsoft.com/office/drawing/2014/main" id="{9A8F103F-E94E-4711-A361-4971C4BD6EDE}"/>
                </a:ext>
              </a:extLst>
            </p:cNvPr>
            <p:cNvSpPr/>
            <p:nvPr/>
          </p:nvSpPr>
          <p:spPr>
            <a:xfrm>
              <a:off x="2775666" y="2626568"/>
              <a:ext cx="144494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Member Name </a:t>
              </a:r>
            </a:p>
          </p:txBody>
        </p:sp>
      </p:grpSp>
      <p:grpSp>
        <p:nvGrpSpPr>
          <p:cNvPr id="26" name="그룹 8">
            <a:extLst>
              <a:ext uri="{FF2B5EF4-FFF2-40B4-BE49-F238E27FC236}">
                <a16:creationId xmlns:a16="http://schemas.microsoft.com/office/drawing/2014/main" id="{F7BFC8C5-3E05-4591-8136-49C565D14D61}"/>
              </a:ext>
            </a:extLst>
          </p:cNvPr>
          <p:cNvGrpSpPr/>
          <p:nvPr/>
        </p:nvGrpSpPr>
        <p:grpSpPr>
          <a:xfrm>
            <a:off x="999000" y="4876580"/>
            <a:ext cx="3150969" cy="1323440"/>
            <a:chOff x="963831" y="4706784"/>
            <a:chExt cx="2802673" cy="1323440"/>
          </a:xfrm>
        </p:grpSpPr>
        <p:sp>
          <p:nvSpPr>
            <p:cNvPr id="27" name="직사각형 6">
              <a:extLst>
                <a:ext uri="{FF2B5EF4-FFF2-40B4-BE49-F238E27FC236}">
                  <a16:creationId xmlns:a16="http://schemas.microsoft.com/office/drawing/2014/main" id="{025FCD2A-4ED5-4C5E-86C3-3100D653C758}"/>
                </a:ext>
              </a:extLst>
            </p:cNvPr>
            <p:cNvSpPr/>
            <p:nvPr/>
          </p:nvSpPr>
          <p:spPr>
            <a:xfrm>
              <a:off x="963831" y="4706784"/>
              <a:ext cx="280267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Here</a:t>
              </a:r>
            </a:p>
          </p:txBody>
        </p:sp>
        <p:sp>
          <p:nvSpPr>
            <p:cNvPr id="28" name="직사각형 7">
              <a:extLst>
                <a:ext uri="{FF2B5EF4-FFF2-40B4-BE49-F238E27FC236}">
                  <a16:creationId xmlns:a16="http://schemas.microsoft.com/office/drawing/2014/main" id="{9C2A4A6A-35A9-4B72-B1E3-7504EB6A4E64}"/>
                </a:ext>
              </a:extLst>
            </p:cNvPr>
            <p:cNvSpPr/>
            <p:nvPr/>
          </p:nvSpPr>
          <p:spPr>
            <a:xfrm>
              <a:off x="963831" y="5014561"/>
              <a:ext cx="2802673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Example Text :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그룹 39">
            <a:extLst>
              <a:ext uri="{FF2B5EF4-FFF2-40B4-BE49-F238E27FC236}">
                <a16:creationId xmlns:a16="http://schemas.microsoft.com/office/drawing/2014/main" id="{624068B1-CFB0-46E8-8485-679925F7854C}"/>
              </a:ext>
            </a:extLst>
          </p:cNvPr>
          <p:cNvGrpSpPr/>
          <p:nvPr/>
        </p:nvGrpSpPr>
        <p:grpSpPr>
          <a:xfrm>
            <a:off x="4454513" y="4876580"/>
            <a:ext cx="3150969" cy="1323440"/>
            <a:chOff x="963831" y="4706784"/>
            <a:chExt cx="2802673" cy="1323440"/>
          </a:xfrm>
        </p:grpSpPr>
        <p:sp>
          <p:nvSpPr>
            <p:cNvPr id="30" name="직사각형 47">
              <a:extLst>
                <a:ext uri="{FF2B5EF4-FFF2-40B4-BE49-F238E27FC236}">
                  <a16:creationId xmlns:a16="http://schemas.microsoft.com/office/drawing/2014/main" id="{AB0F7CAD-3F2D-4483-9FC2-3E8F754E1D13}"/>
                </a:ext>
              </a:extLst>
            </p:cNvPr>
            <p:cNvSpPr/>
            <p:nvPr/>
          </p:nvSpPr>
          <p:spPr>
            <a:xfrm>
              <a:off x="963831" y="4706784"/>
              <a:ext cx="280267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Here</a:t>
              </a:r>
            </a:p>
          </p:txBody>
        </p:sp>
        <p:sp>
          <p:nvSpPr>
            <p:cNvPr id="31" name="직사각형 48">
              <a:extLst>
                <a:ext uri="{FF2B5EF4-FFF2-40B4-BE49-F238E27FC236}">
                  <a16:creationId xmlns:a16="http://schemas.microsoft.com/office/drawing/2014/main" id="{DA6AAE29-9067-4801-AEE8-30D35FF6D5FB}"/>
                </a:ext>
              </a:extLst>
            </p:cNvPr>
            <p:cNvSpPr/>
            <p:nvPr/>
          </p:nvSpPr>
          <p:spPr>
            <a:xfrm>
              <a:off x="963831" y="5014561"/>
              <a:ext cx="2802673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Example Text :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그룹 49">
            <a:extLst>
              <a:ext uri="{FF2B5EF4-FFF2-40B4-BE49-F238E27FC236}">
                <a16:creationId xmlns:a16="http://schemas.microsoft.com/office/drawing/2014/main" id="{B3DDE780-76E0-46F8-911B-6B116EACEF90}"/>
              </a:ext>
            </a:extLst>
          </p:cNvPr>
          <p:cNvGrpSpPr/>
          <p:nvPr/>
        </p:nvGrpSpPr>
        <p:grpSpPr>
          <a:xfrm>
            <a:off x="7910025" y="4876580"/>
            <a:ext cx="3150969" cy="1323440"/>
            <a:chOff x="963831" y="4706784"/>
            <a:chExt cx="2802673" cy="1323440"/>
          </a:xfrm>
        </p:grpSpPr>
        <p:sp>
          <p:nvSpPr>
            <p:cNvPr id="33" name="직사각형 50">
              <a:extLst>
                <a:ext uri="{FF2B5EF4-FFF2-40B4-BE49-F238E27FC236}">
                  <a16:creationId xmlns:a16="http://schemas.microsoft.com/office/drawing/2014/main" id="{3024C79F-A908-4692-A6B3-1D825208DEE4}"/>
                </a:ext>
              </a:extLst>
            </p:cNvPr>
            <p:cNvSpPr/>
            <p:nvPr/>
          </p:nvSpPr>
          <p:spPr>
            <a:xfrm>
              <a:off x="963831" y="4706784"/>
              <a:ext cx="280267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Here</a:t>
              </a:r>
            </a:p>
          </p:txBody>
        </p:sp>
        <p:sp>
          <p:nvSpPr>
            <p:cNvPr id="34" name="직사각형 51">
              <a:extLst>
                <a:ext uri="{FF2B5EF4-FFF2-40B4-BE49-F238E27FC236}">
                  <a16:creationId xmlns:a16="http://schemas.microsoft.com/office/drawing/2014/main" id="{90E58DDD-4530-4FA7-9F9C-7B66B1D11EEE}"/>
                </a:ext>
              </a:extLst>
            </p:cNvPr>
            <p:cNvSpPr/>
            <p:nvPr/>
          </p:nvSpPr>
          <p:spPr>
            <a:xfrm>
              <a:off x="963831" y="5014561"/>
              <a:ext cx="2802673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Example Text :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1563A3A-35C5-44B5-AB14-F361F78FB88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A98DAFA-8CCD-47FD-A2DF-CAE73B95750F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567B608-29BD-4959-BFCE-4FC4AD443C5B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/>
      </p:sp>
      <p:grpSp>
        <p:nvGrpSpPr>
          <p:cNvPr id="35" name="Grupo 34"/>
          <p:cNvGrpSpPr/>
          <p:nvPr/>
        </p:nvGrpSpPr>
        <p:grpSpPr>
          <a:xfrm>
            <a:off x="-25182" y="-43543"/>
            <a:ext cx="12217182" cy="6901543"/>
            <a:chOff x="0" y="-28210"/>
            <a:chExt cx="12217182" cy="6901543"/>
          </a:xfrm>
          <a:solidFill>
            <a:srgbClr val="41B9B7"/>
          </a:solidFill>
        </p:grpSpPr>
        <p:sp>
          <p:nvSpPr>
            <p:cNvPr id="36" name="Freeform 5"/>
            <p:cNvSpPr>
              <a:spLocks/>
            </p:cNvSpPr>
            <p:nvPr/>
          </p:nvSpPr>
          <p:spPr bwMode="auto">
            <a:xfrm>
              <a:off x="0" y="-28210"/>
              <a:ext cx="8079755" cy="6858000"/>
            </a:xfrm>
            <a:custGeom>
              <a:avLst/>
              <a:gdLst>
                <a:gd name="T0" fmla="*/ 0 w 6005"/>
                <a:gd name="T1" fmla="*/ 0 h 5110"/>
                <a:gd name="T2" fmla="*/ 0 w 6005"/>
                <a:gd name="T3" fmla="*/ 5110 h 5110"/>
                <a:gd name="T4" fmla="*/ 355 w 6005"/>
                <a:gd name="T5" fmla="*/ 343 h 5110"/>
                <a:gd name="T6" fmla="*/ 6005 w 6005"/>
                <a:gd name="T7" fmla="*/ 0 h 5110"/>
                <a:gd name="T8" fmla="*/ 0 w 6005"/>
                <a:gd name="T9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05" h="5110">
                  <a:moveTo>
                    <a:pt x="0" y="0"/>
                  </a:moveTo>
                  <a:lnTo>
                    <a:pt x="0" y="5110"/>
                  </a:lnTo>
                  <a:lnTo>
                    <a:pt x="355" y="343"/>
                  </a:lnTo>
                  <a:lnTo>
                    <a:pt x="600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6"/>
            <p:cNvSpPr>
              <a:spLocks/>
            </p:cNvSpPr>
            <p:nvPr/>
          </p:nvSpPr>
          <p:spPr bwMode="auto">
            <a:xfrm>
              <a:off x="4134736" y="15333"/>
              <a:ext cx="8082446" cy="6858000"/>
            </a:xfrm>
            <a:custGeom>
              <a:avLst/>
              <a:gdLst>
                <a:gd name="T0" fmla="*/ 6007 w 6007"/>
                <a:gd name="T1" fmla="*/ 5110 h 5110"/>
                <a:gd name="T2" fmla="*/ 6007 w 6007"/>
                <a:gd name="T3" fmla="*/ 0 h 5110"/>
                <a:gd name="T4" fmla="*/ 5650 w 6007"/>
                <a:gd name="T5" fmla="*/ 4767 h 5110"/>
                <a:gd name="T6" fmla="*/ 0 w 6007"/>
                <a:gd name="T7" fmla="*/ 5110 h 5110"/>
                <a:gd name="T8" fmla="*/ 6007 w 6007"/>
                <a:gd name="T9" fmla="*/ 511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07" h="5110">
                  <a:moveTo>
                    <a:pt x="6007" y="5110"/>
                  </a:moveTo>
                  <a:lnTo>
                    <a:pt x="6007" y="0"/>
                  </a:lnTo>
                  <a:lnTo>
                    <a:pt x="5650" y="4767"/>
                  </a:lnTo>
                  <a:lnTo>
                    <a:pt x="0" y="5110"/>
                  </a:lnTo>
                  <a:lnTo>
                    <a:pt x="6007" y="5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66CE63BD-DEDE-40E5-92BC-4F0DA6FBC919}"/>
              </a:ext>
            </a:extLst>
          </p:cNvPr>
          <p:cNvSpPr/>
          <p:nvPr/>
        </p:nvSpPr>
        <p:spPr>
          <a:xfrm>
            <a:off x="9907390" y="2390658"/>
            <a:ext cx="1440000" cy="1368000"/>
          </a:xfrm>
          <a:prstGeom prst="roundRect">
            <a:avLst>
              <a:gd name="adj" fmla="val 8843"/>
            </a:avLst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C85844A5-7D33-4263-BC91-7939D928C530}"/>
              </a:ext>
            </a:extLst>
          </p:cNvPr>
          <p:cNvSpPr/>
          <p:nvPr/>
        </p:nvSpPr>
        <p:spPr>
          <a:xfrm>
            <a:off x="9907390" y="4008789"/>
            <a:ext cx="1440000" cy="1368000"/>
          </a:xfrm>
          <a:prstGeom prst="roundRect">
            <a:avLst>
              <a:gd name="adj" fmla="val 8843"/>
            </a:avLst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id="{5E9F3A09-7393-436C-9E0B-47FCADE0C4D1}"/>
              </a:ext>
            </a:extLst>
          </p:cNvPr>
          <p:cNvSpPr/>
          <p:nvPr/>
        </p:nvSpPr>
        <p:spPr>
          <a:xfrm>
            <a:off x="8061294" y="2390658"/>
            <a:ext cx="1440000" cy="1368000"/>
          </a:xfrm>
          <a:prstGeom prst="roundRect">
            <a:avLst>
              <a:gd name="adj" fmla="val 8843"/>
            </a:avLst>
          </a:prstGeom>
          <a:solidFill>
            <a:schemeClr val="accent2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" name="Rounded Rectangle 7">
            <a:extLst>
              <a:ext uri="{FF2B5EF4-FFF2-40B4-BE49-F238E27FC236}">
                <a16:creationId xmlns:a16="http://schemas.microsoft.com/office/drawing/2014/main" id="{56CCE03E-EA1C-4661-AEF5-29AFCC6BD2BE}"/>
              </a:ext>
            </a:extLst>
          </p:cNvPr>
          <p:cNvSpPr/>
          <p:nvPr/>
        </p:nvSpPr>
        <p:spPr>
          <a:xfrm>
            <a:off x="8061294" y="4008789"/>
            <a:ext cx="1440000" cy="1368000"/>
          </a:xfrm>
          <a:prstGeom prst="roundRect">
            <a:avLst>
              <a:gd name="adj" fmla="val 8843"/>
            </a:avLst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" name="Rounded Rectangle 8">
            <a:extLst>
              <a:ext uri="{FF2B5EF4-FFF2-40B4-BE49-F238E27FC236}">
                <a16:creationId xmlns:a16="http://schemas.microsoft.com/office/drawing/2014/main" id="{E6A8D1CB-1183-4445-9430-3D3CE89C47FA}"/>
              </a:ext>
            </a:extLst>
          </p:cNvPr>
          <p:cNvSpPr/>
          <p:nvPr/>
        </p:nvSpPr>
        <p:spPr>
          <a:xfrm>
            <a:off x="6215199" y="2390658"/>
            <a:ext cx="1440000" cy="1368000"/>
          </a:xfrm>
          <a:prstGeom prst="roundRect">
            <a:avLst>
              <a:gd name="adj" fmla="val 8843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" name="Rounded Rectangle 9">
            <a:extLst>
              <a:ext uri="{FF2B5EF4-FFF2-40B4-BE49-F238E27FC236}">
                <a16:creationId xmlns:a16="http://schemas.microsoft.com/office/drawing/2014/main" id="{64E8A7FA-E25E-4D08-A697-4B25B3D4F284}"/>
              </a:ext>
            </a:extLst>
          </p:cNvPr>
          <p:cNvSpPr/>
          <p:nvPr/>
        </p:nvSpPr>
        <p:spPr>
          <a:xfrm>
            <a:off x="6215199" y="4008789"/>
            <a:ext cx="1440000" cy="1368000"/>
          </a:xfrm>
          <a:prstGeom prst="roundRect">
            <a:avLst>
              <a:gd name="adj" fmla="val 8843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732966-8016-4AF3-BE0E-D04491E4A2D0}"/>
              </a:ext>
            </a:extLst>
          </p:cNvPr>
          <p:cNvSpPr txBox="1"/>
          <p:nvPr/>
        </p:nvSpPr>
        <p:spPr>
          <a:xfrm>
            <a:off x="6354885" y="3144696"/>
            <a:ext cx="1160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2571D1-C1BA-4AFD-933E-974BB2A39D92}"/>
              </a:ext>
            </a:extLst>
          </p:cNvPr>
          <p:cNvSpPr txBox="1"/>
          <p:nvPr/>
        </p:nvSpPr>
        <p:spPr>
          <a:xfrm>
            <a:off x="8200981" y="3144696"/>
            <a:ext cx="1160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1D4D56-C6AC-4D06-9029-A35FE869C28E}"/>
              </a:ext>
            </a:extLst>
          </p:cNvPr>
          <p:cNvSpPr txBox="1"/>
          <p:nvPr/>
        </p:nvSpPr>
        <p:spPr>
          <a:xfrm>
            <a:off x="6354885" y="4738507"/>
            <a:ext cx="1160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8BD11E-2AD8-432E-A220-B220774E5E61}"/>
              </a:ext>
            </a:extLst>
          </p:cNvPr>
          <p:cNvSpPr txBox="1"/>
          <p:nvPr/>
        </p:nvSpPr>
        <p:spPr>
          <a:xfrm>
            <a:off x="8200981" y="4738507"/>
            <a:ext cx="1160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5FA551-41B3-4D56-BBE4-750D1A100AA4}"/>
              </a:ext>
            </a:extLst>
          </p:cNvPr>
          <p:cNvSpPr txBox="1"/>
          <p:nvPr/>
        </p:nvSpPr>
        <p:spPr>
          <a:xfrm>
            <a:off x="10047076" y="4738507"/>
            <a:ext cx="1160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B6C49B-10A9-44D7-A51D-61A2FE696447}"/>
              </a:ext>
            </a:extLst>
          </p:cNvPr>
          <p:cNvSpPr txBox="1"/>
          <p:nvPr/>
        </p:nvSpPr>
        <p:spPr>
          <a:xfrm>
            <a:off x="10047076" y="3144696"/>
            <a:ext cx="1160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PowerPoint  Presentation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655ABB-FCCA-4916-8E51-43DBB6DEA22E}"/>
              </a:ext>
            </a:extLst>
          </p:cNvPr>
          <p:cNvSpPr txBox="1"/>
          <p:nvPr/>
        </p:nvSpPr>
        <p:spPr>
          <a:xfrm>
            <a:off x="5826757" y="5507687"/>
            <a:ext cx="59101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Oval 21">
            <a:extLst>
              <a:ext uri="{FF2B5EF4-FFF2-40B4-BE49-F238E27FC236}">
                <a16:creationId xmlns:a16="http://schemas.microsoft.com/office/drawing/2014/main" id="{6E54C904-8F8C-4839-99F5-996806067666}"/>
              </a:ext>
            </a:extLst>
          </p:cNvPr>
          <p:cNvSpPr/>
          <p:nvPr/>
        </p:nvSpPr>
        <p:spPr>
          <a:xfrm rot="20700000">
            <a:off x="8563813" y="4229109"/>
            <a:ext cx="434971" cy="381221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7" name="Trapezoid 3">
            <a:extLst>
              <a:ext uri="{FF2B5EF4-FFF2-40B4-BE49-F238E27FC236}">
                <a16:creationId xmlns:a16="http://schemas.microsoft.com/office/drawing/2014/main" id="{5C90164F-96AF-42E5-8796-B2DDDA3AFBC9}"/>
              </a:ext>
            </a:extLst>
          </p:cNvPr>
          <p:cNvSpPr/>
          <p:nvPr/>
        </p:nvSpPr>
        <p:spPr>
          <a:xfrm>
            <a:off x="8623125" y="2698248"/>
            <a:ext cx="316346" cy="322413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18" name="Down Arrow 1">
            <a:extLst>
              <a:ext uri="{FF2B5EF4-FFF2-40B4-BE49-F238E27FC236}">
                <a16:creationId xmlns:a16="http://schemas.microsoft.com/office/drawing/2014/main" id="{2485B38D-631A-432A-BC2F-2F89B8A63367}"/>
              </a:ext>
            </a:extLst>
          </p:cNvPr>
          <p:cNvSpPr/>
          <p:nvPr/>
        </p:nvSpPr>
        <p:spPr>
          <a:xfrm rot="10800000" flipH="1">
            <a:off x="6754128" y="4212288"/>
            <a:ext cx="362146" cy="406688"/>
          </a:xfrm>
          <a:custGeom>
            <a:avLst/>
            <a:gdLst/>
            <a:ahLst/>
            <a:cxnLst/>
            <a:rect l="l" t="t" r="r" b="b"/>
            <a:pathLst>
              <a:path w="3496146" h="3926159">
                <a:moveTo>
                  <a:pt x="1476067" y="1782198"/>
                </a:moveTo>
                <a:lnTo>
                  <a:pt x="2085005" y="1782198"/>
                </a:lnTo>
                <a:lnTo>
                  <a:pt x="2085005" y="560436"/>
                </a:lnTo>
                <a:lnTo>
                  <a:pt x="2389473" y="560436"/>
                </a:lnTo>
                <a:lnTo>
                  <a:pt x="1780536" y="0"/>
                </a:lnTo>
                <a:lnTo>
                  <a:pt x="1171598" y="560436"/>
                </a:lnTo>
                <a:lnTo>
                  <a:pt x="1476067" y="560436"/>
                </a:lnTo>
                <a:close/>
                <a:moveTo>
                  <a:pt x="2794909" y="2376264"/>
                </a:moveTo>
                <a:lnTo>
                  <a:pt x="3403846" y="1815828"/>
                </a:lnTo>
                <a:lnTo>
                  <a:pt x="3099377" y="1815828"/>
                </a:lnTo>
                <a:lnTo>
                  <a:pt x="3099377" y="594066"/>
                </a:lnTo>
                <a:lnTo>
                  <a:pt x="2490440" y="594066"/>
                </a:lnTo>
                <a:lnTo>
                  <a:pt x="2490440" y="1815828"/>
                </a:lnTo>
                <a:lnTo>
                  <a:pt x="2185971" y="1815828"/>
                </a:lnTo>
                <a:close/>
                <a:moveTo>
                  <a:pt x="1738539" y="2704452"/>
                </a:moveTo>
                <a:cubicBezTo>
                  <a:pt x="2025742" y="2708651"/>
                  <a:pt x="2249289" y="2617027"/>
                  <a:pt x="2474392" y="2519294"/>
                </a:cubicBezTo>
                <a:cubicBezTo>
                  <a:pt x="2631335" y="2431624"/>
                  <a:pt x="2641220" y="2356014"/>
                  <a:pt x="2614641" y="2282563"/>
                </a:cubicBezTo>
                <a:cubicBezTo>
                  <a:pt x="2582745" y="2203226"/>
                  <a:pt x="2511446" y="2141129"/>
                  <a:pt x="2374721" y="2203680"/>
                </a:cubicBezTo>
                <a:cubicBezTo>
                  <a:pt x="2195292" y="2350932"/>
                  <a:pt x="1621166" y="2470817"/>
                  <a:pt x="1266317" y="2262320"/>
                </a:cubicBezTo>
                <a:cubicBezTo>
                  <a:pt x="1169173" y="2191011"/>
                  <a:pt x="970584" y="2135007"/>
                  <a:pt x="918755" y="2260582"/>
                </a:cubicBezTo>
                <a:cubicBezTo>
                  <a:pt x="905798" y="2301917"/>
                  <a:pt x="901034" y="2336556"/>
                  <a:pt x="904186" y="2366667"/>
                </a:cubicBezTo>
                <a:cubicBezTo>
                  <a:pt x="913642" y="2457000"/>
                  <a:pt x="994333" y="2506589"/>
                  <a:pt x="1138739" y="2574025"/>
                </a:cubicBezTo>
                <a:cubicBezTo>
                  <a:pt x="1370979" y="2664916"/>
                  <a:pt x="1566218" y="2701932"/>
                  <a:pt x="1738539" y="2704452"/>
                </a:cubicBezTo>
                <a:close/>
                <a:moveTo>
                  <a:pt x="1709810" y="3318171"/>
                </a:moveTo>
                <a:cubicBezTo>
                  <a:pt x="2287461" y="3321186"/>
                  <a:pt x="2747532" y="3089987"/>
                  <a:pt x="2907033" y="2982480"/>
                </a:cubicBezTo>
                <a:cubicBezTo>
                  <a:pt x="3019837" y="2919930"/>
                  <a:pt x="3127019" y="2830470"/>
                  <a:pt x="3047283" y="2692494"/>
                </a:cubicBezTo>
                <a:cubicBezTo>
                  <a:pt x="2931427" y="2583612"/>
                  <a:pt x="2859428" y="2623285"/>
                  <a:pt x="2747560" y="2705958"/>
                </a:cubicBezTo>
                <a:cubicBezTo>
                  <a:pt x="2476410" y="2811508"/>
                  <a:pt x="1878339" y="3347087"/>
                  <a:pt x="714142" y="2686413"/>
                </a:cubicBezTo>
                <a:cubicBezTo>
                  <a:pt x="581403" y="2592588"/>
                  <a:pt x="478211" y="2639047"/>
                  <a:pt x="434354" y="2730111"/>
                </a:cubicBezTo>
                <a:cubicBezTo>
                  <a:pt x="423118" y="2754726"/>
                  <a:pt x="419107" y="2778362"/>
                  <a:pt x="421326" y="2801084"/>
                </a:cubicBezTo>
                <a:cubicBezTo>
                  <a:pt x="427982" y="2869247"/>
                  <a:pt x="490703" y="2929162"/>
                  <a:pt x="582577" y="2982481"/>
                </a:cubicBezTo>
                <a:cubicBezTo>
                  <a:pt x="974299" y="3230234"/>
                  <a:pt x="1363219" y="3316361"/>
                  <a:pt x="1709810" y="3318171"/>
                </a:cubicBezTo>
                <a:close/>
                <a:moveTo>
                  <a:pt x="1650124" y="3925606"/>
                </a:moveTo>
                <a:cubicBezTo>
                  <a:pt x="2273556" y="3938577"/>
                  <a:pt x="2858828" y="3722251"/>
                  <a:pt x="3329308" y="3414392"/>
                </a:cubicBezTo>
                <a:cubicBezTo>
                  <a:pt x="3434138" y="3367480"/>
                  <a:pt x="3549293" y="3215474"/>
                  <a:pt x="3469556" y="3100952"/>
                </a:cubicBezTo>
                <a:cubicBezTo>
                  <a:pt x="3361675" y="3005103"/>
                  <a:pt x="3225886" y="3077348"/>
                  <a:pt x="3149901" y="3145689"/>
                </a:cubicBezTo>
                <a:cubicBezTo>
                  <a:pt x="2987266" y="3247333"/>
                  <a:pt x="1796029" y="4146474"/>
                  <a:pt x="297808" y="3098777"/>
                </a:cubicBezTo>
                <a:cubicBezTo>
                  <a:pt x="177029" y="2997135"/>
                  <a:pt x="65861" y="3063139"/>
                  <a:pt x="18020" y="3134657"/>
                </a:cubicBezTo>
                <a:cubicBezTo>
                  <a:pt x="4124" y="3161552"/>
                  <a:pt x="-1298" y="3188690"/>
                  <a:pt x="257" y="3215218"/>
                </a:cubicBezTo>
                <a:cubicBezTo>
                  <a:pt x="4919" y="3294803"/>
                  <a:pt x="72375" y="3368892"/>
                  <a:pt x="162256" y="3414392"/>
                </a:cubicBezTo>
                <a:cubicBezTo>
                  <a:pt x="657258" y="3766720"/>
                  <a:pt x="1165233" y="3915518"/>
                  <a:pt x="1650124" y="392560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19" name="Rectangle 15">
            <a:extLst>
              <a:ext uri="{FF2B5EF4-FFF2-40B4-BE49-F238E27FC236}">
                <a16:creationId xmlns:a16="http://schemas.microsoft.com/office/drawing/2014/main" id="{501A3CFB-F058-4808-89CE-AF56031B733D}"/>
              </a:ext>
            </a:extLst>
          </p:cNvPr>
          <p:cNvSpPr/>
          <p:nvPr/>
        </p:nvSpPr>
        <p:spPr>
          <a:xfrm rot="14270044">
            <a:off x="6754687" y="2659078"/>
            <a:ext cx="361027" cy="376077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0" name="Frame 1">
            <a:extLst>
              <a:ext uri="{FF2B5EF4-FFF2-40B4-BE49-F238E27FC236}">
                <a16:creationId xmlns:a16="http://schemas.microsoft.com/office/drawing/2014/main" id="{A3731AEF-364A-4ECE-9CCE-A3CA7DEF3A53}"/>
              </a:ext>
            </a:extLst>
          </p:cNvPr>
          <p:cNvSpPr/>
          <p:nvPr/>
        </p:nvSpPr>
        <p:spPr>
          <a:xfrm>
            <a:off x="10433464" y="4212288"/>
            <a:ext cx="387853" cy="387853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0" y="2700080"/>
                </a:moveTo>
                <a:lnTo>
                  <a:pt x="569408" y="2700080"/>
                </a:lnTo>
                <a:lnTo>
                  <a:pt x="569408" y="3390592"/>
                </a:lnTo>
                <a:lnTo>
                  <a:pt x="3390592" y="3390592"/>
                </a:lnTo>
                <a:lnTo>
                  <a:pt x="3390592" y="2700080"/>
                </a:lnTo>
                <a:lnTo>
                  <a:pt x="3960000" y="2700080"/>
                </a:lnTo>
                <a:lnTo>
                  <a:pt x="3960000" y="3960000"/>
                </a:lnTo>
                <a:lnTo>
                  <a:pt x="0" y="3960000"/>
                </a:lnTo>
                <a:close/>
                <a:moveTo>
                  <a:pt x="1530791" y="0"/>
                </a:moveTo>
                <a:lnTo>
                  <a:pt x="2429209" y="0"/>
                </a:lnTo>
                <a:lnTo>
                  <a:pt x="2429209" y="2108456"/>
                </a:lnTo>
                <a:lnTo>
                  <a:pt x="2772088" y="2108456"/>
                </a:lnTo>
                <a:lnTo>
                  <a:pt x="1980000" y="3198242"/>
                </a:lnTo>
                <a:lnTo>
                  <a:pt x="1187912" y="2108456"/>
                </a:lnTo>
                <a:lnTo>
                  <a:pt x="1530791" y="2108456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21" name="Donut 15">
            <a:extLst>
              <a:ext uri="{FF2B5EF4-FFF2-40B4-BE49-F238E27FC236}">
                <a16:creationId xmlns:a16="http://schemas.microsoft.com/office/drawing/2014/main" id="{868291A3-35E6-485F-8193-0C3EF70D9815}"/>
              </a:ext>
            </a:extLst>
          </p:cNvPr>
          <p:cNvSpPr/>
          <p:nvPr/>
        </p:nvSpPr>
        <p:spPr>
          <a:xfrm>
            <a:off x="10460471" y="2656262"/>
            <a:ext cx="333838" cy="335242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40" name="Freeform 5"/>
          <p:cNvSpPr>
            <a:spLocks/>
          </p:cNvSpPr>
          <p:nvPr/>
        </p:nvSpPr>
        <p:spPr bwMode="auto">
          <a:xfrm>
            <a:off x="0" y="0"/>
            <a:ext cx="8079755" cy="6858000"/>
          </a:xfrm>
          <a:custGeom>
            <a:avLst/>
            <a:gdLst>
              <a:gd name="T0" fmla="*/ 0 w 6005"/>
              <a:gd name="T1" fmla="*/ 0 h 5110"/>
              <a:gd name="T2" fmla="*/ 0 w 6005"/>
              <a:gd name="T3" fmla="*/ 5110 h 5110"/>
              <a:gd name="T4" fmla="*/ 355 w 6005"/>
              <a:gd name="T5" fmla="*/ 343 h 5110"/>
              <a:gd name="T6" fmla="*/ 6005 w 6005"/>
              <a:gd name="T7" fmla="*/ 0 h 5110"/>
              <a:gd name="T8" fmla="*/ 0 w 6005"/>
              <a:gd name="T9" fmla="*/ 0 h 5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05" h="5110">
                <a:moveTo>
                  <a:pt x="0" y="0"/>
                </a:moveTo>
                <a:lnTo>
                  <a:pt x="0" y="5110"/>
                </a:lnTo>
                <a:lnTo>
                  <a:pt x="355" y="343"/>
                </a:lnTo>
                <a:lnTo>
                  <a:pt x="6005" y="0"/>
                </a:lnTo>
                <a:lnTo>
                  <a:pt x="0" y="0"/>
                </a:lnTo>
                <a:close/>
              </a:path>
            </a:pathLst>
          </a:custGeom>
          <a:solidFill>
            <a:srgbClr val="41B9B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1" name="Freeform 5"/>
          <p:cNvSpPr>
            <a:spLocks/>
          </p:cNvSpPr>
          <p:nvPr/>
        </p:nvSpPr>
        <p:spPr bwMode="auto">
          <a:xfrm rot="10800000">
            <a:off x="4150867" y="6011"/>
            <a:ext cx="8079755" cy="6858000"/>
          </a:xfrm>
          <a:custGeom>
            <a:avLst/>
            <a:gdLst>
              <a:gd name="T0" fmla="*/ 0 w 6005"/>
              <a:gd name="T1" fmla="*/ 0 h 5110"/>
              <a:gd name="T2" fmla="*/ 0 w 6005"/>
              <a:gd name="T3" fmla="*/ 5110 h 5110"/>
              <a:gd name="T4" fmla="*/ 355 w 6005"/>
              <a:gd name="T5" fmla="*/ 343 h 5110"/>
              <a:gd name="T6" fmla="*/ 6005 w 6005"/>
              <a:gd name="T7" fmla="*/ 0 h 5110"/>
              <a:gd name="T8" fmla="*/ 0 w 6005"/>
              <a:gd name="T9" fmla="*/ 0 h 5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05" h="5110">
                <a:moveTo>
                  <a:pt x="0" y="0"/>
                </a:moveTo>
                <a:lnTo>
                  <a:pt x="0" y="5110"/>
                </a:lnTo>
                <a:lnTo>
                  <a:pt x="355" y="343"/>
                </a:lnTo>
                <a:lnTo>
                  <a:pt x="6005" y="0"/>
                </a:lnTo>
                <a:lnTo>
                  <a:pt x="0" y="0"/>
                </a:lnTo>
                <a:close/>
              </a:path>
            </a:pathLst>
          </a:custGeom>
          <a:solidFill>
            <a:srgbClr val="41B9B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458" y="1595769"/>
            <a:ext cx="4751286" cy="502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reeform 5"/>
          <p:cNvSpPr>
            <a:spLocks/>
          </p:cNvSpPr>
          <p:nvPr/>
        </p:nvSpPr>
        <p:spPr bwMode="auto">
          <a:xfrm rot="16200000">
            <a:off x="1" y="0"/>
            <a:ext cx="6857999" cy="6858000"/>
          </a:xfrm>
          <a:custGeom>
            <a:avLst/>
            <a:gdLst>
              <a:gd name="T0" fmla="*/ 0 w 6005"/>
              <a:gd name="T1" fmla="*/ 0 h 5110"/>
              <a:gd name="T2" fmla="*/ 0 w 6005"/>
              <a:gd name="T3" fmla="*/ 5110 h 5110"/>
              <a:gd name="T4" fmla="*/ 355 w 6005"/>
              <a:gd name="T5" fmla="*/ 343 h 5110"/>
              <a:gd name="T6" fmla="*/ 6005 w 6005"/>
              <a:gd name="T7" fmla="*/ 0 h 5110"/>
              <a:gd name="T8" fmla="*/ 0 w 6005"/>
              <a:gd name="T9" fmla="*/ 0 h 5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05" h="5110">
                <a:moveTo>
                  <a:pt x="0" y="0"/>
                </a:moveTo>
                <a:lnTo>
                  <a:pt x="0" y="5110"/>
                </a:lnTo>
                <a:lnTo>
                  <a:pt x="355" y="343"/>
                </a:lnTo>
                <a:lnTo>
                  <a:pt x="6005" y="0"/>
                </a:lnTo>
                <a:lnTo>
                  <a:pt x="0" y="0"/>
                </a:lnTo>
                <a:close/>
              </a:path>
            </a:pathLst>
          </a:custGeom>
          <a:solidFill>
            <a:srgbClr val="41B9B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Infographic Style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DF4EFAB-A87E-44B0-AF21-2842D3B4F83E}"/>
              </a:ext>
            </a:extLst>
          </p:cNvPr>
          <p:cNvGrpSpPr/>
          <p:nvPr/>
        </p:nvGrpSpPr>
        <p:grpSpPr>
          <a:xfrm>
            <a:off x="781707" y="1379294"/>
            <a:ext cx="1814047" cy="676920"/>
            <a:chOff x="5121774" y="1719733"/>
            <a:chExt cx="1814047" cy="676920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C54B329-CFED-493A-A38E-1B88F234FF6E}"/>
                </a:ext>
              </a:extLst>
            </p:cNvPr>
            <p:cNvSpPr/>
            <p:nvPr/>
          </p:nvSpPr>
          <p:spPr>
            <a:xfrm>
              <a:off x="5121774" y="1719733"/>
              <a:ext cx="1759950" cy="648033"/>
            </a:xfrm>
            <a:custGeom>
              <a:avLst/>
              <a:gdLst>
                <a:gd name="connsiteX0" fmla="*/ 688470 w 1759950"/>
                <a:gd name="connsiteY0" fmla="*/ 0 h 648033"/>
                <a:gd name="connsiteX1" fmla="*/ 688470 w 1759950"/>
                <a:gd name="connsiteY1" fmla="*/ 317759 h 648033"/>
                <a:gd name="connsiteX2" fmla="*/ 1759950 w 1759950"/>
                <a:gd name="connsiteY2" fmla="*/ 317759 h 648033"/>
                <a:gd name="connsiteX3" fmla="*/ 1759950 w 1759950"/>
                <a:gd name="connsiteY3" fmla="*/ 648033 h 648033"/>
                <a:gd name="connsiteX4" fmla="*/ 0 w 1759950"/>
                <a:gd name="connsiteY4" fmla="*/ 648033 h 648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9950" h="648033">
                  <a:moveTo>
                    <a:pt x="688470" y="0"/>
                  </a:moveTo>
                  <a:lnTo>
                    <a:pt x="688470" y="317759"/>
                  </a:lnTo>
                  <a:lnTo>
                    <a:pt x="1759950" y="317759"/>
                  </a:lnTo>
                  <a:lnTo>
                    <a:pt x="1759950" y="648033"/>
                  </a:lnTo>
                  <a:lnTo>
                    <a:pt x="0" y="648033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48AA229-A65B-4F38-B986-284150540C01}"/>
                </a:ext>
              </a:extLst>
            </p:cNvPr>
            <p:cNvSpPr txBox="1"/>
            <p:nvPr/>
          </p:nvSpPr>
          <p:spPr>
            <a:xfrm>
              <a:off x="5300392" y="1996543"/>
              <a:ext cx="526476" cy="400110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0CE817E-8044-42B0-B68D-DAD64631BDFB}"/>
                </a:ext>
              </a:extLst>
            </p:cNvPr>
            <p:cNvSpPr txBox="1"/>
            <p:nvPr/>
          </p:nvSpPr>
          <p:spPr>
            <a:xfrm>
              <a:off x="5715375" y="2058099"/>
              <a:ext cx="1220446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9163C3E-24CD-4D7C-8407-5AE642EE857D}"/>
              </a:ext>
            </a:extLst>
          </p:cNvPr>
          <p:cNvGrpSpPr/>
          <p:nvPr/>
        </p:nvGrpSpPr>
        <p:grpSpPr>
          <a:xfrm>
            <a:off x="2633455" y="1682312"/>
            <a:ext cx="4912982" cy="702832"/>
            <a:chOff x="2551705" y="4319146"/>
            <a:chExt cx="3135159" cy="702832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C2B4975-6314-4CC3-B6D4-72FDD389162E}"/>
                </a:ext>
              </a:extLst>
            </p:cNvPr>
            <p:cNvSpPr txBox="1"/>
            <p:nvPr/>
          </p:nvSpPr>
          <p:spPr>
            <a:xfrm>
              <a:off x="2551706" y="4560313"/>
              <a:ext cx="31351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DD8FE11-65D9-43A6-BA14-3DB530AECE2E}"/>
                </a:ext>
              </a:extLst>
            </p:cNvPr>
            <p:cNvSpPr txBox="1"/>
            <p:nvPr/>
          </p:nvSpPr>
          <p:spPr>
            <a:xfrm>
              <a:off x="2551705" y="4319146"/>
              <a:ext cx="31085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BDD9C9A-11A1-47D1-B8E9-FA0659AD0B53}"/>
              </a:ext>
            </a:extLst>
          </p:cNvPr>
          <p:cNvGrpSpPr/>
          <p:nvPr/>
        </p:nvGrpSpPr>
        <p:grpSpPr>
          <a:xfrm>
            <a:off x="2633455" y="4703910"/>
            <a:ext cx="3551856" cy="887498"/>
            <a:chOff x="2551705" y="4319146"/>
            <a:chExt cx="3135159" cy="887498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85D85D4-BF24-4AAB-B11C-68487D1C1A40}"/>
                </a:ext>
              </a:extLst>
            </p:cNvPr>
            <p:cNvSpPr txBox="1"/>
            <p:nvPr/>
          </p:nvSpPr>
          <p:spPr>
            <a:xfrm>
              <a:off x="2551706" y="4560313"/>
              <a:ext cx="31351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E976994-36D8-4A39-8BFB-A628BECED772}"/>
                </a:ext>
              </a:extLst>
            </p:cNvPr>
            <p:cNvSpPr txBox="1"/>
            <p:nvPr/>
          </p:nvSpPr>
          <p:spPr>
            <a:xfrm>
              <a:off x="2551705" y="4319146"/>
              <a:ext cx="31085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6B34588-E571-45F0-A0CB-784E5131D1F9}"/>
              </a:ext>
            </a:extLst>
          </p:cNvPr>
          <p:cNvGrpSpPr/>
          <p:nvPr/>
        </p:nvGrpSpPr>
        <p:grpSpPr>
          <a:xfrm>
            <a:off x="781707" y="4391580"/>
            <a:ext cx="1814047" cy="676920"/>
            <a:chOff x="5121774" y="1719733"/>
            <a:chExt cx="1814047" cy="676920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B8D27F6E-C552-422F-AED0-B8C506DBAB79}"/>
                </a:ext>
              </a:extLst>
            </p:cNvPr>
            <p:cNvSpPr/>
            <p:nvPr/>
          </p:nvSpPr>
          <p:spPr>
            <a:xfrm>
              <a:off x="5121774" y="1719733"/>
              <a:ext cx="1759950" cy="648033"/>
            </a:xfrm>
            <a:custGeom>
              <a:avLst/>
              <a:gdLst>
                <a:gd name="connsiteX0" fmla="*/ 688470 w 1759950"/>
                <a:gd name="connsiteY0" fmla="*/ 0 h 648033"/>
                <a:gd name="connsiteX1" fmla="*/ 688470 w 1759950"/>
                <a:gd name="connsiteY1" fmla="*/ 317759 h 648033"/>
                <a:gd name="connsiteX2" fmla="*/ 1759950 w 1759950"/>
                <a:gd name="connsiteY2" fmla="*/ 317759 h 648033"/>
                <a:gd name="connsiteX3" fmla="*/ 1759950 w 1759950"/>
                <a:gd name="connsiteY3" fmla="*/ 648033 h 648033"/>
                <a:gd name="connsiteX4" fmla="*/ 0 w 1759950"/>
                <a:gd name="connsiteY4" fmla="*/ 648033 h 648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9950" h="648033">
                  <a:moveTo>
                    <a:pt x="688470" y="0"/>
                  </a:moveTo>
                  <a:lnTo>
                    <a:pt x="688470" y="317759"/>
                  </a:lnTo>
                  <a:lnTo>
                    <a:pt x="1759950" y="317759"/>
                  </a:lnTo>
                  <a:lnTo>
                    <a:pt x="1759950" y="648033"/>
                  </a:lnTo>
                  <a:lnTo>
                    <a:pt x="0" y="64803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28D079F-FA9A-4272-A6A7-E559EF5BF259}"/>
                </a:ext>
              </a:extLst>
            </p:cNvPr>
            <p:cNvSpPr txBox="1"/>
            <p:nvPr/>
          </p:nvSpPr>
          <p:spPr>
            <a:xfrm>
              <a:off x="5300392" y="1996543"/>
              <a:ext cx="526476" cy="400110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0EBE2E3-5B33-4BB6-916F-963E88146130}"/>
                </a:ext>
              </a:extLst>
            </p:cNvPr>
            <p:cNvSpPr txBox="1"/>
            <p:nvPr/>
          </p:nvSpPr>
          <p:spPr>
            <a:xfrm>
              <a:off x="5715375" y="2058099"/>
              <a:ext cx="1220446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77163CC-0F9C-4865-8F99-250F77CAC43A}"/>
              </a:ext>
            </a:extLst>
          </p:cNvPr>
          <p:cNvGrpSpPr/>
          <p:nvPr/>
        </p:nvGrpSpPr>
        <p:grpSpPr>
          <a:xfrm>
            <a:off x="2633455" y="3693606"/>
            <a:ext cx="4888296" cy="702832"/>
            <a:chOff x="2729838" y="4319146"/>
            <a:chExt cx="3135159" cy="702832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4B70BAD-3547-4767-BC20-7B75B045D48A}"/>
                </a:ext>
              </a:extLst>
            </p:cNvPr>
            <p:cNvSpPr txBox="1"/>
            <p:nvPr/>
          </p:nvSpPr>
          <p:spPr>
            <a:xfrm>
              <a:off x="2729839" y="4560313"/>
              <a:ext cx="31351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065F6FB-6241-4040-82EC-11A751E9CB23}"/>
                </a:ext>
              </a:extLst>
            </p:cNvPr>
            <p:cNvSpPr txBox="1"/>
            <p:nvPr/>
          </p:nvSpPr>
          <p:spPr>
            <a:xfrm>
              <a:off x="2729838" y="4319146"/>
              <a:ext cx="31085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2C17EC3-FC76-432B-AB9A-5A3D2FC5AC3C}"/>
              </a:ext>
            </a:extLst>
          </p:cNvPr>
          <p:cNvGrpSpPr/>
          <p:nvPr/>
        </p:nvGrpSpPr>
        <p:grpSpPr>
          <a:xfrm>
            <a:off x="781707" y="3384380"/>
            <a:ext cx="1814047" cy="676920"/>
            <a:chOff x="5121774" y="1719733"/>
            <a:chExt cx="1814047" cy="676920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0F7828C-3C6B-40C4-B94A-A41C20BD4FD7}"/>
                </a:ext>
              </a:extLst>
            </p:cNvPr>
            <p:cNvSpPr/>
            <p:nvPr/>
          </p:nvSpPr>
          <p:spPr>
            <a:xfrm>
              <a:off x="5121774" y="1719733"/>
              <a:ext cx="1759950" cy="648033"/>
            </a:xfrm>
            <a:custGeom>
              <a:avLst/>
              <a:gdLst>
                <a:gd name="connsiteX0" fmla="*/ 688470 w 1759950"/>
                <a:gd name="connsiteY0" fmla="*/ 0 h 648033"/>
                <a:gd name="connsiteX1" fmla="*/ 688470 w 1759950"/>
                <a:gd name="connsiteY1" fmla="*/ 317759 h 648033"/>
                <a:gd name="connsiteX2" fmla="*/ 1759950 w 1759950"/>
                <a:gd name="connsiteY2" fmla="*/ 317759 h 648033"/>
                <a:gd name="connsiteX3" fmla="*/ 1759950 w 1759950"/>
                <a:gd name="connsiteY3" fmla="*/ 648033 h 648033"/>
                <a:gd name="connsiteX4" fmla="*/ 0 w 1759950"/>
                <a:gd name="connsiteY4" fmla="*/ 648033 h 648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9950" h="648033">
                  <a:moveTo>
                    <a:pt x="688470" y="0"/>
                  </a:moveTo>
                  <a:lnTo>
                    <a:pt x="688470" y="317759"/>
                  </a:lnTo>
                  <a:lnTo>
                    <a:pt x="1759950" y="317759"/>
                  </a:lnTo>
                  <a:lnTo>
                    <a:pt x="1759950" y="648033"/>
                  </a:lnTo>
                  <a:lnTo>
                    <a:pt x="0" y="64803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EF565C8-F8A2-45E3-AB4A-0373031874D7}"/>
                </a:ext>
              </a:extLst>
            </p:cNvPr>
            <p:cNvSpPr txBox="1"/>
            <p:nvPr/>
          </p:nvSpPr>
          <p:spPr>
            <a:xfrm>
              <a:off x="5300392" y="1996543"/>
              <a:ext cx="526476" cy="400110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BFBDDA30-97A2-409A-9739-98979215A60D}"/>
                </a:ext>
              </a:extLst>
            </p:cNvPr>
            <p:cNvSpPr txBox="1"/>
            <p:nvPr/>
          </p:nvSpPr>
          <p:spPr>
            <a:xfrm>
              <a:off x="5715375" y="2058099"/>
              <a:ext cx="1220446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083BAF5-11CB-4743-9374-DFDE109D6E01}"/>
              </a:ext>
            </a:extLst>
          </p:cNvPr>
          <p:cNvGrpSpPr/>
          <p:nvPr/>
        </p:nvGrpSpPr>
        <p:grpSpPr>
          <a:xfrm>
            <a:off x="2633455" y="2686407"/>
            <a:ext cx="4912982" cy="702832"/>
            <a:chOff x="2551705" y="4319146"/>
            <a:chExt cx="3135159" cy="702832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E4AAD28-0F2B-49D3-8E08-0CECADB94E3E}"/>
                </a:ext>
              </a:extLst>
            </p:cNvPr>
            <p:cNvSpPr txBox="1"/>
            <p:nvPr/>
          </p:nvSpPr>
          <p:spPr>
            <a:xfrm>
              <a:off x="2551706" y="4560313"/>
              <a:ext cx="31351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8417DB7-8952-407C-AE2E-2134D6C8A2E8}"/>
                </a:ext>
              </a:extLst>
            </p:cNvPr>
            <p:cNvSpPr txBox="1"/>
            <p:nvPr/>
          </p:nvSpPr>
          <p:spPr>
            <a:xfrm>
              <a:off x="2551705" y="4319146"/>
              <a:ext cx="31085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6F98E22-9D26-49EC-8DA6-94267207D28C}"/>
              </a:ext>
            </a:extLst>
          </p:cNvPr>
          <p:cNvGrpSpPr/>
          <p:nvPr/>
        </p:nvGrpSpPr>
        <p:grpSpPr>
          <a:xfrm>
            <a:off x="781707" y="2380285"/>
            <a:ext cx="1814047" cy="676920"/>
            <a:chOff x="5121774" y="1719733"/>
            <a:chExt cx="1814047" cy="676920"/>
          </a:xfrm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91DA0524-8482-4BF5-A5DC-451E4274F77D}"/>
                </a:ext>
              </a:extLst>
            </p:cNvPr>
            <p:cNvSpPr/>
            <p:nvPr/>
          </p:nvSpPr>
          <p:spPr>
            <a:xfrm>
              <a:off x="5121774" y="1719733"/>
              <a:ext cx="1759950" cy="648033"/>
            </a:xfrm>
            <a:custGeom>
              <a:avLst/>
              <a:gdLst>
                <a:gd name="connsiteX0" fmla="*/ 688470 w 1759950"/>
                <a:gd name="connsiteY0" fmla="*/ 0 h 648033"/>
                <a:gd name="connsiteX1" fmla="*/ 688470 w 1759950"/>
                <a:gd name="connsiteY1" fmla="*/ 317759 h 648033"/>
                <a:gd name="connsiteX2" fmla="*/ 1759950 w 1759950"/>
                <a:gd name="connsiteY2" fmla="*/ 317759 h 648033"/>
                <a:gd name="connsiteX3" fmla="*/ 1759950 w 1759950"/>
                <a:gd name="connsiteY3" fmla="*/ 648033 h 648033"/>
                <a:gd name="connsiteX4" fmla="*/ 0 w 1759950"/>
                <a:gd name="connsiteY4" fmla="*/ 648033 h 648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9950" h="648033">
                  <a:moveTo>
                    <a:pt x="688470" y="0"/>
                  </a:moveTo>
                  <a:lnTo>
                    <a:pt x="688470" y="317759"/>
                  </a:lnTo>
                  <a:lnTo>
                    <a:pt x="1759950" y="317759"/>
                  </a:lnTo>
                  <a:lnTo>
                    <a:pt x="1759950" y="648033"/>
                  </a:lnTo>
                  <a:lnTo>
                    <a:pt x="0" y="64803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FD6F82D4-EBD3-499B-A62C-785201AEC0A3}"/>
                </a:ext>
              </a:extLst>
            </p:cNvPr>
            <p:cNvSpPr txBox="1"/>
            <p:nvPr/>
          </p:nvSpPr>
          <p:spPr>
            <a:xfrm>
              <a:off x="5300392" y="1996543"/>
              <a:ext cx="526476" cy="400110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FC360795-B504-4C65-9D6D-F74B5EE5CC1F}"/>
                </a:ext>
              </a:extLst>
            </p:cNvPr>
            <p:cNvSpPr txBox="1"/>
            <p:nvPr/>
          </p:nvSpPr>
          <p:spPr>
            <a:xfrm>
              <a:off x="5715375" y="2058099"/>
              <a:ext cx="1220446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57" name="Freeform 5"/>
          <p:cNvSpPr>
            <a:spLocks/>
          </p:cNvSpPr>
          <p:nvPr/>
        </p:nvSpPr>
        <p:spPr bwMode="auto">
          <a:xfrm rot="5400000">
            <a:off x="5334001" y="0"/>
            <a:ext cx="6857999" cy="6858000"/>
          </a:xfrm>
          <a:custGeom>
            <a:avLst/>
            <a:gdLst>
              <a:gd name="T0" fmla="*/ 0 w 6005"/>
              <a:gd name="T1" fmla="*/ 0 h 5110"/>
              <a:gd name="T2" fmla="*/ 0 w 6005"/>
              <a:gd name="T3" fmla="*/ 5110 h 5110"/>
              <a:gd name="T4" fmla="*/ 355 w 6005"/>
              <a:gd name="T5" fmla="*/ 343 h 5110"/>
              <a:gd name="T6" fmla="*/ 6005 w 6005"/>
              <a:gd name="T7" fmla="*/ 0 h 5110"/>
              <a:gd name="T8" fmla="*/ 0 w 6005"/>
              <a:gd name="T9" fmla="*/ 0 h 5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05" h="5110">
                <a:moveTo>
                  <a:pt x="0" y="0"/>
                </a:moveTo>
                <a:lnTo>
                  <a:pt x="0" y="5110"/>
                </a:lnTo>
                <a:lnTo>
                  <a:pt x="355" y="343"/>
                </a:lnTo>
                <a:lnTo>
                  <a:pt x="6005" y="0"/>
                </a:lnTo>
                <a:lnTo>
                  <a:pt x="0" y="0"/>
                </a:lnTo>
                <a:close/>
              </a:path>
            </a:pathLst>
          </a:custGeom>
          <a:solidFill>
            <a:srgbClr val="41B9B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1537" y="1204782"/>
            <a:ext cx="3417300" cy="528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>
            <a:extLst>
              <a:ext uri="{FF2B5EF4-FFF2-40B4-BE49-F238E27FC236}">
                <a16:creationId xmlns:a16="http://schemas.microsoft.com/office/drawing/2014/main" id="{6165F423-CF95-4878-8C21-529813940291}"/>
              </a:ext>
            </a:extLst>
          </p:cNvPr>
          <p:cNvSpPr txBox="1"/>
          <p:nvPr/>
        </p:nvSpPr>
        <p:spPr>
          <a:xfrm>
            <a:off x="963876" y="4635548"/>
            <a:ext cx="39734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1B6ECB4-BB23-43BE-93E7-DE48B0DCDD72}"/>
              </a:ext>
            </a:extLst>
          </p:cNvPr>
          <p:cNvSpPr txBox="1"/>
          <p:nvPr/>
        </p:nvSpPr>
        <p:spPr>
          <a:xfrm>
            <a:off x="963876" y="3581684"/>
            <a:ext cx="39734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40" name="Text Placeholder 13">
            <a:extLst>
              <a:ext uri="{FF2B5EF4-FFF2-40B4-BE49-F238E27FC236}">
                <a16:creationId xmlns:a16="http://schemas.microsoft.com/office/drawing/2014/main" id="{F61B7451-E002-4FB0-9C16-C8B37A6BDCE5}"/>
              </a:ext>
            </a:extLst>
          </p:cNvPr>
          <p:cNvSpPr txBox="1">
            <a:spLocks/>
          </p:cNvSpPr>
          <p:nvPr/>
        </p:nvSpPr>
        <p:spPr>
          <a:xfrm>
            <a:off x="966245" y="533492"/>
            <a:ext cx="3281905" cy="235776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4800" b="1" dirty="0">
                <a:solidFill>
                  <a:srgbClr val="41B9B7"/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4800" b="1" dirty="0">
                <a:solidFill>
                  <a:srgbClr val="41B9B7"/>
                </a:solidFill>
                <a:latin typeface="+mj-lt"/>
                <a:cs typeface="Arial" pitchFamily="34" charset="0"/>
              </a:rPr>
              <a:t>Images &amp; Contents</a:t>
            </a:r>
          </a:p>
        </p:txBody>
      </p:sp>
      <p:sp>
        <p:nvSpPr>
          <p:cNvPr id="13" name="자유형: 도형 27">
            <a:extLst>
              <a:ext uri="{FF2B5EF4-FFF2-40B4-BE49-F238E27FC236}">
                <a16:creationId xmlns:a16="http://schemas.microsoft.com/office/drawing/2014/main" id="{5C6DA5C3-7B78-4621-AEF8-559F8E50A6DB}"/>
              </a:ext>
            </a:extLst>
          </p:cNvPr>
          <p:cNvSpPr/>
          <p:nvPr/>
        </p:nvSpPr>
        <p:spPr>
          <a:xfrm>
            <a:off x="10755082" y="1558843"/>
            <a:ext cx="1436918" cy="2386152"/>
          </a:xfrm>
          <a:custGeom>
            <a:avLst/>
            <a:gdLst>
              <a:gd name="connsiteX0" fmla="*/ 1193076 w 1436918"/>
              <a:gd name="connsiteY0" fmla="*/ 0 h 2386152"/>
              <a:gd name="connsiteX1" fmla="*/ 1436918 w 1436918"/>
              <a:gd name="connsiteY1" fmla="*/ 243842 h 2386152"/>
              <a:gd name="connsiteX2" fmla="*/ 1436918 w 1436918"/>
              <a:gd name="connsiteY2" fmla="*/ 2142310 h 2386152"/>
              <a:gd name="connsiteX3" fmla="*/ 1193076 w 1436918"/>
              <a:gd name="connsiteY3" fmla="*/ 2386152 h 2386152"/>
              <a:gd name="connsiteX4" fmla="*/ 0 w 1436918"/>
              <a:gd name="connsiteY4" fmla="*/ 1193076 h 2386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6918" h="2386152">
                <a:moveTo>
                  <a:pt x="1193076" y="0"/>
                </a:moveTo>
                <a:lnTo>
                  <a:pt x="1436918" y="243842"/>
                </a:lnTo>
                <a:lnTo>
                  <a:pt x="1436918" y="2142310"/>
                </a:lnTo>
                <a:lnTo>
                  <a:pt x="1193076" y="2386152"/>
                </a:lnTo>
                <a:lnTo>
                  <a:pt x="0" y="1193076"/>
                </a:lnTo>
                <a:close/>
              </a:path>
            </a:pathLst>
          </a:custGeom>
          <a:solidFill>
            <a:srgbClr val="41B9B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자유형: 도형 30">
            <a:extLst>
              <a:ext uri="{FF2B5EF4-FFF2-40B4-BE49-F238E27FC236}">
                <a16:creationId xmlns:a16="http://schemas.microsoft.com/office/drawing/2014/main" id="{2C268D95-6831-4266-B85D-064EBE9CA51C}"/>
              </a:ext>
            </a:extLst>
          </p:cNvPr>
          <p:cNvSpPr/>
          <p:nvPr/>
        </p:nvSpPr>
        <p:spPr>
          <a:xfrm>
            <a:off x="8155574" y="2"/>
            <a:ext cx="2386152" cy="1393379"/>
          </a:xfrm>
          <a:custGeom>
            <a:avLst/>
            <a:gdLst>
              <a:gd name="connsiteX0" fmla="*/ 200303 w 2386152"/>
              <a:gd name="connsiteY0" fmla="*/ 0 h 1393379"/>
              <a:gd name="connsiteX1" fmla="*/ 2185849 w 2386152"/>
              <a:gd name="connsiteY1" fmla="*/ 0 h 1393379"/>
              <a:gd name="connsiteX2" fmla="*/ 2386152 w 2386152"/>
              <a:gd name="connsiteY2" fmla="*/ 200303 h 1393379"/>
              <a:gd name="connsiteX3" fmla="*/ 1193076 w 2386152"/>
              <a:gd name="connsiteY3" fmla="*/ 1393379 h 1393379"/>
              <a:gd name="connsiteX4" fmla="*/ 0 w 2386152"/>
              <a:gd name="connsiteY4" fmla="*/ 200303 h 1393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6152" h="1393379">
                <a:moveTo>
                  <a:pt x="200303" y="0"/>
                </a:moveTo>
                <a:lnTo>
                  <a:pt x="2185849" y="0"/>
                </a:lnTo>
                <a:lnTo>
                  <a:pt x="2386152" y="200303"/>
                </a:lnTo>
                <a:lnTo>
                  <a:pt x="1193076" y="1393379"/>
                </a:lnTo>
                <a:lnTo>
                  <a:pt x="0" y="200303"/>
                </a:lnTo>
                <a:close/>
              </a:path>
            </a:pathLst>
          </a:custGeom>
          <a:solidFill>
            <a:srgbClr val="41B9B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자유형: 도형 34">
            <a:extLst>
              <a:ext uri="{FF2B5EF4-FFF2-40B4-BE49-F238E27FC236}">
                <a16:creationId xmlns:a16="http://schemas.microsoft.com/office/drawing/2014/main" id="{6459F166-C1AE-49BD-A7FB-4CDE1C54BAAC}"/>
              </a:ext>
            </a:extLst>
          </p:cNvPr>
          <p:cNvSpPr/>
          <p:nvPr/>
        </p:nvSpPr>
        <p:spPr>
          <a:xfrm>
            <a:off x="10755082" y="0"/>
            <a:ext cx="1436918" cy="1393380"/>
          </a:xfrm>
          <a:custGeom>
            <a:avLst/>
            <a:gdLst>
              <a:gd name="connsiteX0" fmla="*/ 200304 w 1436918"/>
              <a:gd name="connsiteY0" fmla="*/ 0 h 1393380"/>
              <a:gd name="connsiteX1" fmla="*/ 1436918 w 1436918"/>
              <a:gd name="connsiteY1" fmla="*/ 0 h 1393380"/>
              <a:gd name="connsiteX2" fmla="*/ 1436918 w 1436918"/>
              <a:gd name="connsiteY2" fmla="*/ 1149538 h 1393380"/>
              <a:gd name="connsiteX3" fmla="*/ 1193076 w 1436918"/>
              <a:gd name="connsiteY3" fmla="*/ 1393380 h 1393380"/>
              <a:gd name="connsiteX4" fmla="*/ 0 w 1436918"/>
              <a:gd name="connsiteY4" fmla="*/ 200304 h 1393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6918" h="1393380">
                <a:moveTo>
                  <a:pt x="200304" y="0"/>
                </a:moveTo>
                <a:lnTo>
                  <a:pt x="1436918" y="0"/>
                </a:lnTo>
                <a:lnTo>
                  <a:pt x="1436918" y="1149538"/>
                </a:lnTo>
                <a:lnTo>
                  <a:pt x="1193076" y="1393380"/>
                </a:lnTo>
                <a:lnTo>
                  <a:pt x="0" y="200304"/>
                </a:lnTo>
                <a:close/>
              </a:path>
            </a:pathLst>
          </a:custGeom>
          <a:solidFill>
            <a:srgbClr val="41B9B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자유형: 도형 35">
            <a:extLst>
              <a:ext uri="{FF2B5EF4-FFF2-40B4-BE49-F238E27FC236}">
                <a16:creationId xmlns:a16="http://schemas.microsoft.com/office/drawing/2014/main" id="{8657D5CE-DB48-4940-860E-BAB55C81C910}"/>
              </a:ext>
            </a:extLst>
          </p:cNvPr>
          <p:cNvSpPr/>
          <p:nvPr/>
        </p:nvSpPr>
        <p:spPr>
          <a:xfrm rot="10800000">
            <a:off x="6836223" y="5464622"/>
            <a:ext cx="2386152" cy="1393379"/>
          </a:xfrm>
          <a:custGeom>
            <a:avLst/>
            <a:gdLst>
              <a:gd name="connsiteX0" fmla="*/ 200303 w 2386152"/>
              <a:gd name="connsiteY0" fmla="*/ 0 h 1393379"/>
              <a:gd name="connsiteX1" fmla="*/ 2185849 w 2386152"/>
              <a:gd name="connsiteY1" fmla="*/ 0 h 1393379"/>
              <a:gd name="connsiteX2" fmla="*/ 2386152 w 2386152"/>
              <a:gd name="connsiteY2" fmla="*/ 200303 h 1393379"/>
              <a:gd name="connsiteX3" fmla="*/ 1193076 w 2386152"/>
              <a:gd name="connsiteY3" fmla="*/ 1393379 h 1393379"/>
              <a:gd name="connsiteX4" fmla="*/ 0 w 2386152"/>
              <a:gd name="connsiteY4" fmla="*/ 200303 h 1393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6152" h="1393379">
                <a:moveTo>
                  <a:pt x="200303" y="0"/>
                </a:moveTo>
                <a:lnTo>
                  <a:pt x="2185849" y="0"/>
                </a:lnTo>
                <a:lnTo>
                  <a:pt x="2386152" y="200303"/>
                </a:lnTo>
                <a:lnTo>
                  <a:pt x="1193076" y="1393379"/>
                </a:lnTo>
                <a:lnTo>
                  <a:pt x="0" y="200303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431296-8CA6-4197-BA66-D96D31ECA0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EEA9166-53F5-4590-85CE-11C8FEE100F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FCF25D0-8961-45B2-8C0C-C1D00A6727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216F94E-CBBB-4159-A959-8DCC3C237D4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8" name="Freeform 5"/>
          <p:cNvSpPr>
            <a:spLocks/>
          </p:cNvSpPr>
          <p:nvPr/>
        </p:nvSpPr>
        <p:spPr bwMode="auto">
          <a:xfrm rot="16200000">
            <a:off x="1" y="1"/>
            <a:ext cx="6857999" cy="6858000"/>
          </a:xfrm>
          <a:custGeom>
            <a:avLst/>
            <a:gdLst>
              <a:gd name="T0" fmla="*/ 0 w 6005"/>
              <a:gd name="T1" fmla="*/ 0 h 5110"/>
              <a:gd name="T2" fmla="*/ 0 w 6005"/>
              <a:gd name="T3" fmla="*/ 5110 h 5110"/>
              <a:gd name="T4" fmla="*/ 355 w 6005"/>
              <a:gd name="T5" fmla="*/ 343 h 5110"/>
              <a:gd name="T6" fmla="*/ 6005 w 6005"/>
              <a:gd name="T7" fmla="*/ 0 h 5110"/>
              <a:gd name="T8" fmla="*/ 0 w 6005"/>
              <a:gd name="T9" fmla="*/ 0 h 5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05" h="5110">
                <a:moveTo>
                  <a:pt x="0" y="0"/>
                </a:moveTo>
                <a:lnTo>
                  <a:pt x="0" y="5110"/>
                </a:lnTo>
                <a:lnTo>
                  <a:pt x="355" y="343"/>
                </a:lnTo>
                <a:lnTo>
                  <a:pt x="6005" y="0"/>
                </a:lnTo>
                <a:lnTo>
                  <a:pt x="0" y="0"/>
                </a:lnTo>
                <a:close/>
              </a:path>
            </a:pathLst>
          </a:custGeom>
          <a:solidFill>
            <a:srgbClr val="41B9B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9872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/>
          <p:cNvGrpSpPr/>
          <p:nvPr/>
        </p:nvGrpSpPr>
        <p:grpSpPr>
          <a:xfrm>
            <a:off x="-25182" y="0"/>
            <a:ext cx="12217182" cy="6858000"/>
            <a:chOff x="-2219325" y="8369300"/>
            <a:chExt cx="14414501" cy="8112125"/>
          </a:xfrm>
          <a:solidFill>
            <a:srgbClr val="41B9B7"/>
          </a:solidFill>
        </p:grpSpPr>
        <p:sp>
          <p:nvSpPr>
            <p:cNvPr id="17" name="Freeform 5"/>
            <p:cNvSpPr>
              <a:spLocks/>
            </p:cNvSpPr>
            <p:nvPr/>
          </p:nvSpPr>
          <p:spPr bwMode="auto">
            <a:xfrm>
              <a:off x="-2219325" y="8369300"/>
              <a:ext cx="9532938" cy="8112125"/>
            </a:xfrm>
            <a:custGeom>
              <a:avLst/>
              <a:gdLst>
                <a:gd name="T0" fmla="*/ 0 w 6005"/>
                <a:gd name="T1" fmla="*/ 0 h 5110"/>
                <a:gd name="T2" fmla="*/ 0 w 6005"/>
                <a:gd name="T3" fmla="*/ 5110 h 5110"/>
                <a:gd name="T4" fmla="*/ 355 w 6005"/>
                <a:gd name="T5" fmla="*/ 343 h 5110"/>
                <a:gd name="T6" fmla="*/ 6005 w 6005"/>
                <a:gd name="T7" fmla="*/ 0 h 5110"/>
                <a:gd name="T8" fmla="*/ 0 w 6005"/>
                <a:gd name="T9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05" h="5110">
                  <a:moveTo>
                    <a:pt x="0" y="0"/>
                  </a:moveTo>
                  <a:lnTo>
                    <a:pt x="0" y="5110"/>
                  </a:lnTo>
                  <a:lnTo>
                    <a:pt x="355" y="343"/>
                  </a:lnTo>
                  <a:lnTo>
                    <a:pt x="600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6"/>
            <p:cNvSpPr>
              <a:spLocks/>
            </p:cNvSpPr>
            <p:nvPr/>
          </p:nvSpPr>
          <p:spPr bwMode="auto">
            <a:xfrm>
              <a:off x="2659063" y="8369300"/>
              <a:ext cx="9536113" cy="8112125"/>
            </a:xfrm>
            <a:custGeom>
              <a:avLst/>
              <a:gdLst>
                <a:gd name="T0" fmla="*/ 6007 w 6007"/>
                <a:gd name="T1" fmla="*/ 5110 h 5110"/>
                <a:gd name="T2" fmla="*/ 6007 w 6007"/>
                <a:gd name="T3" fmla="*/ 0 h 5110"/>
                <a:gd name="T4" fmla="*/ 5650 w 6007"/>
                <a:gd name="T5" fmla="*/ 4767 h 5110"/>
                <a:gd name="T6" fmla="*/ 0 w 6007"/>
                <a:gd name="T7" fmla="*/ 5110 h 5110"/>
                <a:gd name="T8" fmla="*/ 6007 w 6007"/>
                <a:gd name="T9" fmla="*/ 511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07" h="5110">
                  <a:moveTo>
                    <a:pt x="6007" y="5110"/>
                  </a:moveTo>
                  <a:lnTo>
                    <a:pt x="6007" y="0"/>
                  </a:lnTo>
                  <a:lnTo>
                    <a:pt x="5650" y="4767"/>
                  </a:lnTo>
                  <a:lnTo>
                    <a:pt x="0" y="5110"/>
                  </a:lnTo>
                  <a:lnTo>
                    <a:pt x="6007" y="5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CF10C8FF-1FED-49A8-9F76-B2532323DA07}"/>
              </a:ext>
            </a:extLst>
          </p:cNvPr>
          <p:cNvSpPr txBox="1"/>
          <p:nvPr/>
        </p:nvSpPr>
        <p:spPr>
          <a:xfrm>
            <a:off x="6280763" y="561463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r"/>
            <a:r>
              <a:rPr lang="en-US" altLang="ko-KR" sz="3600" dirty="0">
                <a:latin typeface="+mj-lt"/>
                <a:cs typeface="Arial" pitchFamily="34" charset="0"/>
              </a:rPr>
              <a:t>We Create</a:t>
            </a:r>
          </a:p>
          <a:p>
            <a:pPr algn="r"/>
            <a:r>
              <a:rPr lang="en-US" altLang="ko-KR" sz="3600" dirty="0">
                <a:latin typeface="+mj-lt"/>
                <a:cs typeface="Arial" pitchFamily="34" charset="0"/>
              </a:rPr>
              <a:t>Professional Presentation</a:t>
            </a:r>
            <a:endParaRPr lang="ko-KR" altLang="en-US" sz="3600" dirty="0">
              <a:latin typeface="+mj-lt"/>
              <a:cs typeface="Arial" pitchFamily="34" charset="0"/>
            </a:endParaRPr>
          </a:p>
        </p:txBody>
      </p:sp>
      <p:grpSp>
        <p:nvGrpSpPr>
          <p:cNvPr id="5" name="Group 24">
            <a:extLst>
              <a:ext uri="{FF2B5EF4-FFF2-40B4-BE49-F238E27FC236}">
                <a16:creationId xmlns:a16="http://schemas.microsoft.com/office/drawing/2014/main" id="{745C39C1-40F5-4422-B12C-BC605198B249}"/>
              </a:ext>
            </a:extLst>
          </p:cNvPr>
          <p:cNvGrpSpPr/>
          <p:nvPr/>
        </p:nvGrpSpPr>
        <p:grpSpPr>
          <a:xfrm>
            <a:off x="5618758" y="4642449"/>
            <a:ext cx="1717779" cy="1782008"/>
            <a:chOff x="395534" y="3500851"/>
            <a:chExt cx="3972999" cy="2219036"/>
          </a:xfrm>
          <a:noFill/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609F193-B228-4105-9A00-9DF6901A4663}"/>
                </a:ext>
              </a:extLst>
            </p:cNvPr>
            <p:cNvSpPr txBox="1"/>
            <p:nvPr/>
          </p:nvSpPr>
          <p:spPr>
            <a:xfrm>
              <a:off x="395534" y="3500851"/>
              <a:ext cx="3972999" cy="459909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b="1" dirty="0">
                  <a:solidFill>
                    <a:srgbClr val="FF0000"/>
                  </a:solidFill>
                  <a:cs typeface="Arial" pitchFamily="34" charset="0"/>
                </a:rPr>
                <a:t>Content  Here</a:t>
              </a:r>
              <a:endParaRPr lang="ko-KR" altLang="en-US" b="1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A86DE8C-D0A9-49F2-ABF2-615DD9D78D4D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172465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grpSp>
        <p:nvGrpSpPr>
          <p:cNvPr id="8" name="Group 33">
            <a:extLst>
              <a:ext uri="{FF2B5EF4-FFF2-40B4-BE49-F238E27FC236}">
                <a16:creationId xmlns:a16="http://schemas.microsoft.com/office/drawing/2014/main" id="{9F253614-6F26-4C40-96D6-D9408F650535}"/>
              </a:ext>
            </a:extLst>
          </p:cNvPr>
          <p:cNvGrpSpPr/>
          <p:nvPr/>
        </p:nvGrpSpPr>
        <p:grpSpPr>
          <a:xfrm>
            <a:off x="7750373" y="4642449"/>
            <a:ext cx="1717779" cy="1782008"/>
            <a:chOff x="395534" y="3500851"/>
            <a:chExt cx="3972999" cy="2219036"/>
          </a:xfrm>
          <a:noFill/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085B0B9-7929-461D-BE2E-9B4E5AD26FFC}"/>
                </a:ext>
              </a:extLst>
            </p:cNvPr>
            <p:cNvSpPr txBox="1"/>
            <p:nvPr/>
          </p:nvSpPr>
          <p:spPr>
            <a:xfrm>
              <a:off x="395534" y="3500851"/>
              <a:ext cx="3972999" cy="459909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b="1" dirty="0">
                  <a:solidFill>
                    <a:srgbClr val="FF0000"/>
                  </a:solidFill>
                  <a:cs typeface="Arial" pitchFamily="34" charset="0"/>
                </a:rPr>
                <a:t>Content  Here</a:t>
              </a:r>
              <a:endParaRPr lang="ko-KR" altLang="en-US" b="1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F8B5928-4AF3-4360-9DDE-00268F91ED90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172465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714C3D8-9880-4E43-9BC6-0A31570F6393}"/>
              </a:ext>
            </a:extLst>
          </p:cNvPr>
          <p:cNvSpPr txBox="1"/>
          <p:nvPr/>
        </p:nvSpPr>
        <p:spPr>
          <a:xfrm>
            <a:off x="5618758" y="2547382"/>
            <a:ext cx="441301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b="1" dirty="0" smtClean="0">
                <a:solidFill>
                  <a:schemeClr val="accent1"/>
                </a:solidFill>
                <a:cs typeface="Arial" pitchFamily="34" charset="0"/>
              </a:rPr>
              <a:t>THEME PPT </a:t>
            </a:r>
            <a:r>
              <a:rPr lang="en-GB" altLang="ko-KR" sz="3200" dirty="0">
                <a:cs typeface="Arial" pitchFamily="34" charset="0"/>
              </a:rPr>
              <a:t>Layout</a:t>
            </a:r>
          </a:p>
          <a:p>
            <a:r>
              <a:rPr lang="en-GB" altLang="ko-KR" sz="3200" dirty="0">
                <a:cs typeface="Arial" pitchFamily="34" charset="0"/>
              </a:rPr>
              <a:t>Clean </a:t>
            </a:r>
            <a:r>
              <a:rPr lang="en-GB" altLang="ko-KR" sz="3200" b="1" dirty="0">
                <a:solidFill>
                  <a:srgbClr val="00B0F0"/>
                </a:solidFill>
                <a:cs typeface="Arial" pitchFamily="34" charset="0"/>
              </a:rPr>
              <a:t>Text Slide </a:t>
            </a:r>
          </a:p>
          <a:p>
            <a:r>
              <a:rPr lang="en-GB" altLang="ko-KR" sz="3200" dirty="0">
                <a:cs typeface="Arial" pitchFamily="34" charset="0"/>
              </a:rPr>
              <a:t>for your Presentation</a:t>
            </a:r>
            <a:endParaRPr lang="ko-KR" altLang="en-US" sz="3200" dirty="0">
              <a:cs typeface="Arial" pitchFamily="34" charset="0"/>
            </a:endParaRPr>
          </a:p>
        </p:txBody>
      </p:sp>
      <p:grpSp>
        <p:nvGrpSpPr>
          <p:cNvPr id="13" name="Group 33">
            <a:extLst>
              <a:ext uri="{FF2B5EF4-FFF2-40B4-BE49-F238E27FC236}">
                <a16:creationId xmlns:a16="http://schemas.microsoft.com/office/drawing/2014/main" id="{371D5C19-EE0C-41A1-B021-A205491BAD34}"/>
              </a:ext>
            </a:extLst>
          </p:cNvPr>
          <p:cNvGrpSpPr/>
          <p:nvPr/>
        </p:nvGrpSpPr>
        <p:grpSpPr>
          <a:xfrm>
            <a:off x="9881988" y="4642449"/>
            <a:ext cx="1717779" cy="1782008"/>
            <a:chOff x="395534" y="3500851"/>
            <a:chExt cx="3972999" cy="2219036"/>
          </a:xfrm>
          <a:noFill/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280DBAC-6D57-4EC8-AF27-6FCB046155AA}"/>
                </a:ext>
              </a:extLst>
            </p:cNvPr>
            <p:cNvSpPr txBox="1"/>
            <p:nvPr/>
          </p:nvSpPr>
          <p:spPr>
            <a:xfrm>
              <a:off x="395534" y="3500851"/>
              <a:ext cx="3972999" cy="459909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b="1" dirty="0">
                  <a:solidFill>
                    <a:srgbClr val="FF0000"/>
                  </a:solidFill>
                  <a:cs typeface="Arial" pitchFamily="34" charset="0"/>
                </a:rPr>
                <a:t>Content  Here</a:t>
              </a:r>
              <a:endParaRPr lang="ko-KR" altLang="en-US" b="1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764EFCF-1846-4314-BC0C-BAE6CD157954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172465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sp>
        <p:nvSpPr>
          <p:cNvPr id="2" name="Marcador de texto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050" y="2255179"/>
            <a:ext cx="4910380" cy="416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ents Slide Master">
  <a:themeElements>
    <a:clrScheme name="Personalizado 9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0786E"/>
      </a:accent1>
      <a:accent2>
        <a:srgbClr val="F0A884"/>
      </a:accent2>
      <a:accent3>
        <a:srgbClr val="EBD2A0"/>
      </a:accent3>
      <a:accent4>
        <a:srgbClr val="AFD2C8"/>
      </a:accent4>
      <a:accent5>
        <a:srgbClr val="96C8F0"/>
      </a:accent5>
      <a:accent6>
        <a:srgbClr val="5B5B5B"/>
      </a:accent6>
      <a:hlink>
        <a:srgbClr val="71AF9D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Break Slide Master">
  <a:themeElements>
    <a:clrScheme name="Personalizado 9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0786E"/>
      </a:accent1>
      <a:accent2>
        <a:srgbClr val="F0A884"/>
      </a:accent2>
      <a:accent3>
        <a:srgbClr val="EBD2A0"/>
      </a:accent3>
      <a:accent4>
        <a:srgbClr val="AFD2C8"/>
      </a:accent4>
      <a:accent5>
        <a:srgbClr val="96C8F0"/>
      </a:accent5>
      <a:accent6>
        <a:srgbClr val="5B5B5B"/>
      </a:accent6>
      <a:hlink>
        <a:srgbClr val="71AF9D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2041</TotalTime>
  <Words>4751</Words>
  <Application>Microsoft Office PowerPoint</Application>
  <PresentationFormat>Panorámica</PresentationFormat>
  <Paragraphs>538</Paragraphs>
  <Slides>51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51</vt:i4>
      </vt:variant>
    </vt:vector>
  </HeadingPairs>
  <TitlesOfParts>
    <vt:vector size="60" baseType="lpstr">
      <vt:lpstr>Adobe Song Std L</vt:lpstr>
      <vt:lpstr>Arial</vt:lpstr>
      <vt:lpstr>Arial Unicode MS</vt:lpstr>
      <vt:lpstr>Calibri</vt:lpstr>
      <vt:lpstr>FZShuTi</vt:lpstr>
      <vt:lpstr>HY견명조</vt:lpstr>
      <vt:lpstr>Wingdings</vt:lpstr>
      <vt:lpstr>Contents Slide Master</vt:lpstr>
      <vt:lpstr>Section Break Slide 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eduardo</cp:lastModifiedBy>
  <cp:revision>100</cp:revision>
  <dcterms:created xsi:type="dcterms:W3CDTF">2020-01-20T05:08:25Z</dcterms:created>
  <dcterms:modified xsi:type="dcterms:W3CDTF">2023-11-22T03:16:05Z</dcterms:modified>
</cp:coreProperties>
</file>