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84fcd83f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84fcd83f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g384fcd83f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2_Cover_M">
  <p:cSld name="1_B2_Cover_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8369" y="-27207"/>
            <a:ext cx="12288736" cy="69124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" type="body"/>
          </p:nvPr>
        </p:nvSpPr>
        <p:spPr>
          <a:xfrm>
            <a:off x="1595275" y="1217223"/>
            <a:ext cx="7688100" cy="59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•"/>
              <a:defRPr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•"/>
              <a:defRPr i="0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0428" y="6291120"/>
            <a:ext cx="2457726" cy="2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2_Interior_P">
  <p:cSld name="B2_Interior_P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9136" y="-27207"/>
            <a:ext cx="12290272" cy="69124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1" type="body"/>
          </p:nvPr>
        </p:nvSpPr>
        <p:spPr>
          <a:xfrm>
            <a:off x="1507250" y="1011860"/>
            <a:ext cx="76881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•"/>
              <a:defRPr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•"/>
              <a:defRPr i="0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0428" y="6291120"/>
            <a:ext cx="2457726" cy="2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2_Interior_M">
  <p:cSld name="B2_Interior_M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8369" y="-27207"/>
            <a:ext cx="12288736" cy="6912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524000" y="1307950"/>
            <a:ext cx="9144000" cy="4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2419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320"/>
              <a:buFont typeface="Courier New"/>
              <a:buChar char="o"/>
              <a:defRPr b="0" i="0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0428" y="6291120"/>
            <a:ext cx="2457726" cy="2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2_Interior_M">
  <p:cSld name="1_B2_Interior_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0926" y="-22589"/>
            <a:ext cx="12273850" cy="690317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524000" y="1097425"/>
            <a:ext cx="9144000" cy="49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ato"/>
              <a:buNone/>
              <a:defRPr b="1" i="0" sz="4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b="1" i="0" sz="2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•"/>
              <a:defRPr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2419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320"/>
              <a:buFont typeface="Lato"/>
              <a:buChar char="o"/>
              <a:defRPr i="0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•"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  <a:defRPr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0428" y="6291120"/>
            <a:ext cx="2457726" cy="2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S_Interior_Image_M">
  <p:cSld name="1_BS_Interior_Image_M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0159" y="-22589"/>
            <a:ext cx="12272316" cy="690317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/>
          <p:nvPr>
            <p:ph idx="2" type="pic"/>
          </p:nvPr>
        </p:nvSpPr>
        <p:spPr>
          <a:xfrm>
            <a:off x="6764400" y="638175"/>
            <a:ext cx="4388700" cy="54183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1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024875" y="954610"/>
            <a:ext cx="4881900" cy="52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0428" y="6291120"/>
            <a:ext cx="2457726" cy="2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_Interior_Image_P">
  <p:cSld name="BS_Interior_Image_P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0926" y="-22589"/>
            <a:ext cx="12273850" cy="690317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/>
          <p:nvPr>
            <p:ph idx="2" type="pic"/>
          </p:nvPr>
        </p:nvSpPr>
        <p:spPr>
          <a:xfrm>
            <a:off x="850605" y="638175"/>
            <a:ext cx="4592638" cy="5581650"/>
          </a:xfrm>
          <a:prstGeom prst="rect">
            <a:avLst/>
          </a:prstGeom>
          <a:solidFill>
            <a:srgbClr val="DA1076"/>
          </a:solidFill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1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6317547" y="638175"/>
            <a:ext cx="4865100" cy="5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A107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0428" y="6291120"/>
            <a:ext cx="2457726" cy="2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8369" y="-27207"/>
            <a:ext cx="12288736" cy="6912414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0428" y="6291120"/>
            <a:ext cx="2457726" cy="2718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" type="body"/>
          </p:nvPr>
        </p:nvSpPr>
        <p:spPr>
          <a:xfrm>
            <a:off x="1595275" y="1217224"/>
            <a:ext cx="7688100" cy="18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Title of Presentation: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title is this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1668463" y="4657725"/>
            <a:ext cx="7688262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Blockstack Community</a:t>
            </a:r>
            <a:endParaRPr b="0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" type="body"/>
          </p:nvPr>
        </p:nvSpPr>
        <p:spPr>
          <a:xfrm>
            <a:off x="1544850" y="2192148"/>
            <a:ext cx="7688100" cy="11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Title text 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507250" y="1011860"/>
            <a:ext cx="76881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Title of Presentation: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title is this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1668463" y="4657725"/>
            <a:ext cx="7688262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By Marcus Marke</a:t>
            </a:r>
            <a:endParaRPr b="0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1524000" y="1831575"/>
            <a:ext cx="9144000" cy="4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Nam leo magna, blandit a mi quis, aliquet rhoncus nisl. </a:t>
            </a:r>
            <a:endParaRPr/>
          </a:p>
          <a:p>
            <a:pPr indent="-228600" lvl="2" marL="685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DA107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Sed aliquet ante at </a:t>
            </a:r>
            <a:endParaRPr/>
          </a:p>
          <a:p>
            <a:pPr indent="-228600" lvl="2" marL="685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DA107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Efficitur scelerisque. </a:t>
            </a:r>
            <a:endParaRPr/>
          </a:p>
          <a:p>
            <a:pPr indent="-228600" lvl="3" marL="11430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Nulla finibus, odio </a:t>
            </a:r>
            <a:endParaRPr/>
          </a:p>
          <a:p>
            <a:pPr indent="-228600" lvl="3" marL="11430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vitae elementum pharetra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1524000" y="885425"/>
            <a:ext cx="39513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Slide Title</a:t>
            </a:r>
            <a:endParaRPr b="1" i="0" sz="4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1524000" y="2170550"/>
            <a:ext cx="9144000" cy="3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Nam leo magna, blandit a mi quis, aliquet rhoncus nisl. </a:t>
            </a:r>
            <a:endParaRPr/>
          </a:p>
          <a:p>
            <a:pPr indent="-228600" lvl="2" marL="685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DA107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Sed aliquet ante at </a:t>
            </a:r>
            <a:endParaRPr/>
          </a:p>
          <a:p>
            <a:pPr indent="-228600" lvl="2" marL="685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DA107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Efficitur scelerisque. </a:t>
            </a:r>
            <a:endParaRPr/>
          </a:p>
          <a:p>
            <a:pPr indent="-228600" lvl="3" marL="11430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Nulla finibus, odio </a:t>
            </a:r>
            <a:endParaRPr/>
          </a:p>
          <a:p>
            <a:pPr indent="-228600" lvl="3" marL="11430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vitae elementum pharetra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1524000" y="988500"/>
            <a:ext cx="39513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Slide Title</a:t>
            </a:r>
            <a:endParaRPr b="1" i="0" sz="4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2543" r="22543" t="0"/>
          <a:stretch/>
        </p:blipFill>
        <p:spPr>
          <a:xfrm>
            <a:off x="6764400" y="638175"/>
            <a:ext cx="4388700" cy="54183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840425" y="638175"/>
            <a:ext cx="39513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Slide Title</a:t>
            </a:r>
            <a:endParaRPr b="1" i="0" sz="4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840425" y="1584375"/>
            <a:ext cx="48819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Proin dictum varius lacinia.</a:t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2543" r="22543" t="0"/>
          <a:stretch/>
        </p:blipFill>
        <p:spPr>
          <a:xfrm>
            <a:off x="850605" y="638175"/>
            <a:ext cx="4592638" cy="5581650"/>
          </a:xfrm>
          <a:prstGeom prst="rect">
            <a:avLst/>
          </a:prstGeom>
          <a:solidFill>
            <a:srgbClr val="DA1076"/>
          </a:solidFill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8356911" y="479175"/>
            <a:ext cx="39513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Slide Title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6317550" y="1425375"/>
            <a:ext cx="48651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Proin dictum varius lacinia.</a:t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