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9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B-448E-8C4A-17466389C2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B-448E-8C4A-17466389C2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B-448E-8C4A-17466389C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B54DC-49B0-AC18-0FA5-7FB51B977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A6600CA-FA01-D17C-6A4E-D58CD363B65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6600CA-FA01-D17C-6A4E-D58CD363B6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0374EF1A-D2D4-68FB-74DF-7F195CC2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Doughnut / 100% Stacked Column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0951AAC-E721-922C-0630-AF8DC6163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EBEFBEC-2494-2350-2897-4B0BDF9A80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EFA6EF-5417-91B5-88FF-214778FF9D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D251437-4B26-F0BB-CAC4-1D7DB55384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B4FB7427-8254-6819-93C5-7E12B3238876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497575D8-5DBF-2BC0-4ECA-0DF78AF3436F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743001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Doughnut / 100% 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265</cp:revision>
  <dcterms:created xsi:type="dcterms:W3CDTF">2025-07-09T10:57:17Z</dcterms:created>
  <dcterms:modified xsi:type="dcterms:W3CDTF">2025-10-22T10:09:41Z</dcterms:modified>
  <cp:category/>
</cp:coreProperties>
</file>