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99" r:id="rId3"/>
    <p:sldId id="300" r:id="rId4"/>
    <p:sldId id="301" r:id="rId5"/>
    <p:sldId id="302"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21" d="100"/>
          <a:sy n="121" d="100"/>
        </p:scale>
        <p:origin x="523" y="2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txBody>
          <a:bodyPr/>
          <a:lstStyle/>
          <a:p>
            <a:endParaRPr lang="en-US"/>
          </a:p>
        </p:txBody>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txBody>
          <a:bodyPr/>
          <a:lstStyle/>
          <a:p>
            <a:endParaRPr lang="en-US"/>
          </a:p>
        </p:txBody>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31E51FBF-C29D-44CC-ACAD-203681F9CF3D}" type="datetimeFigureOut">
              <a:rPr lang="en-US" smtClean="0"/>
              <a:t>1/27/2026</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276345331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1/27/2026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52298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1/27/2026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15700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1/27/2026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03865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31E51FBF-C29D-44CC-ACAD-203681F9CF3D}" type="datetimeFigureOut">
              <a:rPr lang="en-US" smtClean="0"/>
              <a:t>1/27/2026</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9392373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1E51FBF-C29D-44CC-ACAD-203681F9CF3D}" type="datetimeFigureOut">
              <a:rPr lang="en-US" smtClean="0"/>
              <a:t>1/27/2026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3320264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1/27/2026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2495925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1E51FBF-C29D-44CC-ACAD-203681F9CF3D}" type="datetimeFigureOut">
              <a:rPr lang="en-US" smtClean="0"/>
              <a:t>1/27/2026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56244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E51FBF-C29D-44CC-ACAD-203681F9CF3D}" type="datetimeFigureOut">
              <a:rPr lang="en-US" smtClean="0"/>
              <a:t>1/27/2026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95398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31E51FBF-C29D-44CC-ACAD-203681F9CF3D}" type="datetimeFigureOut">
              <a:rPr lang="en-US" smtClean="0"/>
              <a:t>1/27/2026</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2200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31E51FBF-C29D-44CC-ACAD-203681F9CF3D}" type="datetimeFigureOut">
              <a:rPr lang="en-US" smtClean="0"/>
              <a:t>1/27/2026</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96358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txBody>
          <a:bodyPr/>
          <a:lstStyle/>
          <a:p>
            <a:endParaRPr lang="en-US"/>
          </a:p>
        </p:txBody>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31E51FBF-C29D-44CC-ACAD-203681F9CF3D}" type="datetimeFigureOut">
              <a:rPr lang="en-US" smtClean="0"/>
              <a:t>1/27/2026</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33595088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dirty="0" err="1">
                <a:solidFill>
                  <a:srgbClr val="FF0000"/>
                </a:solidFill>
                <a:latin typeface="Arial" panose="020B0604020202020204" pitchFamily="34" charset="0"/>
                <a:cs typeface="Arial" panose="020B0604020202020204" pitchFamily="34" charset="0"/>
              </a:rPr>
              <a:t>Hiến</a:t>
            </a:r>
            <a:r>
              <a:rPr lang="en-US" sz="6000" b="1" dirty="0">
                <a:solidFill>
                  <a:srgbClr val="FF0000"/>
                </a:solidFill>
                <a:latin typeface="Arial" panose="020B0604020202020204" pitchFamily="34" charset="0"/>
                <a:cs typeface="Arial" panose="020B0604020202020204" pitchFamily="34" charset="0"/>
              </a:rPr>
              <a:t> </a:t>
            </a:r>
            <a:r>
              <a:rPr lang="en-US" sz="6000" b="1" dirty="0" err="1">
                <a:solidFill>
                  <a:srgbClr val="FF0000"/>
                </a:solidFill>
                <a:latin typeface="Arial" panose="020B0604020202020204" pitchFamily="34" charset="0"/>
                <a:cs typeface="Arial" panose="020B0604020202020204" pitchFamily="34" charset="0"/>
              </a:rPr>
              <a:t>lễ</a:t>
            </a:r>
            <a:r>
              <a:rPr lang="en-US" sz="6000" b="1" dirty="0">
                <a:solidFill>
                  <a:srgbClr val="FF0000"/>
                </a:solidFill>
                <a:latin typeface="Arial" panose="020B0604020202020204" pitchFamily="34" charset="0"/>
                <a:cs typeface="Arial" panose="020B0604020202020204" pitchFamily="34" charset="0"/>
              </a:rPr>
              <a:t> </a:t>
            </a:r>
            <a:r>
              <a:rPr lang="en-US" sz="6000" b="1" dirty="0" err="1">
                <a:solidFill>
                  <a:srgbClr val="FF0000"/>
                </a:solidFill>
                <a:latin typeface="Arial" panose="020B0604020202020204" pitchFamily="34" charset="0"/>
                <a:cs typeface="Arial" panose="020B0604020202020204" pitchFamily="34" charset="0"/>
              </a:rPr>
              <a:t>đầu</a:t>
            </a:r>
            <a:r>
              <a:rPr lang="en-US" sz="6000" b="1" dirty="0">
                <a:solidFill>
                  <a:srgbClr val="FF0000"/>
                </a:solidFill>
                <a:latin typeface="Arial" panose="020B0604020202020204" pitchFamily="34" charset="0"/>
                <a:cs typeface="Arial" panose="020B0604020202020204" pitchFamily="34" charset="0"/>
              </a:rPr>
              <a:t> </a:t>
            </a:r>
            <a:r>
              <a:rPr lang="en-US" sz="6000" b="1" dirty="0" err="1">
                <a:solidFill>
                  <a:srgbClr val="FF0000"/>
                </a:solidFill>
                <a:latin typeface="Arial" panose="020B0604020202020204" pitchFamily="34" charset="0"/>
                <a:cs typeface="Arial" panose="020B0604020202020204" pitchFamily="34" charset="0"/>
              </a:rPr>
              <a:t>xuân</a:t>
            </a:r>
            <a:endParaRPr lang="en-US" sz="48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7727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AF3432-FFD2-2463-17F3-48796440031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FDB7F4-F5C5-0400-CC49-4ACBFCCBB3CD}"/>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FE730031-4855-3E28-E113-28C694A6BB7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0332DA91-3AA2-88D6-6AF3-54D9438B11A8}"/>
              </a:ext>
            </a:extLst>
          </p:cNvPr>
          <p:cNvSpPr/>
          <p:nvPr/>
        </p:nvSpPr>
        <p:spPr>
          <a:xfrm>
            <a:off x="538367" y="302359"/>
            <a:ext cx="11087865" cy="6017032"/>
          </a:xfrm>
          <a:prstGeom prst="rect">
            <a:avLst/>
          </a:prstGeom>
        </p:spPr>
        <p:txBody>
          <a:bodyPr wrap="square">
            <a:spAutoFit/>
          </a:bodyPr>
          <a:lstStyle/>
          <a:p>
            <a:pPr algn="just"/>
            <a:r>
              <a:rPr lang="vi-VN" sz="5500" b="1" dirty="0">
                <a:solidFill>
                  <a:srgbClr val="FF0000"/>
                </a:solidFill>
                <a:latin typeface="Arial" panose="020B0604020202020204" pitchFamily="34" charset="0"/>
                <a:cs typeface="Arial" panose="020B0604020202020204" pitchFamily="34" charset="0"/>
              </a:rPr>
              <a:t>1. </a:t>
            </a:r>
            <a:r>
              <a:rPr lang="vi-VN" sz="5500" b="1" dirty="0">
                <a:latin typeface="Arial" panose="020B0604020202020204" pitchFamily="34" charset="0"/>
                <a:cs typeface="Arial" panose="020B0604020202020204" pitchFamily="34" charset="0"/>
              </a:rPr>
              <a:t>Xuân về bên thềm êm đềm tươi mát, lòng con hân hoan dâng lên lời ngợi ca, với cả tình mến Cha. Cùng với muôn người hiệp lòng dâng lên của lễ hiến tế, xin Ngài thương đoái xuống muôn ơn bình an.</a:t>
            </a:r>
            <a:endParaRPr lang="vi-VN" sz="5500" b="1" dirty="0"/>
          </a:p>
        </p:txBody>
      </p:sp>
    </p:spTree>
    <p:extLst>
      <p:ext uri="{BB962C8B-B14F-4D97-AF65-F5344CB8AC3E}">
        <p14:creationId xmlns:p14="http://schemas.microsoft.com/office/powerpoint/2010/main" val="21285721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F64DED-024A-058C-0F04-6A73D729316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8F4345C-2400-5F29-7F2B-88CF398D3A8E}"/>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AD7B563B-F1DE-C57E-3896-640AE02D1C7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F2C70E94-E4A7-88EF-6865-BBFC2F3DADAE}"/>
              </a:ext>
            </a:extLst>
          </p:cNvPr>
          <p:cNvSpPr/>
          <p:nvPr/>
        </p:nvSpPr>
        <p:spPr>
          <a:xfrm>
            <a:off x="538367" y="302359"/>
            <a:ext cx="11087865" cy="6494085"/>
          </a:xfrm>
          <a:prstGeom prst="rect">
            <a:avLst/>
          </a:prstGeom>
        </p:spPr>
        <p:txBody>
          <a:bodyPr wrap="square">
            <a:spAutoFit/>
          </a:bodyPr>
          <a:lstStyle/>
          <a:p>
            <a:pPr algn="just"/>
            <a:r>
              <a:rPr lang="vi-VN" sz="5200" b="1" dirty="0">
                <a:solidFill>
                  <a:srgbClr val="FF0000"/>
                </a:solidFill>
                <a:latin typeface="Arial" panose="020B0604020202020204" pitchFamily="34" charset="0"/>
                <a:cs typeface="Arial" panose="020B0604020202020204" pitchFamily="34" charset="0"/>
              </a:rPr>
              <a:t>ĐK: </a:t>
            </a:r>
            <a:r>
              <a:rPr lang="vi-VN" sz="5200" b="1" dirty="0">
                <a:latin typeface="Arial" panose="020B0604020202020204" pitchFamily="34" charset="0"/>
                <a:cs typeface="Arial" panose="020B0604020202020204" pitchFamily="34" charset="0"/>
              </a:rPr>
              <a:t>Ôi sướng vui bao êm đềm ngọt ngào được cùng nhau đây xum họp bên Chúa vào ngày đầu xuân mới với tâm hồn phơi phới. Ánh xuân rạng ngời như lời kinh dâng lên theo hương trầm nghi ngút với tâm tình yêu mến, khấn xin dâng về Cha.</a:t>
            </a:r>
            <a:endParaRPr lang="vi-VN" sz="5200" b="1" dirty="0"/>
          </a:p>
        </p:txBody>
      </p:sp>
    </p:spTree>
    <p:extLst>
      <p:ext uri="{BB962C8B-B14F-4D97-AF65-F5344CB8AC3E}">
        <p14:creationId xmlns:p14="http://schemas.microsoft.com/office/powerpoint/2010/main" val="27480559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A70CE4-894D-F77F-E5F6-CE1E1C4D1AF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A7BB946-098B-695B-35C8-65AFEF864AD2}"/>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12A614C6-AC04-7412-8286-BB6023D701D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2DD3F1C0-01D1-52D4-DBF6-26140C4DD180}"/>
              </a:ext>
            </a:extLst>
          </p:cNvPr>
          <p:cNvSpPr/>
          <p:nvPr/>
        </p:nvSpPr>
        <p:spPr>
          <a:xfrm>
            <a:off x="538367" y="302359"/>
            <a:ext cx="11087865" cy="6017032"/>
          </a:xfrm>
          <a:prstGeom prst="rect">
            <a:avLst/>
          </a:prstGeom>
        </p:spPr>
        <p:txBody>
          <a:bodyPr wrap="square">
            <a:spAutoFit/>
          </a:bodyPr>
          <a:lstStyle/>
          <a:p>
            <a:pPr algn="just"/>
            <a:r>
              <a:rPr lang="vi-VN" sz="5500" b="1" dirty="0">
                <a:solidFill>
                  <a:srgbClr val="FF0000"/>
                </a:solidFill>
                <a:latin typeface="Arial" panose="020B0604020202020204" pitchFamily="34" charset="0"/>
                <a:cs typeface="Arial" panose="020B0604020202020204" pitchFamily="34" charset="0"/>
              </a:rPr>
              <a:t>2. </a:t>
            </a:r>
            <a:r>
              <a:rPr lang="vi-VN" sz="5500" b="1" dirty="0">
                <a:latin typeface="Arial" panose="020B0604020202020204" pitchFamily="34" charset="0"/>
                <a:cs typeface="Arial" panose="020B0604020202020204" pitchFamily="34" charset="0"/>
              </a:rPr>
              <a:t>Sáng ngời muôn đời lòng từ bi Chúa, mùa xuân không úa mang hương tình chan chứa cho cuộc đời thắm tươi. Cùng với muôn người dâng của lễ mới cảm tạ ơn Chúa, xin được mãi mãi mến yêu tôn thờ Ngài.</a:t>
            </a:r>
            <a:endParaRPr lang="vi-VN" sz="5500" b="1" dirty="0"/>
          </a:p>
        </p:txBody>
      </p:sp>
    </p:spTree>
    <p:extLst>
      <p:ext uri="{BB962C8B-B14F-4D97-AF65-F5344CB8AC3E}">
        <p14:creationId xmlns:p14="http://schemas.microsoft.com/office/powerpoint/2010/main" val="17454630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8DE132-DB67-CEF0-D4BF-A3269893670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A5C1556-CA31-54E6-EC7A-631872E98C01}"/>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7C46713A-95CE-233F-D069-AF35395FA96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F39FCB5F-D7E7-A5BA-F9D1-222EE149D5BF}"/>
              </a:ext>
            </a:extLst>
          </p:cNvPr>
          <p:cNvSpPr/>
          <p:nvPr/>
        </p:nvSpPr>
        <p:spPr>
          <a:xfrm>
            <a:off x="538367" y="302359"/>
            <a:ext cx="11087865" cy="6494085"/>
          </a:xfrm>
          <a:prstGeom prst="rect">
            <a:avLst/>
          </a:prstGeom>
        </p:spPr>
        <p:txBody>
          <a:bodyPr wrap="square">
            <a:spAutoFit/>
          </a:bodyPr>
          <a:lstStyle/>
          <a:p>
            <a:pPr algn="just"/>
            <a:r>
              <a:rPr lang="vi-VN" sz="5200" b="1" dirty="0">
                <a:solidFill>
                  <a:srgbClr val="FF0000"/>
                </a:solidFill>
                <a:latin typeface="Arial" panose="020B0604020202020204" pitchFamily="34" charset="0"/>
                <a:cs typeface="Arial" panose="020B0604020202020204" pitchFamily="34" charset="0"/>
              </a:rPr>
              <a:t>ĐK: </a:t>
            </a:r>
            <a:r>
              <a:rPr lang="vi-VN" sz="5200" b="1" dirty="0">
                <a:latin typeface="Arial" panose="020B0604020202020204" pitchFamily="34" charset="0"/>
                <a:cs typeface="Arial" panose="020B0604020202020204" pitchFamily="34" charset="0"/>
              </a:rPr>
              <a:t>Ôi sướng vui bao êm đềm ngọt ngào được cùng nhau đây xum họp bên Chúa vào ngày đầu xuân mới với tâm hồn phơi phới. Ánh xuân rạng ngời như lời kinh dâng lên theo hương trầm nghi ngút với tâm tình yêu mến, khấn xin dâng về Cha.</a:t>
            </a:r>
            <a:endParaRPr lang="vi-VN" sz="5200" b="1" dirty="0"/>
          </a:p>
        </p:txBody>
      </p:sp>
    </p:spTree>
    <p:extLst>
      <p:ext uri="{BB962C8B-B14F-4D97-AF65-F5344CB8AC3E}">
        <p14:creationId xmlns:p14="http://schemas.microsoft.com/office/powerpoint/2010/main" val="324548676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200</TotalTime>
  <Words>213</Words>
  <Application>Microsoft Office PowerPoint</Application>
  <PresentationFormat>Widescreen</PresentationFormat>
  <Paragraphs>5</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Century Gothic</vt:lpstr>
      <vt:lpstr>Garamond</vt:lpstr>
      <vt:lpstr>Savon</vt:lpstr>
      <vt:lpstr>Hiến lễ đầu xuân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LỄ VẬT DÂNG CHÚA</dc:title>
  <dc:creator>Admin</dc:creator>
  <cp:lastModifiedBy>DINH GIA</cp:lastModifiedBy>
  <cp:revision>44</cp:revision>
  <dcterms:created xsi:type="dcterms:W3CDTF">2024-12-09T09:23:25Z</dcterms:created>
  <dcterms:modified xsi:type="dcterms:W3CDTF">2026-01-26T18:12:04Z</dcterms:modified>
</cp:coreProperties>
</file>