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23-07-2024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இந்த கல்லின் மேல்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</a:t>
            </a:r>
          </a:p>
          <a:p>
            <a:r>
              <a:rPr lang="en-IN" dirty="0"/>
              <a:t>Slide 3 - </a:t>
            </a:r>
            <a:r>
              <a:rPr lang="ta-IN" dirty="0"/>
              <a:t>இரத்தம் சிந்தி மீட்கப்பட்ட</a:t>
            </a:r>
          </a:p>
          <a:p>
            <a:r>
              <a:rPr lang="en-IN" dirty="0"/>
              <a:t>Slide 4 - </a:t>
            </a:r>
            <a:r>
              <a:rPr lang="ta-IN" dirty="0"/>
              <a:t>ஜெபத்தினால் கட்டப்பட்ட சபை</a:t>
            </a:r>
          </a:p>
          <a:p>
            <a:r>
              <a:rPr lang="en-IN" dirty="0"/>
              <a:t>Slide 5 - </a:t>
            </a:r>
            <a:r>
              <a:rPr lang="ta-IN" dirty="0"/>
              <a:t>பார்வோனின் வல்லமைகள்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இந்த கல்லின் மேல்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</a:t>
            </a:r>
          </a:p>
          <a:p>
            <a:r>
              <a:rPr lang="en-IN" dirty="0"/>
              <a:t>Slide 3 - </a:t>
            </a:r>
            <a:r>
              <a:rPr lang="ta-IN" dirty="0"/>
              <a:t>இரத்தம் சிந்தி மீட்கப்பட்ட</a:t>
            </a:r>
          </a:p>
          <a:p>
            <a:r>
              <a:rPr lang="en-IN" dirty="0"/>
              <a:t>Slide 4 - </a:t>
            </a:r>
            <a:r>
              <a:rPr lang="ta-IN" dirty="0"/>
              <a:t>ஜெபத்தினால் கட்டப்பட்ட சபை</a:t>
            </a:r>
          </a:p>
          <a:p>
            <a:r>
              <a:rPr lang="en-IN" dirty="0"/>
              <a:t>Slide 5 - </a:t>
            </a:r>
            <a:r>
              <a:rPr lang="ta-IN" dirty="0"/>
              <a:t>பார்வோனின் வல்லமைகள்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இந்த கல்லின் மேல்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</a:t>
            </a:r>
          </a:p>
          <a:p>
            <a:r>
              <a:rPr lang="en-IN" dirty="0"/>
              <a:t>Slide 3 - </a:t>
            </a:r>
            <a:r>
              <a:rPr lang="ta-IN" dirty="0"/>
              <a:t>இரத்தம் சிந்தி மீட்கப்பட்ட</a:t>
            </a:r>
          </a:p>
          <a:p>
            <a:r>
              <a:rPr lang="en-IN" dirty="0"/>
              <a:t>Slide 4 - </a:t>
            </a:r>
            <a:r>
              <a:rPr lang="ta-IN" dirty="0"/>
              <a:t>ஜெபத்தினால் கட்டப்பட்ட சபை</a:t>
            </a:r>
          </a:p>
          <a:p>
            <a:r>
              <a:rPr lang="en-IN" dirty="0"/>
              <a:t>Slide 5 - </a:t>
            </a:r>
            <a:r>
              <a:rPr lang="ta-IN" dirty="0"/>
              <a:t>பார்வோனின் வல்லமைகள்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இந்த கல்லின் மேல்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</a:t>
            </a:r>
          </a:p>
          <a:p>
            <a:r>
              <a:rPr lang="en-IN" dirty="0"/>
              <a:t>Slide 3 - </a:t>
            </a:r>
            <a:r>
              <a:rPr lang="ta-IN" dirty="0"/>
              <a:t>இரத்தம் சிந்தி மீட்கப்பட்ட</a:t>
            </a:r>
          </a:p>
          <a:p>
            <a:r>
              <a:rPr lang="en-IN" dirty="0"/>
              <a:t>Slide 4 - </a:t>
            </a:r>
            <a:r>
              <a:rPr lang="ta-IN" dirty="0"/>
              <a:t>ஜெபத்தினால் கட்டப்பட்ட சபை</a:t>
            </a:r>
          </a:p>
          <a:p>
            <a:r>
              <a:rPr lang="en-IN" dirty="0"/>
              <a:t>Slide 5 - </a:t>
            </a:r>
            <a:r>
              <a:rPr lang="ta-IN" dirty="0"/>
              <a:t>பார்வோனின் வல்லமைகள்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/>
              <a:t>இந்த கல்லின் மேல்</a:t>
            </a:r>
          </a:p>
          <a:p>
            <a:r>
              <a:rPr lang="en-IN" dirty="0"/>
              <a:t>Slide 2 - </a:t>
            </a:r>
            <a:r>
              <a:rPr lang="ta-IN" dirty="0"/>
              <a:t>அல்லேலூயா </a:t>
            </a:r>
          </a:p>
          <a:p>
            <a:r>
              <a:rPr lang="en-IN" dirty="0"/>
              <a:t>Slide 3 - </a:t>
            </a:r>
            <a:r>
              <a:rPr lang="ta-IN" dirty="0"/>
              <a:t>இரத்தம் சிந்தி மீட்கப்பட்ட</a:t>
            </a:r>
          </a:p>
          <a:p>
            <a:r>
              <a:rPr lang="en-IN" dirty="0"/>
              <a:t>Slide 4 - </a:t>
            </a:r>
            <a:r>
              <a:rPr lang="ta-IN" dirty="0"/>
              <a:t>ஜெபத்தினால் கட்டப்பட்ட சபை</a:t>
            </a:r>
          </a:p>
          <a:p>
            <a:r>
              <a:rPr lang="en-IN" dirty="0"/>
              <a:t>Slide 5 - </a:t>
            </a:r>
            <a:r>
              <a:rPr lang="ta-IN" dirty="0"/>
              <a:t>பார்வோனின் வல்லமைகள்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6CAF7F0-2922-FAAC-A766-BEC3038436B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C1A99BCD-158B-FC45-7E7C-8A0A8D7E77D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691AE206-3BDA-DC57-D92C-DBC632AB70D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6FFB9E1-793A-6568-AD8A-EC05DC9E930D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4C34AC26-CA37-2BC2-2806-868A1D58DBE9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F805966-7C42-51EA-A7F1-45BC62E2196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0CA538D3-8287-4482-95E2-EB18A9784E5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CE7BA09-3778-40CC-932A-0958B8D7EC5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90887" y="1685340"/>
            <a:ext cx="1762226" cy="1763258"/>
          </a:xfrm>
        </p:spPr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</TotalTime>
  <Words>140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10</cp:revision>
  <dcterms:created xsi:type="dcterms:W3CDTF">2024-03-09T15:16:34Z</dcterms:created>
  <dcterms:modified xsi:type="dcterms:W3CDTF">2024-07-23T00:54:56Z</dcterms:modified>
</cp:coreProperties>
</file>